
<file path=[Content_Types].xml><?xml version="1.0" encoding="utf-8"?>
<Types xmlns="http://schemas.openxmlformats.org/package/2006/content-types">
  <Default Extension="jpe"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4"/>
  </p:notesMasterIdLst>
  <p:sldIdLst>
    <p:sldId id="256" r:id="rId5"/>
    <p:sldId id="257" r:id="rId6"/>
    <p:sldId id="2025" r:id="rId7"/>
    <p:sldId id="269" r:id="rId8"/>
    <p:sldId id="464" r:id="rId9"/>
    <p:sldId id="1711" r:id="rId10"/>
    <p:sldId id="271" r:id="rId11"/>
    <p:sldId id="1712" r:id="rId12"/>
    <p:sldId id="1715" r:id="rId13"/>
    <p:sldId id="279" r:id="rId14"/>
    <p:sldId id="276" r:id="rId15"/>
    <p:sldId id="1716" r:id="rId16"/>
    <p:sldId id="1542" r:id="rId17"/>
    <p:sldId id="1713" r:id="rId18"/>
    <p:sldId id="282" r:id="rId19"/>
    <p:sldId id="1717" r:id="rId20"/>
    <p:sldId id="278" r:id="rId21"/>
    <p:sldId id="1718" r:id="rId22"/>
    <p:sldId id="268" r:id="rId23"/>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698" autoAdjust="0"/>
    <p:restoredTop sz="63529" autoAdjust="0"/>
  </p:normalViewPr>
  <p:slideViewPr>
    <p:cSldViewPr snapToGrid="0">
      <p:cViewPr varScale="1">
        <p:scale>
          <a:sx n="49" d="100"/>
          <a:sy n="49" d="100"/>
        </p:scale>
        <p:origin x="1757" y="48"/>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1" d="100"/>
          <a:sy n="81" d="100"/>
        </p:scale>
        <p:origin x="3894"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tter-Lockard, Dorianne" userId="e03ebc74-164f-466d-b1c2-88f6764d960e" providerId="ADAL" clId="{41E9A607-A394-4DF6-98F6-7834821FBC8D}"/>
    <pc:docChg chg="custSel addSld delSld modSld">
      <pc:chgData name="Cotter-Lockard, Dorianne" userId="e03ebc74-164f-466d-b1c2-88f6764d960e" providerId="ADAL" clId="{41E9A607-A394-4DF6-98F6-7834821FBC8D}" dt="2023-08-22T08:10:03.053" v="86" actId="47"/>
      <pc:docMkLst>
        <pc:docMk/>
      </pc:docMkLst>
      <pc:sldChg chg="modSp mod">
        <pc:chgData name="Cotter-Lockard, Dorianne" userId="e03ebc74-164f-466d-b1c2-88f6764d960e" providerId="ADAL" clId="{41E9A607-A394-4DF6-98F6-7834821FBC8D}" dt="2023-08-22T07:54:34.045" v="1" actId="207"/>
        <pc:sldMkLst>
          <pc:docMk/>
          <pc:sldMk cId="3461036362" sldId="269"/>
        </pc:sldMkLst>
        <pc:spChg chg="mod">
          <ac:chgData name="Cotter-Lockard, Dorianne" userId="e03ebc74-164f-466d-b1c2-88f6764d960e" providerId="ADAL" clId="{41E9A607-A394-4DF6-98F6-7834821FBC8D}" dt="2023-08-22T07:54:34.045" v="1" actId="207"/>
          <ac:spMkLst>
            <pc:docMk/>
            <pc:sldMk cId="3461036362" sldId="269"/>
            <ac:spMk id="7" creationId="{0856105B-D5AA-60C8-B5A8-B07EDCFFAC54}"/>
          </ac:spMkLst>
        </pc:spChg>
      </pc:sldChg>
      <pc:sldChg chg="addSp modSp mod">
        <pc:chgData name="Cotter-Lockard, Dorianne" userId="e03ebc74-164f-466d-b1c2-88f6764d960e" providerId="ADAL" clId="{41E9A607-A394-4DF6-98F6-7834821FBC8D}" dt="2023-08-22T08:07:24.112" v="65" actId="14100"/>
        <pc:sldMkLst>
          <pc:docMk/>
          <pc:sldMk cId="3947081474" sldId="278"/>
        </pc:sldMkLst>
        <pc:spChg chg="add mod">
          <ac:chgData name="Cotter-Lockard, Dorianne" userId="e03ebc74-164f-466d-b1c2-88f6764d960e" providerId="ADAL" clId="{41E9A607-A394-4DF6-98F6-7834821FBC8D}" dt="2023-08-22T08:07:24.112" v="65" actId="14100"/>
          <ac:spMkLst>
            <pc:docMk/>
            <pc:sldMk cId="3947081474" sldId="278"/>
            <ac:spMk id="3" creationId="{655C5D2A-ED8F-2215-EF5B-0D7D5545F083}"/>
          </ac:spMkLst>
        </pc:spChg>
      </pc:sldChg>
      <pc:sldChg chg="modSp mod">
        <pc:chgData name="Cotter-Lockard, Dorianne" userId="e03ebc74-164f-466d-b1c2-88f6764d960e" providerId="ADAL" clId="{41E9A607-A394-4DF6-98F6-7834821FBC8D}" dt="2023-08-22T08:06:30.467" v="61" actId="1076"/>
        <pc:sldMkLst>
          <pc:docMk/>
          <pc:sldMk cId="3408398516" sldId="279"/>
        </pc:sldMkLst>
        <pc:spChg chg="mod">
          <ac:chgData name="Cotter-Lockard, Dorianne" userId="e03ebc74-164f-466d-b1c2-88f6764d960e" providerId="ADAL" clId="{41E9A607-A394-4DF6-98F6-7834821FBC8D}" dt="2023-08-22T08:06:30.467" v="61" actId="1076"/>
          <ac:spMkLst>
            <pc:docMk/>
            <pc:sldMk cId="3408398516" sldId="279"/>
            <ac:spMk id="9" creationId="{D8F02E03-FBA9-51D0-BE61-9047D86851DD}"/>
          </ac:spMkLst>
        </pc:spChg>
      </pc:sldChg>
      <pc:sldChg chg="del">
        <pc:chgData name="Cotter-Lockard, Dorianne" userId="e03ebc74-164f-466d-b1c2-88f6764d960e" providerId="ADAL" clId="{41E9A607-A394-4DF6-98F6-7834821FBC8D}" dt="2023-08-22T08:10:03.053" v="86" actId="47"/>
        <pc:sldMkLst>
          <pc:docMk/>
          <pc:sldMk cId="1640024511" sldId="463"/>
        </pc:sldMkLst>
      </pc:sldChg>
      <pc:sldChg chg="addSp delSp modSp mod">
        <pc:chgData name="Cotter-Lockard, Dorianne" userId="e03ebc74-164f-466d-b1c2-88f6764d960e" providerId="ADAL" clId="{41E9A607-A394-4DF6-98F6-7834821FBC8D}" dt="2023-08-22T08:05:39.559" v="55" actId="164"/>
        <pc:sldMkLst>
          <pc:docMk/>
          <pc:sldMk cId="1598051917" sldId="1712"/>
        </pc:sldMkLst>
        <pc:spChg chg="add del mod">
          <ac:chgData name="Cotter-Lockard, Dorianne" userId="e03ebc74-164f-466d-b1c2-88f6764d960e" providerId="ADAL" clId="{41E9A607-A394-4DF6-98F6-7834821FBC8D}" dt="2023-08-22T08:03:48.975" v="6" actId="478"/>
          <ac:spMkLst>
            <pc:docMk/>
            <pc:sldMk cId="1598051917" sldId="1712"/>
            <ac:spMk id="8" creationId="{76568DCA-E0E3-FAAB-E1D8-185A4AD16FA5}"/>
          </ac:spMkLst>
        </pc:spChg>
        <pc:spChg chg="add mod">
          <ac:chgData name="Cotter-Lockard, Dorianne" userId="e03ebc74-164f-466d-b1c2-88f6764d960e" providerId="ADAL" clId="{41E9A607-A394-4DF6-98F6-7834821FBC8D}" dt="2023-08-22T08:05:39.559" v="55" actId="164"/>
          <ac:spMkLst>
            <pc:docMk/>
            <pc:sldMk cId="1598051917" sldId="1712"/>
            <ac:spMk id="9" creationId="{4A294989-BF37-3086-8C34-3D241FF4B03C}"/>
          </ac:spMkLst>
        </pc:spChg>
        <pc:grpChg chg="add mod">
          <ac:chgData name="Cotter-Lockard, Dorianne" userId="e03ebc74-164f-466d-b1c2-88f6764d960e" providerId="ADAL" clId="{41E9A607-A394-4DF6-98F6-7834821FBC8D}" dt="2023-08-22T08:05:39.559" v="55" actId="164"/>
          <ac:grpSpMkLst>
            <pc:docMk/>
            <pc:sldMk cId="1598051917" sldId="1712"/>
            <ac:grpSpMk id="10" creationId="{34D3EE69-9CD8-F002-445E-2696030C945E}"/>
          </ac:grpSpMkLst>
        </pc:grpChg>
        <pc:picChg chg="add mod modCrop">
          <ac:chgData name="Cotter-Lockard, Dorianne" userId="e03ebc74-164f-466d-b1c2-88f6764d960e" providerId="ADAL" clId="{41E9A607-A394-4DF6-98F6-7834821FBC8D}" dt="2023-08-22T08:05:39.559" v="55" actId="164"/>
          <ac:picMkLst>
            <pc:docMk/>
            <pc:sldMk cId="1598051917" sldId="1712"/>
            <ac:picMk id="5" creationId="{216A8A0B-39B8-C531-4D2A-A71F5EA125D3}"/>
          </ac:picMkLst>
        </pc:picChg>
        <pc:picChg chg="del">
          <ac:chgData name="Cotter-Lockard, Dorianne" userId="e03ebc74-164f-466d-b1c2-88f6764d960e" providerId="ADAL" clId="{41E9A607-A394-4DF6-98F6-7834821FBC8D}" dt="2023-08-22T08:03:36.306" v="3" actId="478"/>
          <ac:picMkLst>
            <pc:docMk/>
            <pc:sldMk cId="1598051917" sldId="1712"/>
            <ac:picMk id="6" creationId="{29158679-D524-246E-9FEC-B191141F8937}"/>
          </ac:picMkLst>
        </pc:picChg>
      </pc:sldChg>
      <pc:sldChg chg="modSp mod">
        <pc:chgData name="Cotter-Lockard, Dorianne" userId="e03ebc74-164f-466d-b1c2-88f6764d960e" providerId="ADAL" clId="{41E9A607-A394-4DF6-98F6-7834821FBC8D}" dt="2023-08-22T08:06:23.593" v="60" actId="1076"/>
        <pc:sldMkLst>
          <pc:docMk/>
          <pc:sldMk cId="4236459553" sldId="1715"/>
        </pc:sldMkLst>
        <pc:spChg chg="mod">
          <ac:chgData name="Cotter-Lockard, Dorianne" userId="e03ebc74-164f-466d-b1c2-88f6764d960e" providerId="ADAL" clId="{41E9A607-A394-4DF6-98F6-7834821FBC8D}" dt="2023-08-22T08:06:23.593" v="60" actId="1076"/>
          <ac:spMkLst>
            <pc:docMk/>
            <pc:sldMk cId="4236459553" sldId="1715"/>
            <ac:spMk id="14" creationId="{5BADBB61-5962-2C82-ADBD-CAE78C00440E}"/>
          </ac:spMkLst>
        </pc:spChg>
      </pc:sldChg>
      <pc:sldChg chg="addSp modSp">
        <pc:chgData name="Cotter-Lockard, Dorianne" userId="e03ebc74-164f-466d-b1c2-88f6764d960e" providerId="ADAL" clId="{41E9A607-A394-4DF6-98F6-7834821FBC8D}" dt="2023-08-22T08:07:04.180" v="62" actId="164"/>
        <pc:sldMkLst>
          <pc:docMk/>
          <pc:sldMk cId="232138381" sldId="1717"/>
        </pc:sldMkLst>
        <pc:spChg chg="mod">
          <ac:chgData name="Cotter-Lockard, Dorianne" userId="e03ebc74-164f-466d-b1c2-88f6764d960e" providerId="ADAL" clId="{41E9A607-A394-4DF6-98F6-7834821FBC8D}" dt="2023-08-22T08:07:04.180" v="62" actId="164"/>
          <ac:spMkLst>
            <pc:docMk/>
            <pc:sldMk cId="232138381" sldId="1717"/>
            <ac:spMk id="6" creationId="{61E5B683-5C3F-4164-6A97-2D8E4B04A973}"/>
          </ac:spMkLst>
        </pc:spChg>
        <pc:grpChg chg="add mod">
          <ac:chgData name="Cotter-Lockard, Dorianne" userId="e03ebc74-164f-466d-b1c2-88f6764d960e" providerId="ADAL" clId="{41E9A607-A394-4DF6-98F6-7834821FBC8D}" dt="2023-08-22T08:07:04.180" v="62" actId="164"/>
          <ac:grpSpMkLst>
            <pc:docMk/>
            <pc:sldMk cId="232138381" sldId="1717"/>
            <ac:grpSpMk id="5" creationId="{432927EE-94E9-CAF4-BE54-854739E92514}"/>
          </ac:grpSpMkLst>
        </pc:grpChg>
        <pc:picChg chg="mod">
          <ac:chgData name="Cotter-Lockard, Dorianne" userId="e03ebc74-164f-466d-b1c2-88f6764d960e" providerId="ADAL" clId="{41E9A607-A394-4DF6-98F6-7834821FBC8D}" dt="2023-08-22T08:07:04.180" v="62" actId="164"/>
          <ac:picMkLst>
            <pc:docMk/>
            <pc:sldMk cId="232138381" sldId="1717"/>
            <ac:picMk id="3" creationId="{5D635EF1-272F-AA5E-4412-419CB3365843}"/>
          </ac:picMkLst>
        </pc:picChg>
      </pc:sldChg>
      <pc:sldChg chg="addSp delSp modSp add mod setBg delDesignElem">
        <pc:chgData name="Cotter-Lockard, Dorianne" userId="e03ebc74-164f-466d-b1c2-88f6764d960e" providerId="ADAL" clId="{41E9A607-A394-4DF6-98F6-7834821FBC8D}" dt="2023-08-22T08:09:57.660" v="85" actId="1076"/>
        <pc:sldMkLst>
          <pc:docMk/>
          <pc:sldMk cId="2085616958" sldId="1718"/>
        </pc:sldMkLst>
        <pc:spChg chg="mod">
          <ac:chgData name="Cotter-Lockard, Dorianne" userId="e03ebc74-164f-466d-b1c2-88f6764d960e" providerId="ADAL" clId="{41E9A607-A394-4DF6-98F6-7834821FBC8D}" dt="2023-08-22T08:09:57.660" v="85" actId="1076"/>
          <ac:spMkLst>
            <pc:docMk/>
            <pc:sldMk cId="2085616958" sldId="1718"/>
            <ac:spMk id="2" creationId="{E7A86B18-AAA6-4F14-834C-05BD63488B8C}"/>
          </ac:spMkLst>
        </pc:spChg>
        <pc:spChg chg="mod">
          <ac:chgData name="Cotter-Lockard, Dorianne" userId="e03ebc74-164f-466d-b1c2-88f6764d960e" providerId="ADAL" clId="{41E9A607-A394-4DF6-98F6-7834821FBC8D}" dt="2023-08-22T08:09:45.924" v="80" actId="164"/>
          <ac:spMkLst>
            <pc:docMk/>
            <pc:sldMk cId="2085616958" sldId="1718"/>
            <ac:spMk id="6" creationId="{C2C3FA66-7DD2-CCB6-AFF2-143B29BA64D5}"/>
          </ac:spMkLst>
        </pc:spChg>
        <pc:spChg chg="mod">
          <ac:chgData name="Cotter-Lockard, Dorianne" userId="e03ebc74-164f-466d-b1c2-88f6764d960e" providerId="ADAL" clId="{41E9A607-A394-4DF6-98F6-7834821FBC8D}" dt="2023-08-22T08:09:52.780" v="84" actId="27636"/>
          <ac:spMkLst>
            <pc:docMk/>
            <pc:sldMk cId="2085616958" sldId="1718"/>
            <ac:spMk id="19" creationId="{59A775F9-DD27-4F9C-929C-D8275BD81C45}"/>
          </ac:spMkLst>
        </pc:spChg>
        <pc:grpChg chg="add mod">
          <ac:chgData name="Cotter-Lockard, Dorianne" userId="e03ebc74-164f-466d-b1c2-88f6764d960e" providerId="ADAL" clId="{41E9A607-A394-4DF6-98F6-7834821FBC8D}" dt="2023-08-22T08:09:45.924" v="80" actId="164"/>
          <ac:grpSpMkLst>
            <pc:docMk/>
            <pc:sldMk cId="2085616958" sldId="1718"/>
            <ac:grpSpMk id="3" creationId="{83823CBA-EB75-91C3-A299-1CFA7B9756E6}"/>
          </ac:grpSpMkLst>
        </pc:grpChg>
        <pc:picChg chg="mod">
          <ac:chgData name="Cotter-Lockard, Dorianne" userId="e03ebc74-164f-466d-b1c2-88f6764d960e" providerId="ADAL" clId="{41E9A607-A394-4DF6-98F6-7834821FBC8D}" dt="2023-08-22T08:09:45.924" v="80" actId="164"/>
          <ac:picMkLst>
            <pc:docMk/>
            <pc:sldMk cId="2085616958" sldId="1718"/>
            <ac:picMk id="5" creationId="{91AF2623-2F3E-B79B-1060-2A5E66757DD6}"/>
          </ac:picMkLst>
        </pc:picChg>
        <pc:cxnChg chg="del">
          <ac:chgData name="Cotter-Lockard, Dorianne" userId="e03ebc74-164f-466d-b1c2-88f6764d960e" providerId="ADAL" clId="{41E9A607-A394-4DF6-98F6-7834821FBC8D}" dt="2023-08-22T08:08:38.238" v="67"/>
          <ac:cxnSpMkLst>
            <pc:docMk/>
            <pc:sldMk cId="2085616958" sldId="1718"/>
            <ac:cxnSpMk id="24" creationId="{249EDD1B-F94D-B4E6-ACAA-566B9A26FDE3}"/>
          </ac:cxnSpMkLst>
        </pc:cxnChg>
      </pc:sldChg>
    </pc:docChg>
  </pc:docChgLst>
  <pc:docChgLst>
    <pc:chgData name="Cotter-Lockard, Dorianne" userId="S::cotter-lockd@munich-business-school.de::e03ebc74-164f-466d-b1c2-88f6764d960e" providerId="AD" clId="Web-{AEDA2778-1DCA-43C2-BBF2-1690058BBB87}"/>
    <pc:docChg chg="modSld">
      <pc:chgData name="Cotter-Lockard, Dorianne" userId="S::cotter-lockd@munich-business-school.de::e03ebc74-164f-466d-b1c2-88f6764d960e" providerId="AD" clId="Web-{AEDA2778-1DCA-43C2-BBF2-1690058BBB87}" dt="2023-06-19T09:42:50.253" v="4" actId="20577"/>
      <pc:docMkLst>
        <pc:docMk/>
      </pc:docMkLst>
      <pc:sldChg chg="modSp">
        <pc:chgData name="Cotter-Lockard, Dorianne" userId="S::cotter-lockd@munich-business-school.de::e03ebc74-164f-466d-b1c2-88f6764d960e" providerId="AD" clId="Web-{AEDA2778-1DCA-43C2-BBF2-1690058BBB87}" dt="2023-06-19T09:42:50.253" v="4" actId="20577"/>
        <pc:sldMkLst>
          <pc:docMk/>
          <pc:sldMk cId="3045223193" sldId="276"/>
        </pc:sldMkLst>
        <pc:spChg chg="mod">
          <ac:chgData name="Cotter-Lockard, Dorianne" userId="S::cotter-lockd@munich-business-school.de::e03ebc74-164f-466d-b1c2-88f6764d960e" providerId="AD" clId="Web-{AEDA2778-1DCA-43C2-BBF2-1690058BBB87}" dt="2023-06-19T09:42:50.253" v="4" actId="20577"/>
          <ac:spMkLst>
            <pc:docMk/>
            <pc:sldMk cId="3045223193" sldId="276"/>
            <ac:spMk id="11" creationId="{FBF8BBD6-91CC-914C-630B-96B180196C44}"/>
          </ac:spMkLst>
        </pc:spChg>
      </pc:sldChg>
    </pc:docChg>
  </pc:docChgLst>
  <pc:docChgLst>
    <pc:chgData name="Dorianne Cotter-Lockard" userId="5e2836be-6d2a-4e14-bd30-145ca4d6430b" providerId="ADAL" clId="{9D45C816-084F-4C12-A128-813780FF5EE1}"/>
    <pc:docChg chg="modSld">
      <pc:chgData name="Dorianne Cotter-Lockard" userId="5e2836be-6d2a-4e14-bd30-145ca4d6430b" providerId="ADAL" clId="{9D45C816-084F-4C12-A128-813780FF5EE1}" dt="2023-03-16T17:09:28.189" v="0" actId="20577"/>
      <pc:docMkLst>
        <pc:docMk/>
      </pc:docMkLst>
      <pc:sldChg chg="modSp mod">
        <pc:chgData name="Dorianne Cotter-Lockard" userId="5e2836be-6d2a-4e14-bd30-145ca4d6430b" providerId="ADAL" clId="{9D45C816-084F-4C12-A128-813780FF5EE1}" dt="2023-03-16T17:09:28.189" v="0" actId="20577"/>
        <pc:sldMkLst>
          <pc:docMk/>
          <pc:sldMk cId="131138460" sldId="277"/>
        </pc:sldMkLst>
        <pc:spChg chg="mod">
          <ac:chgData name="Dorianne Cotter-Lockard" userId="5e2836be-6d2a-4e14-bd30-145ca4d6430b" providerId="ADAL" clId="{9D45C816-084F-4C12-A128-813780FF5EE1}" dt="2023-03-16T17:09:28.189" v="0" actId="20577"/>
          <ac:spMkLst>
            <pc:docMk/>
            <pc:sldMk cId="131138460" sldId="277"/>
            <ac:spMk id="4" creationId="{9E3447D9-2C30-3E4E-0A57-5E0649084218}"/>
          </ac:spMkLst>
        </pc:spChg>
      </pc:sldChg>
    </pc:docChg>
  </pc:docChgLst>
  <pc:docChgLst>
    <pc:chgData name="dcotter-lockard" userId="S::dcotter-lockard_saybrook.edu#ext#@esostockstadt.onmicrosoft.com::096764a2-240c-4752-993f-29c839c2de06" providerId="AD" clId="Web-{21DAA045-F5DD-497E-9298-282918086DF3}"/>
    <pc:docChg chg="modSld">
      <pc:chgData name="dcotter-lockard" userId="S::dcotter-lockard_saybrook.edu#ext#@esostockstadt.onmicrosoft.com::096764a2-240c-4752-993f-29c839c2de06" providerId="AD" clId="Web-{21DAA045-F5DD-497E-9298-282918086DF3}" dt="2023-03-31T09:48:01.233" v="3" actId="20577"/>
      <pc:docMkLst>
        <pc:docMk/>
      </pc:docMkLst>
      <pc:sldChg chg="modSp">
        <pc:chgData name="dcotter-lockard" userId="S::dcotter-lockard_saybrook.edu#ext#@esostockstadt.onmicrosoft.com::096764a2-240c-4752-993f-29c839c2de06" providerId="AD" clId="Web-{21DAA045-F5DD-497E-9298-282918086DF3}" dt="2023-03-31T09:48:01.233" v="3" actId="20577"/>
        <pc:sldMkLst>
          <pc:docMk/>
          <pc:sldMk cId="2362877025" sldId="1711"/>
        </pc:sldMkLst>
        <pc:spChg chg="mod">
          <ac:chgData name="dcotter-lockard" userId="S::dcotter-lockard_saybrook.edu#ext#@esostockstadt.onmicrosoft.com::096764a2-240c-4752-993f-29c839c2de06" providerId="AD" clId="Web-{21DAA045-F5DD-497E-9298-282918086DF3}" dt="2023-03-31T09:48:01.233" v="3" actId="20577"/>
          <ac:spMkLst>
            <pc:docMk/>
            <pc:sldMk cId="2362877025" sldId="1711"/>
            <ac:spMk id="2" creationId="{1D98D974-05AC-389C-E8F6-9B36E960049D}"/>
          </ac:spMkLst>
        </pc:spChg>
      </pc:sldChg>
    </pc:docChg>
  </pc:docChgLst>
  <pc:docChgLst>
    <pc:chgData name="Dorianne" userId="5e2836be-6d2a-4e14-bd30-145ca4d6430b" providerId="ADAL" clId="{4252472F-1072-438A-926C-123D2BF8BC2D}"/>
    <pc:docChg chg="custSel modSld">
      <pc:chgData name="Dorianne" userId="5e2836be-6d2a-4e14-bd30-145ca4d6430b" providerId="ADAL" clId="{4252472F-1072-438A-926C-123D2BF8BC2D}" dt="2023-04-10T12:33:29.450" v="375" actId="20577"/>
      <pc:docMkLst>
        <pc:docMk/>
      </pc:docMkLst>
      <pc:sldChg chg="modNotes">
        <pc:chgData name="Dorianne" userId="5e2836be-6d2a-4e14-bd30-145ca4d6430b" providerId="ADAL" clId="{4252472F-1072-438A-926C-123D2BF8BC2D}" dt="2023-04-10T12:33:29.450" v="375" actId="20577"/>
        <pc:sldMkLst>
          <pc:docMk/>
          <pc:sldMk cId="3947081474" sldId="278"/>
        </pc:sldMkLst>
      </pc:sldChg>
      <pc:sldChg chg="modNotes modNotesTx">
        <pc:chgData name="Dorianne" userId="5e2836be-6d2a-4e14-bd30-145ca4d6430b" providerId="ADAL" clId="{4252472F-1072-438A-926C-123D2BF8BC2D}" dt="2023-04-10T12:33:01.305" v="374" actId="20577"/>
        <pc:sldMkLst>
          <pc:docMk/>
          <pc:sldMk cId="1117877031" sldId="282"/>
        </pc:sldMkLst>
      </pc:sldChg>
      <pc:sldChg chg="modNotes">
        <pc:chgData name="Dorianne" userId="5e2836be-6d2a-4e14-bd30-145ca4d6430b" providerId="ADAL" clId="{4252472F-1072-438A-926C-123D2BF8BC2D}" dt="2023-04-10T12:28:12.938" v="21" actId="20577"/>
        <pc:sldMkLst>
          <pc:docMk/>
          <pc:sldMk cId="322559312" sldId="1542"/>
        </pc:sldMkLst>
      </pc:sldChg>
      <pc:sldChg chg="modNotes modNotesTx">
        <pc:chgData name="Dorianne" userId="5e2836be-6d2a-4e14-bd30-145ca4d6430b" providerId="ADAL" clId="{4252472F-1072-438A-926C-123D2BF8BC2D}" dt="2023-04-10T12:29:27.308" v="58" actId="20577"/>
        <pc:sldMkLst>
          <pc:docMk/>
          <pc:sldMk cId="97763029" sldId="1713"/>
        </pc:sldMkLst>
      </pc:sldChg>
      <pc:sldChg chg="modNotes">
        <pc:chgData name="Dorianne" userId="5e2836be-6d2a-4e14-bd30-145ca4d6430b" providerId="ADAL" clId="{4252472F-1072-438A-926C-123D2BF8BC2D}" dt="2023-04-10T12:26:36.504" v="5" actId="14100"/>
        <pc:sldMkLst>
          <pc:docMk/>
          <pc:sldMk cId="2098994805" sldId="1716"/>
        </pc:sldMkLst>
      </pc:sldChg>
      <pc:sldChg chg="modNotesTx">
        <pc:chgData name="Dorianne" userId="5e2836be-6d2a-4e14-bd30-145ca4d6430b" providerId="ADAL" clId="{4252472F-1072-438A-926C-123D2BF8BC2D}" dt="2023-04-10T12:31:57.089" v="266" actId="20577"/>
        <pc:sldMkLst>
          <pc:docMk/>
          <pc:sldMk cId="232138381" sldId="1717"/>
        </pc:sldMkLst>
      </pc:sldChg>
    </pc:docChg>
  </pc:docChgLst>
  <pc:docChgLst>
    <pc:chgData name="Cotter-Lockard, Dorianne" userId="e03ebc74-164f-466d-b1c2-88f6764d960e" providerId="ADAL" clId="{336D0A12-A5C9-464D-9185-B6E11F1E75E6}"/>
    <pc:docChg chg="modSld">
      <pc:chgData name="Cotter-Lockard, Dorianne" userId="e03ebc74-164f-466d-b1c2-88f6764d960e" providerId="ADAL" clId="{336D0A12-A5C9-464D-9185-B6E11F1E75E6}" dt="2024-05-16T10:04:30.789" v="208" actId="6549"/>
      <pc:docMkLst>
        <pc:docMk/>
      </pc:docMkLst>
      <pc:sldChg chg="modSp mod modNotesTx">
        <pc:chgData name="Cotter-Lockard, Dorianne" userId="e03ebc74-164f-466d-b1c2-88f6764d960e" providerId="ADAL" clId="{336D0A12-A5C9-464D-9185-B6E11F1E75E6}" dt="2024-05-16T10:04:30.789" v="208" actId="6549"/>
        <pc:sldMkLst>
          <pc:docMk/>
          <pc:sldMk cId="3198316070" sldId="271"/>
        </pc:sldMkLst>
        <pc:spChg chg="mod">
          <ac:chgData name="Cotter-Lockard, Dorianne" userId="e03ebc74-164f-466d-b1c2-88f6764d960e" providerId="ADAL" clId="{336D0A12-A5C9-464D-9185-B6E11F1E75E6}" dt="2024-05-16T09:55:32.721" v="2" actId="20577"/>
          <ac:spMkLst>
            <pc:docMk/>
            <pc:sldMk cId="3198316070" sldId="271"/>
            <ac:spMk id="3" creationId="{E8C96191-C0F5-A19A-4F61-0DD2CA76BC75}"/>
          </ac:spMkLst>
        </pc:spChg>
      </pc:sldChg>
    </pc:docChg>
  </pc:docChgLst>
  <pc:docChgLst>
    <pc:chgData name="dcotter-lockard" userId="S::dcotter-lockard_saybrook.edu#ext#@esostockstadt.onmicrosoft.com::096764a2-240c-4752-993f-29c839c2de06" providerId="AD" clId="Web-{AB102220-8EE9-4C5A-9591-B30FF49FCA06}"/>
    <pc:docChg chg="modSld">
      <pc:chgData name="dcotter-lockard" userId="S::dcotter-lockard_saybrook.edu#ext#@esostockstadt.onmicrosoft.com::096764a2-240c-4752-993f-29c839c2de06" providerId="AD" clId="Web-{AB102220-8EE9-4C5A-9591-B30FF49FCA06}" dt="2023-03-17T09:20:12.910" v="10" actId="20577"/>
      <pc:docMkLst>
        <pc:docMk/>
      </pc:docMkLst>
      <pc:sldChg chg="modSp">
        <pc:chgData name="dcotter-lockard" userId="S::dcotter-lockard_saybrook.edu#ext#@esostockstadt.onmicrosoft.com::096764a2-240c-4752-993f-29c839c2de06" providerId="AD" clId="Web-{AB102220-8EE9-4C5A-9591-B30FF49FCA06}" dt="2023-03-17T09:20:12.910" v="10" actId="20577"/>
        <pc:sldMkLst>
          <pc:docMk/>
          <pc:sldMk cId="402774214" sldId="275"/>
        </pc:sldMkLst>
        <pc:spChg chg="mod">
          <ac:chgData name="dcotter-lockard" userId="S::dcotter-lockard_saybrook.edu#ext#@esostockstadt.onmicrosoft.com::096764a2-240c-4752-993f-29c839c2de06" providerId="AD" clId="Web-{AB102220-8EE9-4C5A-9591-B30FF49FCA06}" dt="2023-03-17T09:20:12.910" v="10" actId="20577"/>
          <ac:spMkLst>
            <pc:docMk/>
            <pc:sldMk cId="402774214" sldId="275"/>
            <ac:spMk id="3" creationId="{BB77B318-530A-E43E-025A-39C8524D7D71}"/>
          </ac:spMkLst>
        </pc:spChg>
      </pc:sldChg>
    </pc:docChg>
  </pc:docChgLst>
  <pc:docChgLst>
    <pc:chgData name="Dorianne Cotter-Lockard" userId="5e2836be-6d2a-4e14-bd30-145ca4d6430b" providerId="ADAL" clId="{4252472F-1072-438A-926C-123D2BF8BC2D}"/>
    <pc:docChg chg="custSel addSld delSld modSld sldOrd">
      <pc:chgData name="Dorianne Cotter-Lockard" userId="5e2836be-6d2a-4e14-bd30-145ca4d6430b" providerId="ADAL" clId="{4252472F-1072-438A-926C-123D2BF8BC2D}" dt="2023-04-14T08:27:29.224" v="253" actId="404"/>
      <pc:docMkLst>
        <pc:docMk/>
      </pc:docMkLst>
      <pc:sldChg chg="modSp mod">
        <pc:chgData name="Dorianne Cotter-Lockard" userId="5e2836be-6d2a-4e14-bd30-145ca4d6430b" providerId="ADAL" clId="{4252472F-1072-438A-926C-123D2BF8BC2D}" dt="2023-03-17T09:28:53.434" v="9" actId="20577"/>
        <pc:sldMkLst>
          <pc:docMk/>
          <pc:sldMk cId="1048622991" sldId="257"/>
        </pc:sldMkLst>
        <pc:spChg chg="mod">
          <ac:chgData name="Dorianne Cotter-Lockard" userId="5e2836be-6d2a-4e14-bd30-145ca4d6430b" providerId="ADAL" clId="{4252472F-1072-438A-926C-123D2BF8BC2D}" dt="2023-03-17T09:28:53.434" v="9" actId="20577"/>
          <ac:spMkLst>
            <pc:docMk/>
            <pc:sldMk cId="1048622991" sldId="257"/>
            <ac:spMk id="3" creationId="{62B40F0B-E523-BFD0-2179-3CBFC31578ED}"/>
          </ac:spMkLst>
        </pc:spChg>
      </pc:sldChg>
      <pc:sldChg chg="add">
        <pc:chgData name="Dorianne Cotter-Lockard" userId="5e2836be-6d2a-4e14-bd30-145ca4d6430b" providerId="ADAL" clId="{4252472F-1072-438A-926C-123D2BF8BC2D}" dt="2023-03-28T08:24:05.698" v="140"/>
        <pc:sldMkLst>
          <pc:docMk/>
          <pc:sldMk cId="3461036362" sldId="269"/>
        </pc:sldMkLst>
      </pc:sldChg>
      <pc:sldChg chg="modSp mod ord">
        <pc:chgData name="Dorianne Cotter-Lockard" userId="5e2836be-6d2a-4e14-bd30-145ca4d6430b" providerId="ADAL" clId="{4252472F-1072-438A-926C-123D2BF8BC2D}" dt="2023-03-28T08:28:28.367" v="182" actId="20577"/>
        <pc:sldMkLst>
          <pc:docMk/>
          <pc:sldMk cId="3198316070" sldId="271"/>
        </pc:sldMkLst>
        <pc:spChg chg="mod">
          <ac:chgData name="Dorianne Cotter-Lockard" userId="5e2836be-6d2a-4e14-bd30-145ca4d6430b" providerId="ADAL" clId="{4252472F-1072-438A-926C-123D2BF8BC2D}" dt="2023-03-28T08:28:28.367" v="182" actId="20577"/>
          <ac:spMkLst>
            <pc:docMk/>
            <pc:sldMk cId="3198316070" sldId="271"/>
            <ac:spMk id="3" creationId="{E8C96191-C0F5-A19A-4F61-0DD2CA76BC75}"/>
          </ac:spMkLst>
        </pc:spChg>
      </pc:sldChg>
      <pc:sldChg chg="modSp del mod ord">
        <pc:chgData name="Dorianne Cotter-Lockard" userId="5e2836be-6d2a-4e14-bd30-145ca4d6430b" providerId="ADAL" clId="{4252472F-1072-438A-926C-123D2BF8BC2D}" dt="2023-03-28T08:28:35.530" v="183" actId="47"/>
        <pc:sldMkLst>
          <pc:docMk/>
          <pc:sldMk cId="402774214" sldId="275"/>
        </pc:sldMkLst>
        <pc:spChg chg="mod">
          <ac:chgData name="Dorianne Cotter-Lockard" userId="5e2836be-6d2a-4e14-bd30-145ca4d6430b" providerId="ADAL" clId="{4252472F-1072-438A-926C-123D2BF8BC2D}" dt="2023-03-17T09:29:42.900" v="11" actId="948"/>
          <ac:spMkLst>
            <pc:docMk/>
            <pc:sldMk cId="402774214" sldId="275"/>
            <ac:spMk id="3" creationId="{BB77B318-530A-E43E-025A-39C8524D7D71}"/>
          </ac:spMkLst>
        </pc:spChg>
      </pc:sldChg>
      <pc:sldChg chg="del">
        <pc:chgData name="Dorianne Cotter-Lockard" userId="5e2836be-6d2a-4e14-bd30-145ca4d6430b" providerId="ADAL" clId="{4252472F-1072-438A-926C-123D2BF8BC2D}" dt="2023-03-28T08:20:31.267" v="102" actId="47"/>
        <pc:sldMkLst>
          <pc:docMk/>
          <pc:sldMk cId="131138460" sldId="277"/>
        </pc:sldMkLst>
      </pc:sldChg>
      <pc:sldChg chg="modSp add mod">
        <pc:chgData name="Dorianne Cotter-Lockard" userId="5e2836be-6d2a-4e14-bd30-145ca4d6430b" providerId="ADAL" clId="{4252472F-1072-438A-926C-123D2BF8BC2D}" dt="2023-03-28T08:21:34.910" v="139" actId="20577"/>
        <pc:sldMkLst>
          <pc:docMk/>
          <pc:sldMk cId="1117877031" sldId="282"/>
        </pc:sldMkLst>
        <pc:spChg chg="mod">
          <ac:chgData name="Dorianne Cotter-Lockard" userId="5e2836be-6d2a-4e14-bd30-145ca4d6430b" providerId="ADAL" clId="{4252472F-1072-438A-926C-123D2BF8BC2D}" dt="2023-03-28T08:21:34.910" v="139" actId="20577"/>
          <ac:spMkLst>
            <pc:docMk/>
            <pc:sldMk cId="1117877031" sldId="282"/>
            <ac:spMk id="3" creationId="{5A258929-CD31-5DA3-40CC-DF643E3D022D}"/>
          </ac:spMkLst>
        </pc:spChg>
      </pc:sldChg>
      <pc:sldChg chg="modNotesTx">
        <pc:chgData name="Dorianne Cotter-Lockard" userId="5e2836be-6d2a-4e14-bd30-145ca4d6430b" providerId="ADAL" clId="{4252472F-1072-438A-926C-123D2BF8BC2D}" dt="2023-03-28T08:29:52.886" v="185"/>
        <pc:sldMkLst>
          <pc:docMk/>
          <pc:sldMk cId="1640024511" sldId="463"/>
        </pc:sldMkLst>
      </pc:sldChg>
      <pc:sldChg chg="addSp modSp new mod">
        <pc:chgData name="Dorianne Cotter-Lockard" userId="5e2836be-6d2a-4e14-bd30-145ca4d6430b" providerId="ADAL" clId="{4252472F-1072-438A-926C-123D2BF8BC2D}" dt="2023-03-17T09:31:05.757" v="84" actId="20577"/>
        <pc:sldMkLst>
          <pc:docMk/>
          <pc:sldMk cId="789383295" sldId="464"/>
        </pc:sldMkLst>
        <pc:spChg chg="mod">
          <ac:chgData name="Dorianne Cotter-Lockard" userId="5e2836be-6d2a-4e14-bd30-145ca4d6430b" providerId="ADAL" clId="{4252472F-1072-438A-926C-123D2BF8BC2D}" dt="2023-03-17T09:30:43.216" v="27" actId="20577"/>
          <ac:spMkLst>
            <pc:docMk/>
            <pc:sldMk cId="789383295" sldId="464"/>
            <ac:spMk id="2" creationId="{AE3901AA-2624-2A38-9440-29C93FBD13CA}"/>
          </ac:spMkLst>
        </pc:spChg>
        <pc:spChg chg="add mod">
          <ac:chgData name="Dorianne Cotter-Lockard" userId="5e2836be-6d2a-4e14-bd30-145ca4d6430b" providerId="ADAL" clId="{4252472F-1072-438A-926C-123D2BF8BC2D}" dt="2023-03-17T09:31:05.757" v="84" actId="20577"/>
          <ac:spMkLst>
            <pc:docMk/>
            <pc:sldMk cId="789383295" sldId="464"/>
            <ac:spMk id="3" creationId="{74D452A1-F337-D6B5-88CC-E3B4E4E7D819}"/>
          </ac:spMkLst>
        </pc:spChg>
      </pc:sldChg>
      <pc:sldChg chg="add del">
        <pc:chgData name="Dorianne Cotter-Lockard" userId="5e2836be-6d2a-4e14-bd30-145ca4d6430b" providerId="ADAL" clId="{4252472F-1072-438A-926C-123D2BF8BC2D}" dt="2023-03-28T08:29:02.746" v="184" actId="47"/>
        <pc:sldMkLst>
          <pc:docMk/>
          <pc:sldMk cId="2035397942" sldId="1541"/>
        </pc:sldMkLst>
      </pc:sldChg>
      <pc:sldChg chg="add">
        <pc:chgData name="Dorianne Cotter-Lockard" userId="5e2836be-6d2a-4e14-bd30-145ca4d6430b" providerId="ADAL" clId="{4252472F-1072-438A-926C-123D2BF8BC2D}" dt="2023-03-28T08:20:27.881" v="101"/>
        <pc:sldMkLst>
          <pc:docMk/>
          <pc:sldMk cId="322559312" sldId="1542"/>
        </pc:sldMkLst>
      </pc:sldChg>
      <pc:sldChg chg="modSp add mod">
        <pc:chgData name="Dorianne Cotter-Lockard" userId="5e2836be-6d2a-4e14-bd30-145ca4d6430b" providerId="ADAL" clId="{4252472F-1072-438A-926C-123D2BF8BC2D}" dt="2023-04-14T08:27:29.224" v="253" actId="404"/>
        <pc:sldMkLst>
          <pc:docMk/>
          <pc:sldMk cId="2362877025" sldId="1711"/>
        </pc:sldMkLst>
        <pc:spChg chg="mod">
          <ac:chgData name="Dorianne Cotter-Lockard" userId="5e2836be-6d2a-4e14-bd30-145ca4d6430b" providerId="ADAL" clId="{4252472F-1072-438A-926C-123D2BF8BC2D}" dt="2023-04-14T08:27:29.224" v="253" actId="404"/>
          <ac:spMkLst>
            <pc:docMk/>
            <pc:sldMk cId="2362877025" sldId="1711"/>
            <ac:spMk id="2" creationId="{1D98D974-05AC-389C-E8F6-9B36E960049D}"/>
          </ac:spMkLst>
        </pc:spChg>
        <pc:spChg chg="mod">
          <ac:chgData name="Dorianne Cotter-Lockard" userId="5e2836be-6d2a-4e14-bd30-145ca4d6430b" providerId="ADAL" clId="{4252472F-1072-438A-926C-123D2BF8BC2D}" dt="2023-03-28T08:31:25.310" v="247" actId="20577"/>
          <ac:spMkLst>
            <pc:docMk/>
            <pc:sldMk cId="2362877025" sldId="1711"/>
            <ac:spMk id="4" creationId="{A9CB1A67-4939-C914-7194-BDFAE5337D64}"/>
          </ac:spMkLst>
        </pc:spChg>
      </pc:sldChg>
      <pc:sldChg chg="add">
        <pc:chgData name="Dorianne Cotter-Lockard" userId="5e2836be-6d2a-4e14-bd30-145ca4d6430b" providerId="ADAL" clId="{4252472F-1072-438A-926C-123D2BF8BC2D}" dt="2023-03-28T08:18:55.231" v="100"/>
        <pc:sldMkLst>
          <pc:docMk/>
          <pc:sldMk cId="1598051917" sldId="1712"/>
        </pc:sldMkLst>
      </pc:sldChg>
      <pc:sldChg chg="add setBg">
        <pc:chgData name="Dorianne Cotter-Lockard" userId="5e2836be-6d2a-4e14-bd30-145ca4d6430b" providerId="ADAL" clId="{4252472F-1072-438A-926C-123D2BF8BC2D}" dt="2023-03-28T08:20:27.881" v="101"/>
        <pc:sldMkLst>
          <pc:docMk/>
          <pc:sldMk cId="97763029" sldId="1713"/>
        </pc:sldMkLst>
      </pc:sldChg>
      <pc:sldChg chg="add">
        <pc:chgData name="Dorianne Cotter-Lockard" userId="5e2836be-6d2a-4e14-bd30-145ca4d6430b" providerId="ADAL" clId="{4252472F-1072-438A-926C-123D2BF8BC2D}" dt="2023-03-28T08:18:55.231" v="100"/>
        <pc:sldMkLst>
          <pc:docMk/>
          <pc:sldMk cId="4236459553" sldId="1715"/>
        </pc:sldMkLst>
      </pc:sldChg>
      <pc:sldChg chg="add setBg">
        <pc:chgData name="Dorianne Cotter-Lockard" userId="5e2836be-6d2a-4e14-bd30-145ca4d6430b" providerId="ADAL" clId="{4252472F-1072-438A-926C-123D2BF8BC2D}" dt="2023-03-28T08:20:27.881" v="101"/>
        <pc:sldMkLst>
          <pc:docMk/>
          <pc:sldMk cId="2098994805" sldId="1716"/>
        </pc:sldMkLst>
      </pc:sldChg>
      <pc:sldChg chg="add">
        <pc:chgData name="Dorianne Cotter-Lockard" userId="5e2836be-6d2a-4e14-bd30-145ca4d6430b" providerId="ADAL" clId="{4252472F-1072-438A-926C-123D2BF8BC2D}" dt="2023-03-28T08:25:58.808" v="141"/>
        <pc:sldMkLst>
          <pc:docMk/>
          <pc:sldMk cId="232138381" sldId="1717"/>
        </pc:sldMkLst>
      </pc:sldChg>
    </pc:docChg>
  </pc:docChgLst>
  <pc:docChgLst>
    <pc:chgData name="Cotter-Lockard, Dorianne" userId="S::cotter-lockd@munich-business-school.de::e03ebc74-164f-466d-b1c2-88f6764d960e" providerId="AD" clId="Web-{665B5CA9-62CB-456A-BAB1-9ED89FD9D978}"/>
    <pc:docChg chg="modSld">
      <pc:chgData name="Cotter-Lockard, Dorianne" userId="S::cotter-lockd@munich-business-school.de::e03ebc74-164f-466d-b1c2-88f6764d960e" providerId="AD" clId="Web-{665B5CA9-62CB-456A-BAB1-9ED89FD9D978}" dt="2023-06-14T08:22:12.748" v="7" actId="20577"/>
      <pc:docMkLst>
        <pc:docMk/>
      </pc:docMkLst>
      <pc:sldChg chg="modSp">
        <pc:chgData name="Cotter-Lockard, Dorianne" userId="S::cotter-lockd@munich-business-school.de::e03ebc74-164f-466d-b1c2-88f6764d960e" providerId="AD" clId="Web-{665B5CA9-62CB-456A-BAB1-9ED89FD9D978}" dt="2023-06-14T08:22:12.748" v="7" actId="20577"/>
        <pc:sldMkLst>
          <pc:docMk/>
          <pc:sldMk cId="1640024511" sldId="463"/>
        </pc:sldMkLst>
        <pc:spChg chg="mod">
          <ac:chgData name="Cotter-Lockard, Dorianne" userId="S::cotter-lockd@munich-business-school.de::e03ebc74-164f-466d-b1c2-88f6764d960e" providerId="AD" clId="Web-{665B5CA9-62CB-456A-BAB1-9ED89FD9D978}" dt="2023-06-14T08:22:12.748" v="7" actId="20577"/>
          <ac:spMkLst>
            <pc:docMk/>
            <pc:sldMk cId="1640024511" sldId="463"/>
            <ac:spMk id="19" creationId="{59A775F9-DD27-4F9C-929C-D8275BD81C45}"/>
          </ac:spMkLst>
        </pc:spChg>
      </pc:sldChg>
    </pc:docChg>
  </pc:docChgLst>
  <pc:docChgLst>
    <pc:chgData name="Cotter-Lockard, Dorianne" userId="S::cotter-lockd@munich-business-school.de::e03ebc74-164f-466d-b1c2-88f6764d960e" providerId="AD" clId="Web-{789AA741-27A2-46E8-B09A-19CEA15B6811}"/>
    <pc:docChg chg="modSld">
      <pc:chgData name="Cotter-Lockard, Dorianne" userId="S::cotter-lockd@munich-business-school.de::e03ebc74-164f-466d-b1c2-88f6764d960e" providerId="AD" clId="Web-{789AA741-27A2-46E8-B09A-19CEA15B6811}" dt="2023-06-14T11:36:06.080" v="15"/>
      <pc:docMkLst>
        <pc:docMk/>
      </pc:docMkLst>
      <pc:sldChg chg="addSp modSp">
        <pc:chgData name="Cotter-Lockard, Dorianne" userId="S::cotter-lockd@munich-business-school.de::e03ebc74-164f-466d-b1c2-88f6764d960e" providerId="AD" clId="Web-{789AA741-27A2-46E8-B09A-19CEA15B6811}" dt="2023-06-14T11:32:59.418" v="1" actId="1076"/>
        <pc:sldMkLst>
          <pc:docMk/>
          <pc:sldMk cId="1016444457" sldId="256"/>
        </pc:sldMkLst>
        <pc:picChg chg="add mod">
          <ac:chgData name="Cotter-Lockard, Dorianne" userId="S::cotter-lockd@munich-business-school.de::e03ebc74-164f-466d-b1c2-88f6764d960e" providerId="AD" clId="Web-{789AA741-27A2-46E8-B09A-19CEA15B6811}" dt="2023-06-14T11:32:59.418" v="1" actId="1076"/>
          <ac:picMkLst>
            <pc:docMk/>
            <pc:sldMk cId="1016444457" sldId="256"/>
            <ac:picMk id="2" creationId="{E0EF143F-A77E-257F-239B-8BAAF24F2624}"/>
          </ac:picMkLst>
        </pc:picChg>
      </pc:sldChg>
      <pc:sldChg chg="modSp">
        <pc:chgData name="Cotter-Lockard, Dorianne" userId="S::cotter-lockd@munich-business-school.de::e03ebc74-164f-466d-b1c2-88f6764d960e" providerId="AD" clId="Web-{789AA741-27A2-46E8-B09A-19CEA15B6811}" dt="2023-06-14T11:33:59.576" v="6" actId="1076"/>
        <pc:sldMkLst>
          <pc:docMk/>
          <pc:sldMk cId="3461036362" sldId="269"/>
        </pc:sldMkLst>
        <pc:spChg chg="mod">
          <ac:chgData name="Cotter-Lockard, Dorianne" userId="S::cotter-lockd@munich-business-school.de::e03ebc74-164f-466d-b1c2-88f6764d960e" providerId="AD" clId="Web-{789AA741-27A2-46E8-B09A-19CEA15B6811}" dt="2023-06-14T11:33:59.576" v="6" actId="1076"/>
          <ac:spMkLst>
            <pc:docMk/>
            <pc:sldMk cId="3461036362" sldId="269"/>
            <ac:spMk id="4" creationId="{5E87CC61-932E-BA4B-10DE-89DF6F42C5CD}"/>
          </ac:spMkLst>
        </pc:spChg>
      </pc:sldChg>
      <pc:sldChg chg="modSp modNotes">
        <pc:chgData name="Cotter-Lockard, Dorianne" userId="S::cotter-lockd@munich-business-school.de::e03ebc74-164f-466d-b1c2-88f6764d960e" providerId="AD" clId="Web-{789AA741-27A2-46E8-B09A-19CEA15B6811}" dt="2023-06-14T11:36:06.080" v="15"/>
        <pc:sldMkLst>
          <pc:docMk/>
          <pc:sldMk cId="1117877031" sldId="282"/>
        </pc:sldMkLst>
        <pc:spChg chg="mod">
          <ac:chgData name="Cotter-Lockard, Dorianne" userId="S::cotter-lockd@munich-business-school.de::e03ebc74-164f-466d-b1c2-88f6764d960e" providerId="AD" clId="Web-{789AA741-27A2-46E8-B09A-19CEA15B6811}" dt="2023-06-14T11:36:03.314" v="14" actId="20577"/>
          <ac:spMkLst>
            <pc:docMk/>
            <pc:sldMk cId="1117877031" sldId="282"/>
            <ac:spMk id="3" creationId="{5A258929-CD31-5DA3-40CC-DF643E3D022D}"/>
          </ac:spMkLst>
        </pc:spChg>
      </pc:sldChg>
      <pc:sldChg chg="modSp">
        <pc:chgData name="Cotter-Lockard, Dorianne" userId="S::cotter-lockd@munich-business-school.de::e03ebc74-164f-466d-b1c2-88f6764d960e" providerId="AD" clId="Web-{789AA741-27A2-46E8-B09A-19CEA15B6811}" dt="2023-06-14T11:34:32.686" v="8" actId="1076"/>
        <pc:sldMkLst>
          <pc:docMk/>
          <pc:sldMk cId="1598051917" sldId="1712"/>
        </pc:sldMkLst>
        <pc:spChg chg="mod">
          <ac:chgData name="Cotter-Lockard, Dorianne" userId="S::cotter-lockd@munich-business-school.de::e03ebc74-164f-466d-b1c2-88f6764d960e" providerId="AD" clId="Web-{789AA741-27A2-46E8-B09A-19CEA15B6811}" dt="2023-06-14T11:34:32.686" v="8" actId="1076"/>
          <ac:spMkLst>
            <pc:docMk/>
            <pc:sldMk cId="1598051917" sldId="1712"/>
            <ac:spMk id="4" creationId="{69A76145-3772-0454-6F56-CE2777F2E13A}"/>
          </ac:spMkLst>
        </pc:spChg>
      </pc:sldChg>
      <pc:sldChg chg="modSp">
        <pc:chgData name="Cotter-Lockard, Dorianne" userId="S::cotter-lockd@munich-business-school.de::e03ebc74-164f-466d-b1c2-88f6764d960e" providerId="AD" clId="Web-{789AA741-27A2-46E8-B09A-19CEA15B6811}" dt="2023-06-14T11:34:55.874" v="12" actId="14100"/>
        <pc:sldMkLst>
          <pc:docMk/>
          <pc:sldMk cId="4236459553" sldId="1715"/>
        </pc:sldMkLst>
        <pc:spChg chg="mod">
          <ac:chgData name="Cotter-Lockard, Dorianne" userId="S::cotter-lockd@munich-business-school.de::e03ebc74-164f-466d-b1c2-88f6764d960e" providerId="AD" clId="Web-{789AA741-27A2-46E8-B09A-19CEA15B6811}" dt="2023-06-14T11:34:55.874" v="12" actId="14100"/>
          <ac:spMkLst>
            <pc:docMk/>
            <pc:sldMk cId="4236459553" sldId="1715"/>
            <ac:spMk id="4" creationId="{69A76145-3772-0454-6F56-CE2777F2E13A}"/>
          </ac:spMkLst>
        </pc:spChg>
      </pc:sldChg>
    </pc:docChg>
  </pc:docChgLst>
  <pc:docChgLst>
    <pc:chgData name="dcotter-lockard" userId="S::dcotter-lockard_saybrook.edu#ext#@esostockstadt.onmicrosoft.com::096764a2-240c-4752-993f-29c839c2de06" providerId="AD" clId="Web-{F776078C-7254-479A-9589-7731BADF31DD}"/>
    <pc:docChg chg="modSld">
      <pc:chgData name="dcotter-lockard" userId="S::dcotter-lockard_saybrook.edu#ext#@esostockstadt.onmicrosoft.com::096764a2-240c-4752-993f-29c839c2de06" providerId="AD" clId="Web-{F776078C-7254-479A-9589-7731BADF31DD}" dt="2023-04-10T12:24:52.599" v="147"/>
      <pc:docMkLst>
        <pc:docMk/>
      </pc:docMkLst>
      <pc:sldChg chg="modNotes">
        <pc:chgData name="dcotter-lockard" userId="S::dcotter-lockard_saybrook.edu#ext#@esostockstadt.onmicrosoft.com::096764a2-240c-4752-993f-29c839c2de06" providerId="AD" clId="Web-{F776078C-7254-479A-9589-7731BADF31DD}" dt="2023-04-10T12:20:50.900" v="11"/>
        <pc:sldMkLst>
          <pc:docMk/>
          <pc:sldMk cId="3461036362" sldId="269"/>
        </pc:sldMkLst>
      </pc:sldChg>
      <pc:sldChg chg="modSp modNotes">
        <pc:chgData name="dcotter-lockard" userId="S::dcotter-lockard_saybrook.edu#ext#@esostockstadt.onmicrosoft.com::096764a2-240c-4752-993f-29c839c2de06" providerId="AD" clId="Web-{F776078C-7254-479A-9589-7731BADF31DD}" dt="2023-04-10T12:24:52.599" v="147"/>
        <pc:sldMkLst>
          <pc:docMk/>
          <pc:sldMk cId="3408398516" sldId="279"/>
        </pc:sldMkLst>
        <pc:spChg chg="mod">
          <ac:chgData name="dcotter-lockard" userId="S::dcotter-lockard_saybrook.edu#ext#@esostockstadt.onmicrosoft.com::096764a2-240c-4752-993f-29c839c2de06" providerId="AD" clId="Web-{F776078C-7254-479A-9589-7731BADF31DD}" dt="2023-04-10T12:24:14.128" v="111" actId="1076"/>
          <ac:spMkLst>
            <pc:docMk/>
            <pc:sldMk cId="3408398516" sldId="279"/>
            <ac:spMk id="9" creationId="{D8F02E03-FBA9-51D0-BE61-9047D86851DD}"/>
          </ac:spMkLst>
        </pc:spChg>
      </pc:sldChg>
      <pc:sldChg chg="modSp modNotes">
        <pc:chgData name="dcotter-lockard" userId="S::dcotter-lockard_saybrook.edu#ext#@esostockstadt.onmicrosoft.com::096764a2-240c-4752-993f-29c839c2de06" providerId="AD" clId="Web-{F776078C-7254-479A-9589-7731BADF31DD}" dt="2023-04-10T12:21:56.887" v="29"/>
        <pc:sldMkLst>
          <pc:docMk/>
          <pc:sldMk cId="1598051917" sldId="1712"/>
        </pc:sldMkLst>
        <pc:spChg chg="mod">
          <ac:chgData name="dcotter-lockard" userId="S::dcotter-lockard_saybrook.edu#ext#@esostockstadt.onmicrosoft.com::096764a2-240c-4752-993f-29c839c2de06" providerId="AD" clId="Web-{F776078C-7254-479A-9589-7731BADF31DD}" dt="2023-04-10T12:21:33.855" v="12" actId="1076"/>
          <ac:spMkLst>
            <pc:docMk/>
            <pc:sldMk cId="1598051917" sldId="1712"/>
            <ac:spMk id="2" creationId="{7C78336C-EAF9-B8F3-8C1E-D92BDD7396CA}"/>
          </ac:spMkLst>
        </pc:spChg>
      </pc:sldChg>
      <pc:sldChg chg="modSp modNotes">
        <pc:chgData name="dcotter-lockard" userId="S::dcotter-lockard_saybrook.edu#ext#@esostockstadt.onmicrosoft.com::096764a2-240c-4752-993f-29c839c2de06" providerId="AD" clId="Web-{F776078C-7254-479A-9589-7731BADF31DD}" dt="2023-04-10T12:23:44.783" v="105"/>
        <pc:sldMkLst>
          <pc:docMk/>
          <pc:sldMk cId="4236459553" sldId="1715"/>
        </pc:sldMkLst>
        <pc:spChg chg="mod">
          <ac:chgData name="dcotter-lockard" userId="S::dcotter-lockard_saybrook.edu#ext#@esostockstadt.onmicrosoft.com::096764a2-240c-4752-993f-29c839c2de06" providerId="AD" clId="Web-{F776078C-7254-479A-9589-7731BADF31DD}" dt="2023-04-10T12:22:41.077" v="59" actId="1076"/>
          <ac:spMkLst>
            <pc:docMk/>
            <pc:sldMk cId="4236459553" sldId="1715"/>
            <ac:spMk id="2" creationId="{7C78336C-EAF9-B8F3-8C1E-D92BDD7396C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C44591-C0FC-4716-B858-56C277D85143}" type="datetimeFigureOut">
              <a:rPr lang="en-US" smtClean="0"/>
              <a:t>5/16/2024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AB6007-A558-41B6-9A6C-95E32213988A}" type="slidenum">
              <a:rPr lang="en-US" smtClean="0"/>
              <a:t>‹#›</a:t>
            </a:fld>
            <a:endParaRPr lang="en-US"/>
          </a:p>
        </p:txBody>
      </p:sp>
    </p:spTree>
    <p:extLst>
      <p:ext uri="{BB962C8B-B14F-4D97-AF65-F5344CB8AC3E}">
        <p14:creationId xmlns:p14="http://schemas.microsoft.com/office/powerpoint/2010/main" val="16968935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AB6007-A558-41B6-9A6C-95E32213988A}" type="slidenum">
              <a:rPr lang="en-US" smtClean="0"/>
              <a:t>1</a:t>
            </a:fld>
            <a:endParaRPr lang="en-US"/>
          </a:p>
        </p:txBody>
      </p:sp>
    </p:spTree>
    <p:extLst>
      <p:ext uri="{BB962C8B-B14F-4D97-AF65-F5344CB8AC3E}">
        <p14:creationId xmlns:p14="http://schemas.microsoft.com/office/powerpoint/2010/main" val="42608600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11313" y="434975"/>
            <a:ext cx="3759200" cy="2114550"/>
          </a:xfrm>
        </p:spPr>
      </p:sp>
      <p:sp>
        <p:nvSpPr>
          <p:cNvPr id="3" name="Notes Placeholder 2"/>
          <p:cNvSpPr>
            <a:spLocks noGrp="1"/>
          </p:cNvSpPr>
          <p:nvPr>
            <p:ph type="body" idx="1"/>
          </p:nvPr>
        </p:nvSpPr>
        <p:spPr>
          <a:xfrm>
            <a:off x="1068778" y="2921330"/>
            <a:ext cx="5192321" cy="5993275"/>
          </a:xfrm>
        </p:spPr>
        <p:txBody>
          <a:bodyPr/>
          <a:lstStyle/>
          <a:p>
            <a:r>
              <a:rPr lang="en-US" sz="1400" dirty="0"/>
              <a:t>Instructor to facilitate dialog:</a:t>
            </a:r>
          </a:p>
          <a:p>
            <a:endParaRPr lang="en-US" sz="1400" dirty="0"/>
          </a:p>
          <a:p>
            <a:r>
              <a:rPr lang="en-US" sz="1400" dirty="0"/>
              <a:t>What is Systems Thinking?</a:t>
            </a:r>
          </a:p>
          <a:p>
            <a:r>
              <a:rPr lang="en-US" sz="1400" dirty="0"/>
              <a:t>“a way of thinking about, and a language for describing and understanding, the forces and interrelationships that shape the behavior of systems.” From Kleiner et al. (2011, p.6). </a:t>
            </a:r>
            <a:r>
              <a:rPr lang="en-US" sz="1400" i="1" dirty="0"/>
              <a:t>The Fifth Discipline </a:t>
            </a:r>
            <a:r>
              <a:rPr lang="en-US" sz="1400" i="1" dirty="0" err="1"/>
              <a:t>Fieldbook</a:t>
            </a:r>
            <a:r>
              <a:rPr lang="en-US" sz="1400" i="1" dirty="0"/>
              <a:t>: Strategies for Building a Learning Organization</a:t>
            </a:r>
            <a:r>
              <a:rPr lang="en-US" sz="1400" dirty="0"/>
              <a:t>. Includes:</a:t>
            </a:r>
          </a:p>
          <a:p>
            <a:pPr marL="285750" indent="-285750">
              <a:buFont typeface="Arial" panose="020B0604020202020204" pitchFamily="34" charset="0"/>
              <a:buChar char="•"/>
            </a:pPr>
            <a:r>
              <a:rPr lang="en-US" sz="1400" dirty="0"/>
              <a:t>Mental models</a:t>
            </a:r>
          </a:p>
          <a:p>
            <a:pPr marL="285750" indent="-285750">
              <a:buFont typeface="Arial" panose="020B0604020202020204" pitchFamily="34" charset="0"/>
              <a:buChar char="•"/>
            </a:pPr>
            <a:r>
              <a:rPr lang="en-US" sz="1400" dirty="0"/>
              <a:t>Distinctions</a:t>
            </a:r>
          </a:p>
          <a:p>
            <a:pPr marL="285750" indent="-285750">
              <a:buFont typeface="Arial" panose="020B0604020202020204" pitchFamily="34" charset="0"/>
              <a:buChar char="•"/>
            </a:pPr>
            <a:r>
              <a:rPr lang="en-US" sz="1400" dirty="0"/>
              <a:t>Relationships</a:t>
            </a:r>
          </a:p>
          <a:p>
            <a:pPr marL="285750" indent="-285750">
              <a:buFont typeface="Arial" panose="020B0604020202020204" pitchFamily="34" charset="0"/>
              <a:buChar char="•"/>
            </a:pPr>
            <a:r>
              <a:rPr lang="en-US" sz="1400" dirty="0"/>
              <a:t>Perspective</a:t>
            </a:r>
          </a:p>
          <a:p>
            <a:endParaRPr lang="en-US" sz="1400" dirty="0"/>
          </a:p>
          <a:p>
            <a:endParaRPr lang="en-US" sz="1400" dirty="0"/>
          </a:p>
        </p:txBody>
      </p:sp>
      <p:sp>
        <p:nvSpPr>
          <p:cNvPr id="4" name="Slide Number Placeholder 3"/>
          <p:cNvSpPr>
            <a:spLocks noGrp="1"/>
          </p:cNvSpPr>
          <p:nvPr>
            <p:ph type="sldNum" sz="quarter" idx="5"/>
          </p:nvPr>
        </p:nvSpPr>
        <p:spPr/>
        <p:txBody>
          <a:bodyPr/>
          <a:lstStyle/>
          <a:p>
            <a:endParaRPr lang="en-US" dirty="0"/>
          </a:p>
          <a:p>
            <a:fld id="{D4AB6007-A558-41B6-9A6C-95E32213988A}" type="slidenum">
              <a:rPr lang="en-US" smtClean="0"/>
              <a:t>12</a:t>
            </a:fld>
            <a:endParaRPr lang="en-US" dirty="0"/>
          </a:p>
        </p:txBody>
      </p:sp>
    </p:spTree>
    <p:extLst>
      <p:ext uri="{BB962C8B-B14F-4D97-AF65-F5344CB8AC3E}">
        <p14:creationId xmlns:p14="http://schemas.microsoft.com/office/powerpoint/2010/main" val="2218008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a:extLst>
              <a:ext uri="{FF2B5EF4-FFF2-40B4-BE49-F238E27FC236}">
                <a16:creationId xmlns:a16="http://schemas.microsoft.com/office/drawing/2014/main" id="{FA65B7F5-0FA1-40D6-8C88-01032F426E73}"/>
              </a:ext>
            </a:extLst>
          </p:cNvPr>
          <p:cNvSpPr>
            <a:spLocks noGrp="1" noRot="1" noChangeAspect="1" noTextEdit="1"/>
          </p:cNvSpPr>
          <p:nvPr>
            <p:ph type="sldImg"/>
          </p:nvPr>
        </p:nvSpPr>
        <p:spPr bwMode="auto">
          <a:xfrm>
            <a:off x="1751013" y="712788"/>
            <a:ext cx="2917825" cy="16414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8179" name="Notes Placeholder 2">
            <a:extLst>
              <a:ext uri="{FF2B5EF4-FFF2-40B4-BE49-F238E27FC236}">
                <a16:creationId xmlns:a16="http://schemas.microsoft.com/office/drawing/2014/main" id="{23D7B80D-1B83-480A-9722-03807A396D30}"/>
              </a:ext>
            </a:extLst>
          </p:cNvPr>
          <p:cNvSpPr>
            <a:spLocks noGrp="1"/>
          </p:cNvSpPr>
          <p:nvPr>
            <p:ph type="body" idx="1"/>
          </p:nvPr>
        </p:nvSpPr>
        <p:spPr bwMode="auto">
          <a:xfrm>
            <a:off x="539860" y="2778826"/>
            <a:ext cx="6124353" cy="623638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Aft>
                <a:spcPts val="600"/>
              </a:spcAft>
            </a:pPr>
            <a:r>
              <a:rPr lang="en-US" b="1" i="0" kern="1200" dirty="0">
                <a:solidFill>
                  <a:schemeClr val="tx1"/>
                </a:solidFill>
                <a:effectLst/>
                <a:latin typeface="Arial" panose="020B0604020202020204" pitchFamily="34" charset="0"/>
                <a:cs typeface="Arial" panose="020B0604020202020204" pitchFamily="34" charset="0"/>
              </a:rPr>
              <a:t>Shared Vision</a:t>
            </a:r>
            <a:r>
              <a:rPr lang="en-US" b="0" i="0" kern="1200" dirty="0">
                <a:solidFill>
                  <a:schemeClr val="tx1"/>
                </a:solidFill>
                <a:effectLst/>
                <a:latin typeface="Arial" panose="020B0604020202020204" pitchFamily="34" charset="0"/>
                <a:cs typeface="Arial" panose="020B0604020202020204" pitchFamily="34" charset="0"/>
              </a:rPr>
              <a:t> and </a:t>
            </a:r>
            <a:r>
              <a:rPr lang="en-US" b="1" i="0" kern="1200" dirty="0">
                <a:solidFill>
                  <a:schemeClr val="tx1"/>
                </a:solidFill>
                <a:effectLst/>
                <a:latin typeface="Arial" panose="020B0604020202020204" pitchFamily="34" charset="0"/>
                <a:cs typeface="Arial" panose="020B0604020202020204" pitchFamily="34" charset="0"/>
              </a:rPr>
              <a:t>Personal Mastery</a:t>
            </a:r>
            <a:r>
              <a:rPr lang="en-US" b="0" i="0" kern="1200" dirty="0">
                <a:solidFill>
                  <a:schemeClr val="tx1"/>
                </a:solidFill>
                <a:effectLst/>
                <a:latin typeface="Arial" panose="020B0604020202020204" pitchFamily="34" charset="0"/>
                <a:cs typeface="Arial" panose="020B0604020202020204" pitchFamily="34" charset="0"/>
              </a:rPr>
              <a:t> are the base of the leg of </a:t>
            </a:r>
            <a:r>
              <a:rPr lang="en-US" b="1" i="0" kern="1200" dirty="0">
                <a:solidFill>
                  <a:schemeClr val="tx1"/>
                </a:solidFill>
                <a:effectLst/>
                <a:latin typeface="Arial" panose="020B0604020202020204" pitchFamily="34" charset="0"/>
                <a:cs typeface="Arial" panose="020B0604020202020204" pitchFamily="34" charset="0"/>
              </a:rPr>
              <a:t>Aspiration</a:t>
            </a:r>
            <a:r>
              <a:rPr lang="en-US" b="0" i="0" kern="1200" dirty="0">
                <a:solidFill>
                  <a:schemeClr val="tx1"/>
                </a:solidFill>
                <a:effectLst/>
                <a:latin typeface="Arial" panose="020B0604020202020204" pitchFamily="34" charset="0"/>
                <a:cs typeface="Arial" panose="020B0604020202020204" pitchFamily="34" charset="0"/>
              </a:rPr>
              <a:t>. </a:t>
            </a:r>
          </a:p>
          <a:p>
            <a:pPr>
              <a:spcAft>
                <a:spcPts val="600"/>
              </a:spcAft>
            </a:pPr>
            <a:r>
              <a:rPr lang="en-US" b="0" i="0" u="sng" kern="1200" dirty="0">
                <a:solidFill>
                  <a:schemeClr val="tx1"/>
                </a:solidFill>
                <a:effectLst/>
                <a:latin typeface="Arial" panose="020B0604020202020204" pitchFamily="34" charset="0"/>
                <a:cs typeface="Arial" panose="020B0604020202020204" pitchFamily="34" charset="0"/>
              </a:rPr>
              <a:t>Personal mastery </a:t>
            </a:r>
            <a:r>
              <a:rPr lang="en-US" b="0" i="0" kern="1200" dirty="0">
                <a:solidFill>
                  <a:schemeClr val="tx1"/>
                </a:solidFill>
                <a:effectLst/>
                <a:latin typeface="Arial" panose="020B0604020202020204" pitchFamily="34" charset="0"/>
                <a:cs typeface="Arial" panose="020B0604020202020204" pitchFamily="34" charset="0"/>
              </a:rPr>
              <a:t>helps people develop a coherent picture of desired results by balancing the tension between their vision and their reality. </a:t>
            </a:r>
          </a:p>
          <a:p>
            <a:pPr>
              <a:spcAft>
                <a:spcPts val="600"/>
              </a:spcAft>
            </a:pPr>
            <a:r>
              <a:rPr lang="en-US" b="0" i="0" kern="1200" dirty="0">
                <a:solidFill>
                  <a:schemeClr val="tx1"/>
                </a:solidFill>
                <a:effectLst/>
                <a:latin typeface="Arial" panose="020B0604020202020204" pitchFamily="34" charset="0"/>
                <a:cs typeface="Arial" panose="020B0604020202020204" pitchFamily="34" charset="0"/>
              </a:rPr>
              <a:t>Through </a:t>
            </a:r>
            <a:r>
              <a:rPr lang="en-US" b="0" i="0" u="sng" kern="1200" dirty="0">
                <a:solidFill>
                  <a:schemeClr val="tx1"/>
                </a:solidFill>
                <a:effectLst/>
                <a:latin typeface="Arial" panose="020B0604020202020204" pitchFamily="34" charset="0"/>
                <a:cs typeface="Arial" panose="020B0604020202020204" pitchFamily="34" charset="0"/>
              </a:rPr>
              <a:t>shared vision </a:t>
            </a:r>
            <a:r>
              <a:rPr lang="en-US" b="0" i="0" kern="1200" dirty="0">
                <a:solidFill>
                  <a:schemeClr val="tx1"/>
                </a:solidFill>
                <a:effectLst/>
                <a:latin typeface="Arial" panose="020B0604020202020204" pitchFamily="34" charset="0"/>
                <a:cs typeface="Arial" panose="020B0604020202020204" pitchFamily="34" charset="0"/>
              </a:rPr>
              <a:t>people learn to nourish a sense of commitment in a group by developing shared images of the future they seek to create, and the practices by which they hope to get there. </a:t>
            </a:r>
          </a:p>
          <a:p>
            <a:pPr>
              <a:spcAft>
                <a:spcPts val="600"/>
              </a:spcAft>
            </a:pPr>
            <a:r>
              <a:rPr lang="en-US" b="0" i="0" kern="1200" dirty="0">
                <a:solidFill>
                  <a:schemeClr val="tx1"/>
                </a:solidFill>
                <a:effectLst/>
                <a:latin typeface="Arial" panose="020B0604020202020204" pitchFamily="34" charset="0"/>
                <a:cs typeface="Arial" panose="020B0604020202020204" pitchFamily="34" charset="0"/>
              </a:rPr>
              <a:t>These two disciplines allows groups and individuals to </a:t>
            </a:r>
            <a:r>
              <a:rPr lang="en-US" b="0" i="0" u="sng" kern="1200" dirty="0">
                <a:solidFill>
                  <a:schemeClr val="tx1"/>
                </a:solidFill>
                <a:effectLst/>
                <a:latin typeface="Arial" panose="020B0604020202020204" pitchFamily="34" charset="0"/>
                <a:cs typeface="Arial" panose="020B0604020202020204" pitchFamily="34" charset="0"/>
              </a:rPr>
              <a:t>shift from a reactionary mindset to a creative mindset.</a:t>
            </a:r>
          </a:p>
          <a:p>
            <a:pPr>
              <a:spcAft>
                <a:spcPts val="600"/>
              </a:spcAft>
            </a:pPr>
            <a:r>
              <a:rPr lang="en-US" b="1" i="0" kern="1200" dirty="0">
                <a:solidFill>
                  <a:schemeClr val="tx1"/>
                </a:solidFill>
                <a:effectLst/>
                <a:latin typeface="Arial" panose="020B0604020202020204" pitchFamily="34" charset="0"/>
                <a:cs typeface="Arial" panose="020B0604020202020204" pitchFamily="34" charset="0"/>
              </a:rPr>
              <a:t>Mental Models</a:t>
            </a:r>
            <a:r>
              <a:rPr lang="en-US" b="0" i="0" kern="1200" dirty="0">
                <a:solidFill>
                  <a:schemeClr val="tx1"/>
                </a:solidFill>
                <a:effectLst/>
                <a:latin typeface="Arial" panose="020B0604020202020204" pitchFamily="34" charset="0"/>
                <a:cs typeface="Arial" panose="020B0604020202020204" pitchFamily="34" charset="0"/>
              </a:rPr>
              <a:t> and </a:t>
            </a:r>
            <a:r>
              <a:rPr lang="en-US" b="1" i="0" kern="1200" dirty="0">
                <a:solidFill>
                  <a:schemeClr val="tx1"/>
                </a:solidFill>
                <a:effectLst/>
                <a:latin typeface="Arial" panose="020B0604020202020204" pitchFamily="34" charset="0"/>
                <a:cs typeface="Arial" panose="020B0604020202020204" pitchFamily="34" charset="0"/>
              </a:rPr>
              <a:t>Team Learning</a:t>
            </a:r>
            <a:r>
              <a:rPr lang="en-US" b="0" i="0" kern="1200" dirty="0">
                <a:solidFill>
                  <a:schemeClr val="tx1"/>
                </a:solidFill>
                <a:effectLst/>
                <a:latin typeface="Arial" panose="020B0604020202020204" pitchFamily="34" charset="0"/>
                <a:cs typeface="Arial" panose="020B0604020202020204" pitchFamily="34" charset="0"/>
              </a:rPr>
              <a:t> are the base of the leg of </a:t>
            </a:r>
            <a:r>
              <a:rPr lang="en-US" b="1" i="0" kern="1200" dirty="0">
                <a:solidFill>
                  <a:schemeClr val="tx1"/>
                </a:solidFill>
                <a:effectLst/>
                <a:latin typeface="Arial" panose="020B0604020202020204" pitchFamily="34" charset="0"/>
                <a:cs typeface="Arial" panose="020B0604020202020204" pitchFamily="34" charset="0"/>
              </a:rPr>
              <a:t>Working Collaboratively</a:t>
            </a:r>
            <a:r>
              <a:rPr lang="en-US" b="0" i="0" kern="1200" dirty="0">
                <a:solidFill>
                  <a:schemeClr val="tx1"/>
                </a:solidFill>
                <a:effectLst/>
                <a:latin typeface="Arial" panose="020B0604020202020204" pitchFamily="34" charset="0"/>
                <a:cs typeface="Arial" panose="020B0604020202020204" pitchFamily="34" charset="0"/>
              </a:rPr>
              <a:t>. </a:t>
            </a:r>
          </a:p>
          <a:p>
            <a:pPr>
              <a:spcAft>
                <a:spcPts val="600"/>
              </a:spcAft>
            </a:pPr>
            <a:r>
              <a:rPr lang="en-US" b="0" i="0" u="sng" kern="1200" dirty="0">
                <a:solidFill>
                  <a:schemeClr val="tx1"/>
                </a:solidFill>
                <a:effectLst/>
                <a:latin typeface="Arial" panose="020B0604020202020204" pitchFamily="34" charset="0"/>
                <a:cs typeface="Arial" panose="020B0604020202020204" pitchFamily="34" charset="0"/>
              </a:rPr>
              <a:t>Mental Models </a:t>
            </a:r>
            <a:r>
              <a:rPr lang="en-US" dirty="0">
                <a:latin typeface="Arial" panose="020B0604020202020204" pitchFamily="34" charset="0"/>
                <a:cs typeface="Arial" panose="020B0604020202020204" pitchFamily="34" charset="0"/>
              </a:rPr>
              <a:t>are</a:t>
            </a:r>
            <a:r>
              <a:rPr lang="en-US" b="0" i="0" kern="1200" dirty="0">
                <a:solidFill>
                  <a:schemeClr val="tx1"/>
                </a:solidFill>
                <a:effectLst/>
                <a:latin typeface="Arial" panose="020B0604020202020204" pitchFamily="34" charset="0"/>
                <a:cs typeface="Arial" panose="020B0604020202020204" pitchFamily="34" charset="0"/>
              </a:rPr>
              <a:t> focused around developing awareness of the attitudes and perceptions that influence thought and interaction. </a:t>
            </a:r>
          </a:p>
          <a:p>
            <a:pPr>
              <a:spcAft>
                <a:spcPts val="600"/>
              </a:spcAft>
            </a:pPr>
            <a:r>
              <a:rPr lang="en-US" b="0" i="0" u="sng" kern="1200" dirty="0">
                <a:solidFill>
                  <a:schemeClr val="tx1"/>
                </a:solidFill>
                <a:effectLst/>
                <a:latin typeface="Arial" panose="020B0604020202020204" pitchFamily="34" charset="0"/>
                <a:cs typeface="Arial" panose="020B0604020202020204" pitchFamily="34" charset="0"/>
              </a:rPr>
              <a:t>Team Learning </a:t>
            </a:r>
            <a:r>
              <a:rPr lang="en-US" b="0" i="0" kern="1200" dirty="0">
                <a:solidFill>
                  <a:schemeClr val="tx1"/>
                </a:solidFill>
                <a:effectLst/>
                <a:latin typeface="Arial" panose="020B0604020202020204" pitchFamily="34" charset="0"/>
                <a:cs typeface="Arial" panose="020B0604020202020204" pitchFamily="34" charset="0"/>
              </a:rPr>
              <a:t>transforms a group’s collective thinking, and mobilizes their collective energies. Upon mastering these disciplines, individuals will shift from knowing to learning.</a:t>
            </a:r>
          </a:p>
          <a:p>
            <a:pPr>
              <a:spcAft>
                <a:spcPts val="600"/>
              </a:spcAft>
            </a:pPr>
            <a:r>
              <a:rPr lang="en-US" b="0" i="0" kern="1200" dirty="0">
                <a:solidFill>
                  <a:schemeClr val="tx1"/>
                </a:solidFill>
                <a:effectLst/>
                <a:latin typeface="Arial" panose="020B0604020202020204" pitchFamily="34" charset="0"/>
                <a:cs typeface="Arial" panose="020B0604020202020204" pitchFamily="34" charset="0"/>
              </a:rPr>
              <a:t>The third leg of </a:t>
            </a:r>
            <a:r>
              <a:rPr lang="en-US" b="1" i="0" kern="1200" dirty="0">
                <a:solidFill>
                  <a:schemeClr val="tx1"/>
                </a:solidFill>
                <a:effectLst/>
                <a:latin typeface="Arial" panose="020B0604020202020204" pitchFamily="34" charset="0"/>
                <a:cs typeface="Arial" panose="020B0604020202020204" pitchFamily="34" charset="0"/>
              </a:rPr>
              <a:t>Dealing with Complexity </a:t>
            </a:r>
            <a:r>
              <a:rPr lang="en-US" b="0" i="0" kern="1200" dirty="0">
                <a:solidFill>
                  <a:schemeClr val="tx1"/>
                </a:solidFill>
                <a:effectLst/>
                <a:latin typeface="Arial" panose="020B0604020202020204" pitchFamily="34" charset="0"/>
                <a:cs typeface="Arial" panose="020B0604020202020204" pitchFamily="34" charset="0"/>
              </a:rPr>
              <a:t>is based on </a:t>
            </a:r>
            <a:r>
              <a:rPr lang="en-US" b="1" i="0" kern="1200" dirty="0">
                <a:solidFill>
                  <a:schemeClr val="tx1"/>
                </a:solidFill>
                <a:effectLst/>
                <a:latin typeface="Arial" panose="020B0604020202020204" pitchFamily="34" charset="0"/>
                <a:cs typeface="Arial" panose="020B0604020202020204" pitchFamily="34" charset="0"/>
              </a:rPr>
              <a:t>Systems Thinking.</a:t>
            </a:r>
            <a:r>
              <a:rPr lang="en-US" b="0" i="0" kern="1200" dirty="0">
                <a:solidFill>
                  <a:schemeClr val="tx1"/>
                </a:solidFill>
                <a:effectLst/>
                <a:latin typeface="Arial" panose="020B0604020202020204" pitchFamily="34" charset="0"/>
                <a:cs typeface="Arial" panose="020B0604020202020204" pitchFamily="34" charset="0"/>
              </a:rPr>
              <a:t> </a:t>
            </a:r>
          </a:p>
          <a:p>
            <a:pPr>
              <a:spcAft>
                <a:spcPts val="600"/>
              </a:spcAft>
            </a:pPr>
            <a:r>
              <a:rPr lang="en-US" b="0" i="0" kern="1200" dirty="0">
                <a:solidFill>
                  <a:schemeClr val="tx1"/>
                </a:solidFill>
                <a:effectLst/>
                <a:latin typeface="Arial" panose="020B0604020202020204" pitchFamily="34" charset="0"/>
                <a:cs typeface="Arial" panose="020B0604020202020204" pitchFamily="34" charset="0"/>
              </a:rPr>
              <a:t>Systems thinking: interdependency and change – the butterfly effect. </a:t>
            </a:r>
          </a:p>
          <a:p>
            <a:pPr>
              <a:spcAft>
                <a:spcPts val="600"/>
              </a:spcAft>
            </a:pPr>
            <a:r>
              <a:rPr lang="en-US" b="0" i="0" kern="1200" dirty="0">
                <a:solidFill>
                  <a:schemeClr val="tx1"/>
                </a:solidFill>
                <a:effectLst/>
                <a:latin typeface="Arial" panose="020B0604020202020204" pitchFamily="34" charset="0"/>
                <a:cs typeface="Arial" panose="020B0604020202020204" pitchFamily="34" charset="0"/>
              </a:rPr>
              <a:t>With mastery in Systems Thinking people will see connections instead of parts and shift from blaming to understanding.</a:t>
            </a:r>
          </a:p>
        </p:txBody>
      </p:sp>
      <p:sp>
        <p:nvSpPr>
          <p:cNvPr id="271364" name="Slide Number Placeholder 3">
            <a:extLst>
              <a:ext uri="{FF2B5EF4-FFF2-40B4-BE49-F238E27FC236}">
                <a16:creationId xmlns:a16="http://schemas.microsoft.com/office/drawing/2014/main" id="{35EA2E28-FA3E-49C8-A9F8-C6A4C895FB72}"/>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89682" indent="-303724" eaLnBrk="0" hangingPunct="0">
              <a:defRPr>
                <a:solidFill>
                  <a:schemeClr val="tx1"/>
                </a:solidFill>
                <a:latin typeface="Calibri" panose="020F0502020204030204" pitchFamily="34" charset="0"/>
                <a:cs typeface="Arial" panose="020B0604020202020204" pitchFamily="34" charset="0"/>
              </a:defRPr>
            </a:lvl2pPr>
            <a:lvl3pPr marL="1214895" indent="-242979" eaLnBrk="0" hangingPunct="0">
              <a:defRPr>
                <a:solidFill>
                  <a:schemeClr val="tx1"/>
                </a:solidFill>
                <a:latin typeface="Calibri" panose="020F0502020204030204" pitchFamily="34" charset="0"/>
                <a:cs typeface="Arial" panose="020B0604020202020204" pitchFamily="34" charset="0"/>
              </a:defRPr>
            </a:lvl3pPr>
            <a:lvl4pPr marL="1700853" indent="-242979" eaLnBrk="0" hangingPunct="0">
              <a:defRPr>
                <a:solidFill>
                  <a:schemeClr val="tx1"/>
                </a:solidFill>
                <a:latin typeface="Calibri" panose="020F0502020204030204" pitchFamily="34" charset="0"/>
                <a:cs typeface="Arial" panose="020B0604020202020204" pitchFamily="34" charset="0"/>
              </a:defRPr>
            </a:lvl4pPr>
            <a:lvl5pPr marL="2186810" indent="-242979" eaLnBrk="0" hangingPunct="0">
              <a:defRPr>
                <a:solidFill>
                  <a:schemeClr val="tx1"/>
                </a:solidFill>
                <a:latin typeface="Calibri" panose="020F0502020204030204" pitchFamily="34" charset="0"/>
                <a:cs typeface="Arial" panose="020B0604020202020204" pitchFamily="34" charset="0"/>
              </a:defRPr>
            </a:lvl5pPr>
            <a:lvl6pPr marL="2672768" indent="-242979"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158726" indent="-242979"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644684" indent="-242979"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4130642" indent="-242979"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45B5D02C-184E-4C42-BDE2-95A37919579C}" type="slidenum">
              <a:rPr lang="en-US" altLang="en-US">
                <a:solidFill>
                  <a:srgbClr val="000000"/>
                </a:solidFill>
              </a:rPr>
              <a:pPr eaLnBrk="1" hangingPunct="1"/>
              <a:t>13</a:t>
            </a:fld>
            <a:endParaRPr lang="en-US" altLang="en-US">
              <a:solidFill>
                <a:srgbClr val="000000"/>
              </a:solidFill>
            </a:endParaRPr>
          </a:p>
        </p:txBody>
      </p:sp>
    </p:spTree>
    <p:extLst>
      <p:ext uri="{BB962C8B-B14F-4D97-AF65-F5344CB8AC3E}">
        <p14:creationId xmlns:p14="http://schemas.microsoft.com/office/powerpoint/2010/main" val="2332596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92375" y="165100"/>
            <a:ext cx="1873250" cy="1054100"/>
          </a:xfrm>
        </p:spPr>
      </p:sp>
      <p:sp>
        <p:nvSpPr>
          <p:cNvPr id="3" name="Notes Placeholder 2"/>
          <p:cNvSpPr>
            <a:spLocks noGrp="1"/>
          </p:cNvSpPr>
          <p:nvPr>
            <p:ph type="body" idx="1"/>
          </p:nvPr>
        </p:nvSpPr>
        <p:spPr>
          <a:xfrm>
            <a:off x="773463" y="1865425"/>
            <a:ext cx="5311074" cy="5224144"/>
          </a:xfrm>
        </p:spPr>
        <p:txBody>
          <a:bodyPr/>
          <a:lstStyle/>
          <a:p>
            <a:r>
              <a:rPr lang="en-US" sz="1400" dirty="0"/>
              <a:t>Instructor to facilitate dialog:</a:t>
            </a:r>
          </a:p>
          <a:p>
            <a:endParaRPr lang="en-US" sz="1400" dirty="0"/>
          </a:p>
          <a:p>
            <a:pPr>
              <a:spcAft>
                <a:spcPts val="600"/>
              </a:spcAft>
            </a:pPr>
            <a:r>
              <a:rPr lang="en-US" sz="1400" dirty="0"/>
              <a:t>What are key characteristics of the learning organisation?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t>Common vision</a:t>
            </a:r>
          </a:p>
          <a:p>
            <a:pPr marL="171450" indent="-171450">
              <a:buFont typeface="Arial" panose="020B0604020202020204" pitchFamily="34" charset="0"/>
              <a:buChar char="•"/>
            </a:pPr>
            <a:r>
              <a:rPr lang="en-US" sz="1400" dirty="0"/>
              <a:t>Open culture &amp; sharing, mistakes are learning opportunities</a:t>
            </a:r>
          </a:p>
          <a:p>
            <a:pPr marL="171450" indent="-171450">
              <a:buFont typeface="Arial" panose="020B0604020202020204" pitchFamily="34" charset="0"/>
              <a:buChar char="•"/>
            </a:pPr>
            <a:r>
              <a:rPr lang="en-US" sz="1400" dirty="0"/>
              <a:t>Feedback loops – 360 surveys, after-project feedback, record customer interactions, etc.</a:t>
            </a:r>
          </a:p>
          <a:p>
            <a:pPr marL="171450" indent="-171450">
              <a:buFont typeface="Arial" panose="020B0604020202020204" pitchFamily="34" charset="0"/>
              <a:buChar char="•"/>
            </a:pPr>
            <a:r>
              <a:rPr lang="en-US" sz="1400" dirty="0"/>
              <a:t>Personal mastery – continual learning and self-improvement, embedded education</a:t>
            </a:r>
          </a:p>
          <a:p>
            <a:pPr marL="171450" indent="-171450">
              <a:buFont typeface="Arial" panose="020B0604020202020204" pitchFamily="34" charset="0"/>
              <a:buChar char="•"/>
            </a:pPr>
            <a:r>
              <a:rPr lang="en-US" sz="1400" dirty="0"/>
              <a:t>Prototyping - Intelligent fast failure</a:t>
            </a:r>
          </a:p>
          <a:p>
            <a:pPr marL="171450" indent="-171450">
              <a:buFont typeface="Arial" panose="020B0604020202020204" pitchFamily="34" charset="0"/>
              <a:buChar char="•"/>
            </a:pPr>
            <a:r>
              <a:rPr lang="en-US" sz="1400" dirty="0"/>
              <a:t>Best practices – steal, copy, borrow ideas</a:t>
            </a:r>
          </a:p>
          <a:p>
            <a:pPr marL="171450" indent="-171450">
              <a:buFont typeface="Arial" panose="020B0604020202020204" pitchFamily="34" charset="0"/>
              <a:buChar char="•"/>
            </a:pPr>
            <a:r>
              <a:rPr lang="en-US" sz="1400" dirty="0"/>
              <a:t>Systems thinking</a:t>
            </a:r>
          </a:p>
          <a:p>
            <a:endParaRPr lang="en-US" sz="1400" dirty="0"/>
          </a:p>
          <a:p>
            <a:endParaRPr lang="en-US" sz="1400" dirty="0"/>
          </a:p>
        </p:txBody>
      </p:sp>
      <p:sp>
        <p:nvSpPr>
          <p:cNvPr id="4" name="Slide Number Placeholder 3"/>
          <p:cNvSpPr>
            <a:spLocks noGrp="1"/>
          </p:cNvSpPr>
          <p:nvPr>
            <p:ph type="sldNum" sz="quarter" idx="5"/>
          </p:nvPr>
        </p:nvSpPr>
        <p:spPr/>
        <p:txBody>
          <a:bodyPr/>
          <a:lstStyle/>
          <a:p>
            <a:endParaRPr lang="en-US" dirty="0"/>
          </a:p>
          <a:p>
            <a:fld id="{D4AB6007-A558-41B6-9A6C-95E32213988A}" type="slidenum">
              <a:rPr lang="en-US" smtClean="0"/>
              <a:t>14</a:t>
            </a:fld>
            <a:endParaRPr lang="en-US" dirty="0"/>
          </a:p>
        </p:txBody>
      </p:sp>
    </p:spTree>
    <p:extLst>
      <p:ext uri="{BB962C8B-B14F-4D97-AF65-F5344CB8AC3E}">
        <p14:creationId xmlns:p14="http://schemas.microsoft.com/office/powerpoint/2010/main" val="16691079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 minutes for this activity within teams</a:t>
            </a:r>
          </a:p>
          <a:p>
            <a:r>
              <a:rPr lang="en-US" dirty="0"/>
              <a:t>Read the instructions – ask if there any clarifying questions related to the activity.</a:t>
            </a:r>
          </a:p>
          <a:p>
            <a:r>
              <a:rPr lang="en-US" dirty="0"/>
              <a:t>20 minutes for plenary – sharing – student teams show their systems drawings – 2 minutes per team</a:t>
            </a:r>
          </a:p>
        </p:txBody>
      </p:sp>
      <p:sp>
        <p:nvSpPr>
          <p:cNvPr id="4" name="Slide Number Placeholder 3"/>
          <p:cNvSpPr>
            <a:spLocks noGrp="1"/>
          </p:cNvSpPr>
          <p:nvPr>
            <p:ph type="sldNum" sz="quarter" idx="5"/>
          </p:nvPr>
        </p:nvSpPr>
        <p:spPr/>
        <p:txBody>
          <a:bodyPr/>
          <a:lstStyle/>
          <a:p>
            <a:fld id="{D4AB6007-A558-41B6-9A6C-95E32213988A}" type="slidenum">
              <a:rPr lang="en-US" smtClean="0"/>
              <a:t>15</a:t>
            </a:fld>
            <a:endParaRPr lang="en-US"/>
          </a:p>
        </p:txBody>
      </p:sp>
    </p:spTree>
    <p:extLst>
      <p:ext uri="{BB962C8B-B14F-4D97-AF65-F5344CB8AC3E}">
        <p14:creationId xmlns:p14="http://schemas.microsoft.com/office/powerpoint/2010/main" val="30811520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quote – ask the class their reactions and interpretations of this quote.</a:t>
            </a:r>
          </a:p>
        </p:txBody>
      </p:sp>
      <p:sp>
        <p:nvSpPr>
          <p:cNvPr id="4" name="Slide Number Placeholder 3"/>
          <p:cNvSpPr>
            <a:spLocks noGrp="1"/>
          </p:cNvSpPr>
          <p:nvPr>
            <p:ph type="sldNum" sz="quarter" idx="5"/>
          </p:nvPr>
        </p:nvSpPr>
        <p:spPr/>
        <p:txBody>
          <a:bodyPr/>
          <a:lstStyle/>
          <a:p>
            <a:fld id="{23EE9AF8-8E85-4D2A-8535-9321CD6307B1}" type="slidenum">
              <a:rPr lang="en-US" smtClean="0"/>
              <a:t>16</a:t>
            </a:fld>
            <a:endParaRPr lang="en-US"/>
          </a:p>
        </p:txBody>
      </p:sp>
    </p:spTree>
    <p:extLst>
      <p:ext uri="{BB962C8B-B14F-4D97-AF65-F5344CB8AC3E}">
        <p14:creationId xmlns:p14="http://schemas.microsoft.com/office/powerpoint/2010/main" val="4574141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98650" y="571500"/>
            <a:ext cx="3060700" cy="1722438"/>
          </a:xfrm>
        </p:spPr>
      </p:sp>
      <p:sp>
        <p:nvSpPr>
          <p:cNvPr id="3" name="Notes Placeholder 2"/>
          <p:cNvSpPr>
            <a:spLocks noGrp="1"/>
          </p:cNvSpPr>
          <p:nvPr>
            <p:ph type="body" idx="1"/>
          </p:nvPr>
        </p:nvSpPr>
        <p:spPr>
          <a:xfrm>
            <a:off x="685800" y="2771774"/>
            <a:ext cx="5486400" cy="4733925"/>
          </a:xfrm>
        </p:spPr>
        <p:txBody>
          <a:bodyPr/>
          <a:lstStyle/>
          <a:p>
            <a:r>
              <a:rPr lang="en-US" sz="1400" dirty="0"/>
              <a:t>Class Discussion</a:t>
            </a:r>
          </a:p>
          <a:p>
            <a:endParaRPr lang="en-US" sz="1400" dirty="0"/>
          </a:p>
          <a:p>
            <a:pPr>
              <a:spcAft>
                <a:spcPts val="600"/>
              </a:spcAft>
            </a:pPr>
            <a:r>
              <a:rPr lang="en-US" sz="1400" dirty="0"/>
              <a:t>What happens within the chrysalis that turns a caterpillar into a butterfly?</a:t>
            </a:r>
          </a:p>
          <a:p>
            <a:pPr lvl="1">
              <a:spcAft>
                <a:spcPts val="600"/>
              </a:spcAft>
            </a:pPr>
            <a:r>
              <a:rPr lang="en-US" sz="1400" dirty="0"/>
              <a:t>The caterpillar dissolves into “imaginal cells” – looks like goo. Then the cells reform into the butterfly.</a:t>
            </a:r>
          </a:p>
          <a:p>
            <a:pPr>
              <a:spcAft>
                <a:spcPts val="600"/>
              </a:spcAft>
            </a:pPr>
            <a:r>
              <a:rPr lang="en-US" sz="1400" dirty="0"/>
              <a:t>How is the chrysalis process similar to transforming an organisation with an established culture?</a:t>
            </a:r>
          </a:p>
          <a:p>
            <a:pPr lvl="1">
              <a:spcAft>
                <a:spcPts val="600"/>
              </a:spcAft>
            </a:pPr>
            <a:r>
              <a:rPr lang="en-US" sz="1400" dirty="0"/>
              <a:t>The people within an </a:t>
            </a:r>
            <a:r>
              <a:rPr lang="en-US" sz="1400"/>
              <a:t>organisation need </a:t>
            </a:r>
            <a:r>
              <a:rPr lang="en-US" sz="1400" dirty="0"/>
              <a:t>to dissolve old ways of thinking, habit patterns, and adopt new values, a new mindset, and new ways of working</a:t>
            </a:r>
          </a:p>
          <a:p>
            <a:pPr lvl="1">
              <a:spcAft>
                <a:spcPts val="600"/>
              </a:spcAft>
            </a:pPr>
            <a:r>
              <a:rPr lang="en-US" sz="1400" dirty="0"/>
              <a:t>There will be a period of time that is messy, and will feel like everything is turning into goo</a:t>
            </a:r>
          </a:p>
          <a:p>
            <a:pPr>
              <a:spcAft>
                <a:spcPts val="600"/>
              </a:spcAft>
            </a:pPr>
            <a:r>
              <a:rPr lang="en-US" sz="1400" dirty="0"/>
              <a:t>What steps would you take to transform an organisation to a conscious culture?</a:t>
            </a:r>
          </a:p>
          <a:p>
            <a:pPr lvl="1">
              <a:spcAft>
                <a:spcPts val="600"/>
              </a:spcAft>
            </a:pPr>
            <a:r>
              <a:rPr lang="en-US" sz="1400" dirty="0"/>
              <a:t>Relate to the 4 tenets: define a shared purpose and values, develop approaches to honor and integrate the perspectives of all stakeholders, leaders develop their ability to be more conscious leaders, everyone in the organisation learns together, etc.  </a:t>
            </a:r>
          </a:p>
          <a:p>
            <a:endParaRPr lang="en-US" sz="1400" dirty="0"/>
          </a:p>
        </p:txBody>
      </p:sp>
      <p:sp>
        <p:nvSpPr>
          <p:cNvPr id="4" name="Slide Number Placeholder 3"/>
          <p:cNvSpPr>
            <a:spLocks noGrp="1"/>
          </p:cNvSpPr>
          <p:nvPr>
            <p:ph type="sldNum" sz="quarter" idx="5"/>
          </p:nvPr>
        </p:nvSpPr>
        <p:spPr/>
        <p:txBody>
          <a:bodyPr/>
          <a:lstStyle/>
          <a:p>
            <a:fld id="{D4AB6007-A558-41B6-9A6C-95E32213988A}" type="slidenum">
              <a:rPr lang="en-US" smtClean="0"/>
              <a:t>17</a:t>
            </a:fld>
            <a:endParaRPr lang="en-US"/>
          </a:p>
        </p:txBody>
      </p:sp>
    </p:spTree>
    <p:extLst>
      <p:ext uri="{BB962C8B-B14F-4D97-AF65-F5344CB8AC3E}">
        <p14:creationId xmlns:p14="http://schemas.microsoft.com/office/powerpoint/2010/main" val="32338478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 class is large, you can break up into 3-4 groups of students for sharing. Or if the class is virtual, people can enter their responses into the chat.</a:t>
            </a:r>
          </a:p>
        </p:txBody>
      </p:sp>
      <p:sp>
        <p:nvSpPr>
          <p:cNvPr id="4" name="Slide Number Placeholder 3"/>
          <p:cNvSpPr>
            <a:spLocks noGrp="1"/>
          </p:cNvSpPr>
          <p:nvPr>
            <p:ph type="sldNum" sz="quarter" idx="5"/>
          </p:nvPr>
        </p:nvSpPr>
        <p:spPr/>
        <p:txBody>
          <a:bodyPr/>
          <a:lstStyle/>
          <a:p>
            <a:fld id="{D4AB6007-A558-41B6-9A6C-95E32213988A}" type="slidenum">
              <a:rPr lang="en-US" smtClean="0"/>
              <a:t>18</a:t>
            </a:fld>
            <a:endParaRPr lang="en-US"/>
          </a:p>
        </p:txBody>
      </p:sp>
    </p:spTree>
    <p:extLst>
      <p:ext uri="{BB962C8B-B14F-4D97-AF65-F5344CB8AC3E}">
        <p14:creationId xmlns:p14="http://schemas.microsoft.com/office/powerpoint/2010/main" val="38110455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 instructor is not trained in mindfulness practices, the following two apps provide “how to” videos and guided meditations:</a:t>
            </a:r>
          </a:p>
          <a:p>
            <a:r>
              <a:rPr lang="en-US" dirty="0"/>
              <a:t>https://insighttimer.com/ </a:t>
            </a:r>
          </a:p>
          <a:p>
            <a:r>
              <a:rPr lang="en-US" dirty="0"/>
              <a:t>https://www.headspace.com/</a:t>
            </a:r>
          </a:p>
          <a:p>
            <a:endParaRPr lang="en-US" dirty="0"/>
          </a:p>
          <a:p>
            <a:r>
              <a:rPr lang="en-US" dirty="0"/>
              <a:t>Alternatively, choose one of these simple mindfulness practices (each takes less than 3 minutes):</a:t>
            </a:r>
          </a:p>
          <a:p>
            <a:endParaRPr lang="en-US" dirty="0"/>
          </a:p>
          <a:p>
            <a:r>
              <a:rPr lang="en-US" u="sng" dirty="0"/>
              <a:t>Breathing</a:t>
            </a:r>
          </a:p>
          <a:p>
            <a:endParaRPr lang="en-US" dirty="0"/>
          </a:p>
          <a:p>
            <a:r>
              <a:rPr lang="en-US" dirty="0"/>
              <a:t>Invite students to breath in for 4 counts, hold 4 counts, breath out 4 counts, and hold 4 counts. Count slowly to guide the process. Repeat the cycle 2 – 3 times. </a:t>
            </a:r>
          </a:p>
          <a:p>
            <a:endParaRPr lang="en-US" dirty="0"/>
          </a:p>
          <a:p>
            <a:r>
              <a:rPr lang="en-US" u="sng" dirty="0"/>
              <a:t>Listening in Silence</a:t>
            </a:r>
          </a:p>
          <a:p>
            <a:endParaRPr lang="en-US" dirty="0"/>
          </a:p>
          <a:p>
            <a:r>
              <a:rPr lang="en-US" dirty="0"/>
              <a:t>Invite students to sit in silence listen to the sounds around them. If there is a clock ticking in the room, they can focus on that first. After 30 seconds invite them to listen to the sounds outside the room. After an additional 30 seconds invite them to listen to the sounds of their breathing or other sounds within their bodies. Finally invite them to be open to hearing all sounds within and around them.</a:t>
            </a:r>
          </a:p>
          <a:p>
            <a:endParaRPr lang="en-US" dirty="0"/>
          </a:p>
        </p:txBody>
      </p:sp>
      <p:sp>
        <p:nvSpPr>
          <p:cNvPr id="4" name="Slide Number Placeholder 3"/>
          <p:cNvSpPr>
            <a:spLocks noGrp="1"/>
          </p:cNvSpPr>
          <p:nvPr>
            <p:ph type="sldNum" sz="quarter" idx="5"/>
          </p:nvPr>
        </p:nvSpPr>
        <p:spPr/>
        <p:txBody>
          <a:bodyPr/>
          <a:lstStyle/>
          <a:p>
            <a:fld id="{8165D930-0973-4E05-948C-1E816049E378}" type="slidenum">
              <a:rPr lang="en-US" smtClean="0"/>
              <a:t>3</a:t>
            </a:fld>
            <a:endParaRPr lang="en-US"/>
          </a:p>
        </p:txBody>
      </p:sp>
    </p:spTree>
    <p:extLst>
      <p:ext uri="{BB962C8B-B14F-4D97-AF65-F5344CB8AC3E}">
        <p14:creationId xmlns:p14="http://schemas.microsoft.com/office/powerpoint/2010/main" val="8410232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Beginning quote to center the class.</a:t>
            </a:r>
            <a:endParaRPr lang="en-US" dirty="0"/>
          </a:p>
        </p:txBody>
      </p:sp>
      <p:sp>
        <p:nvSpPr>
          <p:cNvPr id="4" name="Slide Number Placeholder 3"/>
          <p:cNvSpPr>
            <a:spLocks noGrp="1"/>
          </p:cNvSpPr>
          <p:nvPr>
            <p:ph type="sldNum" sz="quarter" idx="5"/>
          </p:nvPr>
        </p:nvSpPr>
        <p:spPr/>
        <p:txBody>
          <a:bodyPr/>
          <a:lstStyle/>
          <a:p>
            <a:fld id="{23EE9AF8-8E85-4D2A-8535-9321CD6307B1}" type="slidenum">
              <a:rPr lang="en-US" smtClean="0"/>
              <a:t>4</a:t>
            </a:fld>
            <a:endParaRPr lang="en-US"/>
          </a:p>
        </p:txBody>
      </p:sp>
    </p:spTree>
    <p:extLst>
      <p:ext uri="{BB962C8B-B14F-4D97-AF65-F5344CB8AC3E}">
        <p14:creationId xmlns:p14="http://schemas.microsoft.com/office/powerpoint/2010/main" val="4574141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AB6007-A558-41B6-9A6C-95E32213988A}" type="slidenum">
              <a:rPr lang="en-US" smtClean="0"/>
              <a:t>6</a:t>
            </a:fld>
            <a:endParaRPr lang="en-US"/>
          </a:p>
        </p:txBody>
      </p:sp>
    </p:spTree>
    <p:extLst>
      <p:ext uri="{BB962C8B-B14F-4D97-AF65-F5344CB8AC3E}">
        <p14:creationId xmlns:p14="http://schemas.microsoft.com/office/powerpoint/2010/main" val="36164440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Light" panose="020F0302020204030204" pitchFamily="34" charset="0"/>
              </a:rPr>
              <a:t>Note to Instructor: Unless the class is delivered virtually, the students should create the poster by hand, on large flipchart sized paper. The intention is to have a gallery of posters at the last session of the course, for the presentations.</a:t>
            </a:r>
            <a:endParaRPr lang="en-US" dirty="0"/>
          </a:p>
          <a:p>
            <a:endParaRPr lang="en-US" dirty="0"/>
          </a:p>
          <a:p>
            <a:r>
              <a:rPr lang="en-US" dirty="0"/>
              <a:t>The Posters should </a:t>
            </a:r>
            <a:r>
              <a:rPr lang="en-US"/>
              <a:t>be hung </a:t>
            </a:r>
            <a:r>
              <a:rPr lang="en-US" dirty="0"/>
              <a:t>on the walls of the classroom in advance of the class session. The students can walk around the room to view the posters as if they were in an art gallery. </a:t>
            </a:r>
          </a:p>
        </p:txBody>
      </p:sp>
      <p:sp>
        <p:nvSpPr>
          <p:cNvPr id="4" name="Slide Number Placeholder 3"/>
          <p:cNvSpPr>
            <a:spLocks noGrp="1"/>
          </p:cNvSpPr>
          <p:nvPr>
            <p:ph type="sldNum" sz="quarter" idx="5"/>
          </p:nvPr>
        </p:nvSpPr>
        <p:spPr/>
        <p:txBody>
          <a:bodyPr/>
          <a:lstStyle/>
          <a:p>
            <a:fld id="{D4AB6007-A558-41B6-9A6C-95E32213988A}" type="slidenum">
              <a:rPr lang="en-US" smtClean="0"/>
              <a:t>7</a:t>
            </a:fld>
            <a:endParaRPr lang="en-US"/>
          </a:p>
        </p:txBody>
      </p:sp>
    </p:spTree>
    <p:extLst>
      <p:ext uri="{BB962C8B-B14F-4D97-AF65-F5344CB8AC3E}">
        <p14:creationId xmlns:p14="http://schemas.microsoft.com/office/powerpoint/2010/main" val="3226523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Read the standard dictionary definition</a:t>
            </a:r>
            <a:endParaRPr lang="en-US" dirty="0"/>
          </a:p>
        </p:txBody>
      </p:sp>
      <p:sp>
        <p:nvSpPr>
          <p:cNvPr id="4" name="Slide Number Placeholder 3"/>
          <p:cNvSpPr>
            <a:spLocks noGrp="1"/>
          </p:cNvSpPr>
          <p:nvPr>
            <p:ph type="sldNum" sz="quarter" idx="5"/>
          </p:nvPr>
        </p:nvSpPr>
        <p:spPr/>
        <p:txBody>
          <a:bodyPr/>
          <a:lstStyle/>
          <a:p>
            <a:fld id="{D4AB6007-A558-41B6-9A6C-95E32213988A}" type="slidenum">
              <a:rPr lang="en-US" smtClean="0"/>
              <a:t>8</a:t>
            </a:fld>
            <a:endParaRPr lang="en-US"/>
          </a:p>
        </p:txBody>
      </p:sp>
    </p:spTree>
    <p:extLst>
      <p:ext uri="{BB962C8B-B14F-4D97-AF65-F5344CB8AC3E}">
        <p14:creationId xmlns:p14="http://schemas.microsoft.com/office/powerpoint/2010/main" val="26799724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Introduce the definition from Donella Meadows' ground-breaking work on Systems</a:t>
            </a:r>
          </a:p>
          <a:p>
            <a:r>
              <a:rPr lang="en-US" dirty="0">
                <a:cs typeface="Calibri"/>
              </a:rPr>
              <a:t>Ask the class to identify elements in the image, then identify interconnections between the elements, and finally the purpose of the item represented in the image.</a:t>
            </a:r>
          </a:p>
        </p:txBody>
      </p:sp>
      <p:sp>
        <p:nvSpPr>
          <p:cNvPr id="4" name="Slide Number Placeholder 3"/>
          <p:cNvSpPr>
            <a:spLocks noGrp="1"/>
          </p:cNvSpPr>
          <p:nvPr>
            <p:ph type="sldNum" sz="quarter" idx="5"/>
          </p:nvPr>
        </p:nvSpPr>
        <p:spPr/>
        <p:txBody>
          <a:bodyPr/>
          <a:lstStyle/>
          <a:p>
            <a:fld id="{D4AB6007-A558-41B6-9A6C-95E32213988A}" type="slidenum">
              <a:rPr lang="en-US" smtClean="0"/>
              <a:t>9</a:t>
            </a:fld>
            <a:endParaRPr lang="en-US"/>
          </a:p>
        </p:txBody>
      </p:sp>
    </p:spTree>
    <p:extLst>
      <p:ext uri="{BB962C8B-B14F-4D97-AF65-F5344CB8AC3E}">
        <p14:creationId xmlns:p14="http://schemas.microsoft.com/office/powerpoint/2010/main" val="36576120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quote. </a:t>
            </a:r>
          </a:p>
          <a:p>
            <a:r>
              <a:rPr lang="en-US" dirty="0">
                <a:cs typeface="Calibri"/>
              </a:rPr>
              <a:t>Ask the question, what aspects of being human are not included in this illustration?</a:t>
            </a:r>
          </a:p>
        </p:txBody>
      </p:sp>
      <p:sp>
        <p:nvSpPr>
          <p:cNvPr id="4" name="Slide Number Placeholder 3"/>
          <p:cNvSpPr>
            <a:spLocks noGrp="1"/>
          </p:cNvSpPr>
          <p:nvPr>
            <p:ph type="sldNum" sz="quarter" idx="5"/>
          </p:nvPr>
        </p:nvSpPr>
        <p:spPr/>
        <p:txBody>
          <a:bodyPr/>
          <a:lstStyle/>
          <a:p>
            <a:fld id="{D4AB6007-A558-41B6-9A6C-95E32213988A}" type="slidenum">
              <a:rPr lang="en-US" smtClean="0"/>
              <a:t>10</a:t>
            </a:fld>
            <a:endParaRPr lang="en-US"/>
          </a:p>
        </p:txBody>
      </p:sp>
    </p:spTree>
    <p:extLst>
      <p:ext uri="{BB962C8B-B14F-4D97-AF65-F5344CB8AC3E}">
        <p14:creationId xmlns:p14="http://schemas.microsoft.com/office/powerpoint/2010/main" val="27923748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Play this video to the class.</a:t>
            </a:r>
          </a:p>
          <a:p>
            <a:r>
              <a:rPr lang="en-US" dirty="0"/>
              <a:t>Ask class to give examples from the video of interdependence, impacts throughout the system, whole vs. parts</a:t>
            </a:r>
          </a:p>
        </p:txBody>
      </p:sp>
      <p:sp>
        <p:nvSpPr>
          <p:cNvPr id="4" name="Slide Number Placeholder 3"/>
          <p:cNvSpPr>
            <a:spLocks noGrp="1"/>
          </p:cNvSpPr>
          <p:nvPr>
            <p:ph type="sldNum" sz="quarter" idx="5"/>
          </p:nvPr>
        </p:nvSpPr>
        <p:spPr/>
        <p:txBody>
          <a:bodyPr/>
          <a:lstStyle/>
          <a:p>
            <a:fld id="{D4AB6007-A558-41B6-9A6C-95E32213988A}" type="slidenum">
              <a:rPr lang="en-US" smtClean="0"/>
              <a:t>11</a:t>
            </a:fld>
            <a:endParaRPr lang="en-US"/>
          </a:p>
        </p:txBody>
      </p:sp>
    </p:spTree>
    <p:extLst>
      <p:ext uri="{BB962C8B-B14F-4D97-AF65-F5344CB8AC3E}">
        <p14:creationId xmlns:p14="http://schemas.microsoft.com/office/powerpoint/2010/main" val="222657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CD732-7916-4FBA-987E-3CF1D450FA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nl-NL"/>
          </a:p>
        </p:txBody>
      </p:sp>
      <p:sp>
        <p:nvSpPr>
          <p:cNvPr id="3" name="Subtitle 2">
            <a:extLst>
              <a:ext uri="{FF2B5EF4-FFF2-40B4-BE49-F238E27FC236}">
                <a16:creationId xmlns:a16="http://schemas.microsoft.com/office/drawing/2014/main" id="{D724A7EC-6F49-4DD8-9118-E60C06B8098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NL"/>
          </a:p>
        </p:txBody>
      </p:sp>
      <p:sp>
        <p:nvSpPr>
          <p:cNvPr id="4" name="Date Placeholder 3">
            <a:extLst>
              <a:ext uri="{FF2B5EF4-FFF2-40B4-BE49-F238E27FC236}">
                <a16:creationId xmlns:a16="http://schemas.microsoft.com/office/drawing/2014/main" id="{BF95540C-795D-4F09-A24C-53353711BC88}"/>
              </a:ext>
            </a:extLst>
          </p:cNvPr>
          <p:cNvSpPr>
            <a:spLocks noGrp="1"/>
          </p:cNvSpPr>
          <p:nvPr>
            <p:ph type="dt" sz="half" idx="10"/>
          </p:nvPr>
        </p:nvSpPr>
        <p:spPr/>
        <p:txBody>
          <a:bodyPr/>
          <a:lstStyle/>
          <a:p>
            <a:fld id="{BB784946-65D8-4D58-BD27-11325C08D4BA}" type="datetimeFigureOut">
              <a:rPr lang="nl-NL" smtClean="0"/>
              <a:t>16-5-2024</a:t>
            </a:fld>
            <a:endParaRPr lang="nl-NL"/>
          </a:p>
        </p:txBody>
      </p:sp>
      <p:sp>
        <p:nvSpPr>
          <p:cNvPr id="5" name="Footer Placeholder 4">
            <a:extLst>
              <a:ext uri="{FF2B5EF4-FFF2-40B4-BE49-F238E27FC236}">
                <a16:creationId xmlns:a16="http://schemas.microsoft.com/office/drawing/2014/main" id="{214512CA-D5EE-4F8D-A6D1-38A28E84D4DB}"/>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BD75E36D-D065-4DE8-8EAD-DCC12E259A5E}"/>
              </a:ext>
            </a:extLst>
          </p:cNvPr>
          <p:cNvSpPr>
            <a:spLocks noGrp="1"/>
          </p:cNvSpPr>
          <p:nvPr>
            <p:ph type="sldNum" sz="quarter" idx="12"/>
          </p:nvPr>
        </p:nvSpPr>
        <p:spPr/>
        <p:txBody>
          <a:bodyPr/>
          <a:lstStyle/>
          <a:p>
            <a:fld id="{BC1DBF59-FCF1-4C99-ADD5-833B8FF11D94}" type="slidenum">
              <a:rPr lang="nl-NL" smtClean="0"/>
              <a:t>‹#›</a:t>
            </a:fld>
            <a:endParaRPr lang="nl-NL"/>
          </a:p>
        </p:txBody>
      </p:sp>
    </p:spTree>
    <p:extLst>
      <p:ext uri="{BB962C8B-B14F-4D97-AF65-F5344CB8AC3E}">
        <p14:creationId xmlns:p14="http://schemas.microsoft.com/office/powerpoint/2010/main" val="25580953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4A7A9-65E1-43E2-92D2-EB3AFE02A635}"/>
              </a:ext>
            </a:extLst>
          </p:cNvPr>
          <p:cNvSpPr>
            <a:spLocks noGrp="1"/>
          </p:cNvSpPr>
          <p:nvPr>
            <p:ph type="title"/>
          </p:nvPr>
        </p:nvSpPr>
        <p:spPr/>
        <p:txBody>
          <a:bodyPr/>
          <a:lstStyle/>
          <a:p>
            <a:r>
              <a:rPr lang="en-US"/>
              <a:t>Click to edit Master title style</a:t>
            </a:r>
            <a:endParaRPr lang="nl-NL"/>
          </a:p>
        </p:txBody>
      </p:sp>
      <p:sp>
        <p:nvSpPr>
          <p:cNvPr id="3" name="Vertical Text Placeholder 2">
            <a:extLst>
              <a:ext uri="{FF2B5EF4-FFF2-40B4-BE49-F238E27FC236}">
                <a16:creationId xmlns:a16="http://schemas.microsoft.com/office/drawing/2014/main" id="{19D11ADC-840F-46A6-9AE9-65BC3125F03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3513F40D-F425-4792-BF3C-5491A2996795}"/>
              </a:ext>
            </a:extLst>
          </p:cNvPr>
          <p:cNvSpPr>
            <a:spLocks noGrp="1"/>
          </p:cNvSpPr>
          <p:nvPr>
            <p:ph type="dt" sz="half" idx="10"/>
          </p:nvPr>
        </p:nvSpPr>
        <p:spPr/>
        <p:txBody>
          <a:bodyPr/>
          <a:lstStyle/>
          <a:p>
            <a:fld id="{BB784946-65D8-4D58-BD27-11325C08D4BA}" type="datetimeFigureOut">
              <a:rPr lang="nl-NL" smtClean="0"/>
              <a:t>16-5-2024</a:t>
            </a:fld>
            <a:endParaRPr lang="nl-NL"/>
          </a:p>
        </p:txBody>
      </p:sp>
      <p:sp>
        <p:nvSpPr>
          <p:cNvPr id="5" name="Footer Placeholder 4">
            <a:extLst>
              <a:ext uri="{FF2B5EF4-FFF2-40B4-BE49-F238E27FC236}">
                <a16:creationId xmlns:a16="http://schemas.microsoft.com/office/drawing/2014/main" id="{F0963073-5E5E-4DCA-BBE8-7A45D19DAC16}"/>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B94DAF72-587D-47C6-B6CF-A7AEB6731EA3}"/>
              </a:ext>
            </a:extLst>
          </p:cNvPr>
          <p:cNvSpPr>
            <a:spLocks noGrp="1"/>
          </p:cNvSpPr>
          <p:nvPr>
            <p:ph type="sldNum" sz="quarter" idx="12"/>
          </p:nvPr>
        </p:nvSpPr>
        <p:spPr/>
        <p:txBody>
          <a:bodyPr/>
          <a:lstStyle/>
          <a:p>
            <a:fld id="{BC1DBF59-FCF1-4C99-ADD5-833B8FF11D94}" type="slidenum">
              <a:rPr lang="nl-NL" smtClean="0"/>
              <a:t>‹#›</a:t>
            </a:fld>
            <a:endParaRPr lang="nl-NL"/>
          </a:p>
        </p:txBody>
      </p:sp>
      <p:pic>
        <p:nvPicPr>
          <p:cNvPr id="8" name="Picture 7">
            <a:extLst>
              <a:ext uri="{FF2B5EF4-FFF2-40B4-BE49-F238E27FC236}">
                <a16:creationId xmlns:a16="http://schemas.microsoft.com/office/drawing/2014/main" id="{C98DA087-EACC-4163-89C6-5FEAD7C01DD9}"/>
              </a:ext>
            </a:extLst>
          </p:cNvPr>
          <p:cNvPicPr>
            <a:picLocks noChangeAspect="1"/>
          </p:cNvPicPr>
          <p:nvPr userDrawn="1"/>
        </p:nvPicPr>
        <p:blipFill>
          <a:blip r:embed="rId2"/>
          <a:stretch>
            <a:fillRect/>
          </a:stretch>
        </p:blipFill>
        <p:spPr>
          <a:xfrm>
            <a:off x="0" y="3628"/>
            <a:ext cx="12192000" cy="6850743"/>
          </a:xfrm>
          <a:prstGeom prst="rect">
            <a:avLst/>
          </a:prstGeom>
        </p:spPr>
      </p:pic>
    </p:spTree>
    <p:extLst>
      <p:ext uri="{BB962C8B-B14F-4D97-AF65-F5344CB8AC3E}">
        <p14:creationId xmlns:p14="http://schemas.microsoft.com/office/powerpoint/2010/main" val="15935991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D351A-DFCC-49DB-8C7E-5311EBBC59DF}"/>
              </a:ext>
            </a:extLst>
          </p:cNvPr>
          <p:cNvSpPr>
            <a:spLocks noGrp="1"/>
          </p:cNvSpPr>
          <p:nvPr>
            <p:ph type="title"/>
          </p:nvPr>
        </p:nvSpPr>
        <p:spPr/>
        <p:txBody>
          <a:bodyPr/>
          <a:lstStyle/>
          <a:p>
            <a:r>
              <a:rPr lang="en-US"/>
              <a:t>Click to edit Master title style</a:t>
            </a:r>
            <a:endParaRPr lang="nl-NL"/>
          </a:p>
        </p:txBody>
      </p:sp>
      <p:sp>
        <p:nvSpPr>
          <p:cNvPr id="3" name="Date Placeholder 2">
            <a:extLst>
              <a:ext uri="{FF2B5EF4-FFF2-40B4-BE49-F238E27FC236}">
                <a16:creationId xmlns:a16="http://schemas.microsoft.com/office/drawing/2014/main" id="{B522E166-EA33-4370-BE7B-7C9DC88B574D}"/>
              </a:ext>
            </a:extLst>
          </p:cNvPr>
          <p:cNvSpPr>
            <a:spLocks noGrp="1"/>
          </p:cNvSpPr>
          <p:nvPr>
            <p:ph type="dt" sz="half" idx="10"/>
          </p:nvPr>
        </p:nvSpPr>
        <p:spPr/>
        <p:txBody>
          <a:bodyPr/>
          <a:lstStyle/>
          <a:p>
            <a:fld id="{BB784946-65D8-4D58-BD27-11325C08D4BA}" type="datetimeFigureOut">
              <a:rPr lang="nl-NL" smtClean="0"/>
              <a:t>16-5-2024</a:t>
            </a:fld>
            <a:endParaRPr lang="nl-NL"/>
          </a:p>
        </p:txBody>
      </p:sp>
      <p:sp>
        <p:nvSpPr>
          <p:cNvPr id="4" name="Footer Placeholder 3">
            <a:extLst>
              <a:ext uri="{FF2B5EF4-FFF2-40B4-BE49-F238E27FC236}">
                <a16:creationId xmlns:a16="http://schemas.microsoft.com/office/drawing/2014/main" id="{B470E268-F5D1-4BFA-89C7-BC8176131646}"/>
              </a:ext>
            </a:extLst>
          </p:cNvPr>
          <p:cNvSpPr>
            <a:spLocks noGrp="1"/>
          </p:cNvSpPr>
          <p:nvPr>
            <p:ph type="ftr" sz="quarter" idx="11"/>
          </p:nvPr>
        </p:nvSpPr>
        <p:spPr/>
        <p:txBody>
          <a:bodyPr/>
          <a:lstStyle/>
          <a:p>
            <a:endParaRPr lang="nl-NL"/>
          </a:p>
        </p:txBody>
      </p:sp>
      <p:sp>
        <p:nvSpPr>
          <p:cNvPr id="5" name="Slide Number Placeholder 4">
            <a:extLst>
              <a:ext uri="{FF2B5EF4-FFF2-40B4-BE49-F238E27FC236}">
                <a16:creationId xmlns:a16="http://schemas.microsoft.com/office/drawing/2014/main" id="{5C7F7E90-ADD4-4523-A589-5D0544DD1982}"/>
              </a:ext>
            </a:extLst>
          </p:cNvPr>
          <p:cNvSpPr>
            <a:spLocks noGrp="1"/>
          </p:cNvSpPr>
          <p:nvPr>
            <p:ph type="sldNum" sz="quarter" idx="12"/>
          </p:nvPr>
        </p:nvSpPr>
        <p:spPr/>
        <p:txBody>
          <a:bodyPr/>
          <a:lstStyle/>
          <a:p>
            <a:fld id="{BC1DBF59-FCF1-4C99-ADD5-833B8FF11D94}" type="slidenum">
              <a:rPr lang="nl-NL" smtClean="0"/>
              <a:t>‹#›</a:t>
            </a:fld>
            <a:endParaRPr lang="nl-NL"/>
          </a:p>
        </p:txBody>
      </p:sp>
      <p:pic>
        <p:nvPicPr>
          <p:cNvPr id="7" name="Picture 6">
            <a:extLst>
              <a:ext uri="{FF2B5EF4-FFF2-40B4-BE49-F238E27FC236}">
                <a16:creationId xmlns:a16="http://schemas.microsoft.com/office/drawing/2014/main" id="{AB2AB332-8B7E-46A9-81BE-A7C8A64D91FF}"/>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1710817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15836-3C30-46B3-AC32-32184EFACE94}"/>
              </a:ext>
            </a:extLst>
          </p:cNvPr>
          <p:cNvSpPr>
            <a:spLocks noGrp="1"/>
          </p:cNvSpPr>
          <p:nvPr>
            <p:ph type="title"/>
          </p:nvPr>
        </p:nvSpPr>
        <p:spPr/>
        <p:txBody>
          <a:bodyPr/>
          <a:lstStyle/>
          <a:p>
            <a:r>
              <a:rPr lang="en-US"/>
              <a:t>Click to edit Master title style</a:t>
            </a:r>
            <a:endParaRPr lang="nl-NL"/>
          </a:p>
        </p:txBody>
      </p:sp>
      <p:sp>
        <p:nvSpPr>
          <p:cNvPr id="3" name="Date Placeholder 2">
            <a:extLst>
              <a:ext uri="{FF2B5EF4-FFF2-40B4-BE49-F238E27FC236}">
                <a16:creationId xmlns:a16="http://schemas.microsoft.com/office/drawing/2014/main" id="{0C2CE826-A37F-4AC1-9BE1-1F6175533032}"/>
              </a:ext>
            </a:extLst>
          </p:cNvPr>
          <p:cNvSpPr>
            <a:spLocks noGrp="1"/>
          </p:cNvSpPr>
          <p:nvPr>
            <p:ph type="dt" sz="half" idx="10"/>
          </p:nvPr>
        </p:nvSpPr>
        <p:spPr/>
        <p:txBody>
          <a:bodyPr/>
          <a:lstStyle/>
          <a:p>
            <a:fld id="{BB784946-65D8-4D58-BD27-11325C08D4BA}" type="datetimeFigureOut">
              <a:rPr lang="nl-NL" smtClean="0"/>
              <a:t>16-5-2024</a:t>
            </a:fld>
            <a:endParaRPr lang="nl-NL"/>
          </a:p>
        </p:txBody>
      </p:sp>
      <p:sp>
        <p:nvSpPr>
          <p:cNvPr id="4" name="Footer Placeholder 3">
            <a:extLst>
              <a:ext uri="{FF2B5EF4-FFF2-40B4-BE49-F238E27FC236}">
                <a16:creationId xmlns:a16="http://schemas.microsoft.com/office/drawing/2014/main" id="{5D3B7CDC-D6D8-413E-B94F-44398EEF0F16}"/>
              </a:ext>
            </a:extLst>
          </p:cNvPr>
          <p:cNvSpPr>
            <a:spLocks noGrp="1"/>
          </p:cNvSpPr>
          <p:nvPr>
            <p:ph type="ftr" sz="quarter" idx="11"/>
          </p:nvPr>
        </p:nvSpPr>
        <p:spPr/>
        <p:txBody>
          <a:bodyPr/>
          <a:lstStyle/>
          <a:p>
            <a:endParaRPr lang="nl-NL"/>
          </a:p>
        </p:txBody>
      </p:sp>
      <p:sp>
        <p:nvSpPr>
          <p:cNvPr id="5" name="Slide Number Placeholder 4">
            <a:extLst>
              <a:ext uri="{FF2B5EF4-FFF2-40B4-BE49-F238E27FC236}">
                <a16:creationId xmlns:a16="http://schemas.microsoft.com/office/drawing/2014/main" id="{6FEA4A04-10DC-4A9E-9719-FA34C6AF2497}"/>
              </a:ext>
            </a:extLst>
          </p:cNvPr>
          <p:cNvSpPr>
            <a:spLocks noGrp="1"/>
          </p:cNvSpPr>
          <p:nvPr>
            <p:ph type="sldNum" sz="quarter" idx="12"/>
          </p:nvPr>
        </p:nvSpPr>
        <p:spPr/>
        <p:txBody>
          <a:bodyPr/>
          <a:lstStyle/>
          <a:p>
            <a:fld id="{BC1DBF59-FCF1-4C99-ADD5-833B8FF11D94}" type="slidenum">
              <a:rPr lang="nl-NL" smtClean="0"/>
              <a:t>‹#›</a:t>
            </a:fld>
            <a:endParaRPr lang="nl-NL"/>
          </a:p>
        </p:txBody>
      </p:sp>
      <p:pic>
        <p:nvPicPr>
          <p:cNvPr id="7" name="Picture 6">
            <a:extLst>
              <a:ext uri="{FF2B5EF4-FFF2-40B4-BE49-F238E27FC236}">
                <a16:creationId xmlns:a16="http://schemas.microsoft.com/office/drawing/2014/main" id="{C00C266C-CE31-45BF-A71A-1D8B66BDBBE0}"/>
              </a:ext>
            </a:extLst>
          </p:cNvPr>
          <p:cNvPicPr>
            <a:picLocks noChangeAspect="1"/>
          </p:cNvPicPr>
          <p:nvPr userDrawn="1"/>
        </p:nvPicPr>
        <p:blipFill>
          <a:blip r:embed="rId2"/>
          <a:stretch>
            <a:fillRect/>
          </a:stretch>
        </p:blipFill>
        <p:spPr>
          <a:xfrm>
            <a:off x="0" y="3178"/>
            <a:ext cx="12192000" cy="6851643"/>
          </a:xfrm>
          <a:prstGeom prst="rect">
            <a:avLst/>
          </a:prstGeom>
        </p:spPr>
      </p:pic>
    </p:spTree>
    <p:extLst>
      <p:ext uri="{BB962C8B-B14F-4D97-AF65-F5344CB8AC3E}">
        <p14:creationId xmlns:p14="http://schemas.microsoft.com/office/powerpoint/2010/main" val="24591778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B0022-96ED-4DD2-84BC-BCBF6E37B927}"/>
              </a:ext>
            </a:extLst>
          </p:cNvPr>
          <p:cNvSpPr>
            <a:spLocks noGrp="1"/>
          </p:cNvSpPr>
          <p:nvPr>
            <p:ph type="title"/>
          </p:nvPr>
        </p:nvSpPr>
        <p:spPr/>
        <p:txBody>
          <a:bodyPr/>
          <a:lstStyle/>
          <a:p>
            <a:r>
              <a:rPr lang="en-US"/>
              <a:t>Click to edit Master title style</a:t>
            </a:r>
            <a:endParaRPr lang="nl-NL"/>
          </a:p>
        </p:txBody>
      </p:sp>
      <p:sp>
        <p:nvSpPr>
          <p:cNvPr id="3" name="Date Placeholder 2">
            <a:extLst>
              <a:ext uri="{FF2B5EF4-FFF2-40B4-BE49-F238E27FC236}">
                <a16:creationId xmlns:a16="http://schemas.microsoft.com/office/drawing/2014/main" id="{3760D3B8-0BEB-4F42-B662-3A8AD3E80B3E}"/>
              </a:ext>
            </a:extLst>
          </p:cNvPr>
          <p:cNvSpPr>
            <a:spLocks noGrp="1"/>
          </p:cNvSpPr>
          <p:nvPr>
            <p:ph type="dt" sz="half" idx="10"/>
          </p:nvPr>
        </p:nvSpPr>
        <p:spPr/>
        <p:txBody>
          <a:bodyPr/>
          <a:lstStyle/>
          <a:p>
            <a:fld id="{BB784946-65D8-4D58-BD27-11325C08D4BA}" type="datetimeFigureOut">
              <a:rPr lang="nl-NL" smtClean="0"/>
              <a:t>16-5-2024</a:t>
            </a:fld>
            <a:endParaRPr lang="nl-NL"/>
          </a:p>
        </p:txBody>
      </p:sp>
      <p:sp>
        <p:nvSpPr>
          <p:cNvPr id="4" name="Footer Placeholder 3">
            <a:extLst>
              <a:ext uri="{FF2B5EF4-FFF2-40B4-BE49-F238E27FC236}">
                <a16:creationId xmlns:a16="http://schemas.microsoft.com/office/drawing/2014/main" id="{6400C17B-CE54-4038-854C-2C3DBD81F638}"/>
              </a:ext>
            </a:extLst>
          </p:cNvPr>
          <p:cNvSpPr>
            <a:spLocks noGrp="1"/>
          </p:cNvSpPr>
          <p:nvPr>
            <p:ph type="ftr" sz="quarter" idx="11"/>
          </p:nvPr>
        </p:nvSpPr>
        <p:spPr/>
        <p:txBody>
          <a:bodyPr/>
          <a:lstStyle/>
          <a:p>
            <a:endParaRPr lang="nl-NL"/>
          </a:p>
        </p:txBody>
      </p:sp>
      <p:sp>
        <p:nvSpPr>
          <p:cNvPr id="5" name="Slide Number Placeholder 4">
            <a:extLst>
              <a:ext uri="{FF2B5EF4-FFF2-40B4-BE49-F238E27FC236}">
                <a16:creationId xmlns:a16="http://schemas.microsoft.com/office/drawing/2014/main" id="{714E0C8E-42AE-4EC8-A793-158E33187127}"/>
              </a:ext>
            </a:extLst>
          </p:cNvPr>
          <p:cNvSpPr>
            <a:spLocks noGrp="1"/>
          </p:cNvSpPr>
          <p:nvPr>
            <p:ph type="sldNum" sz="quarter" idx="12"/>
          </p:nvPr>
        </p:nvSpPr>
        <p:spPr/>
        <p:txBody>
          <a:bodyPr/>
          <a:lstStyle/>
          <a:p>
            <a:fld id="{BC1DBF59-FCF1-4C99-ADD5-833B8FF11D94}" type="slidenum">
              <a:rPr lang="nl-NL" smtClean="0"/>
              <a:t>‹#›</a:t>
            </a:fld>
            <a:endParaRPr lang="nl-NL"/>
          </a:p>
        </p:txBody>
      </p:sp>
      <p:pic>
        <p:nvPicPr>
          <p:cNvPr id="7" name="Picture 6">
            <a:extLst>
              <a:ext uri="{FF2B5EF4-FFF2-40B4-BE49-F238E27FC236}">
                <a16:creationId xmlns:a16="http://schemas.microsoft.com/office/drawing/2014/main" id="{BC1B9812-D52B-4AD2-9512-B0199C019869}"/>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2541596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03862-AD3E-48D0-9AC7-DA607304EFEF}"/>
              </a:ext>
            </a:extLst>
          </p:cNvPr>
          <p:cNvSpPr>
            <a:spLocks noGrp="1"/>
          </p:cNvSpPr>
          <p:nvPr>
            <p:ph type="title"/>
          </p:nvPr>
        </p:nvSpPr>
        <p:spPr/>
        <p:txBody>
          <a:bodyPr/>
          <a:lstStyle/>
          <a:p>
            <a:r>
              <a:rPr lang="en-US"/>
              <a:t>Click to edit Master title style</a:t>
            </a:r>
            <a:endParaRPr lang="nl-NL"/>
          </a:p>
        </p:txBody>
      </p:sp>
      <p:sp>
        <p:nvSpPr>
          <p:cNvPr id="3" name="Date Placeholder 2">
            <a:extLst>
              <a:ext uri="{FF2B5EF4-FFF2-40B4-BE49-F238E27FC236}">
                <a16:creationId xmlns:a16="http://schemas.microsoft.com/office/drawing/2014/main" id="{70728E66-DB1E-4D57-B0F1-41F2B8775F58}"/>
              </a:ext>
            </a:extLst>
          </p:cNvPr>
          <p:cNvSpPr>
            <a:spLocks noGrp="1"/>
          </p:cNvSpPr>
          <p:nvPr>
            <p:ph type="dt" sz="half" idx="10"/>
          </p:nvPr>
        </p:nvSpPr>
        <p:spPr/>
        <p:txBody>
          <a:bodyPr/>
          <a:lstStyle/>
          <a:p>
            <a:fld id="{BB784946-65D8-4D58-BD27-11325C08D4BA}" type="datetimeFigureOut">
              <a:rPr lang="nl-NL" smtClean="0"/>
              <a:t>16-5-2024</a:t>
            </a:fld>
            <a:endParaRPr lang="nl-NL"/>
          </a:p>
        </p:txBody>
      </p:sp>
      <p:sp>
        <p:nvSpPr>
          <p:cNvPr id="4" name="Footer Placeholder 3">
            <a:extLst>
              <a:ext uri="{FF2B5EF4-FFF2-40B4-BE49-F238E27FC236}">
                <a16:creationId xmlns:a16="http://schemas.microsoft.com/office/drawing/2014/main" id="{ACC0A6FA-E5E4-41F8-B748-DB3A55D7BB83}"/>
              </a:ext>
            </a:extLst>
          </p:cNvPr>
          <p:cNvSpPr>
            <a:spLocks noGrp="1"/>
          </p:cNvSpPr>
          <p:nvPr>
            <p:ph type="ftr" sz="quarter" idx="11"/>
          </p:nvPr>
        </p:nvSpPr>
        <p:spPr/>
        <p:txBody>
          <a:bodyPr/>
          <a:lstStyle/>
          <a:p>
            <a:endParaRPr lang="nl-NL"/>
          </a:p>
        </p:txBody>
      </p:sp>
      <p:sp>
        <p:nvSpPr>
          <p:cNvPr id="5" name="Slide Number Placeholder 4">
            <a:extLst>
              <a:ext uri="{FF2B5EF4-FFF2-40B4-BE49-F238E27FC236}">
                <a16:creationId xmlns:a16="http://schemas.microsoft.com/office/drawing/2014/main" id="{1DB4BDAE-3E11-48DB-AF9D-E1644B91395B}"/>
              </a:ext>
            </a:extLst>
          </p:cNvPr>
          <p:cNvSpPr>
            <a:spLocks noGrp="1"/>
          </p:cNvSpPr>
          <p:nvPr>
            <p:ph type="sldNum" sz="quarter" idx="12"/>
          </p:nvPr>
        </p:nvSpPr>
        <p:spPr/>
        <p:txBody>
          <a:bodyPr/>
          <a:lstStyle/>
          <a:p>
            <a:fld id="{BC1DBF59-FCF1-4C99-ADD5-833B8FF11D94}" type="slidenum">
              <a:rPr lang="nl-NL" smtClean="0"/>
              <a:t>‹#›</a:t>
            </a:fld>
            <a:endParaRPr lang="nl-NL"/>
          </a:p>
        </p:txBody>
      </p:sp>
      <p:pic>
        <p:nvPicPr>
          <p:cNvPr id="7" name="Picture 6">
            <a:extLst>
              <a:ext uri="{FF2B5EF4-FFF2-40B4-BE49-F238E27FC236}">
                <a16:creationId xmlns:a16="http://schemas.microsoft.com/office/drawing/2014/main" id="{03CA4BF6-C2DA-49E5-A4E9-D9F00CC2A917}"/>
              </a:ext>
            </a:extLst>
          </p:cNvPr>
          <p:cNvPicPr>
            <a:picLocks noChangeAspect="1"/>
          </p:cNvPicPr>
          <p:nvPr userDrawn="1"/>
        </p:nvPicPr>
        <p:blipFill>
          <a:blip r:embed="rId2"/>
          <a:stretch>
            <a:fillRect/>
          </a:stretch>
        </p:blipFill>
        <p:spPr>
          <a:xfrm>
            <a:off x="6444" y="0"/>
            <a:ext cx="12179111" cy="6858000"/>
          </a:xfrm>
          <a:prstGeom prst="rect">
            <a:avLst/>
          </a:prstGeom>
        </p:spPr>
      </p:pic>
    </p:spTree>
    <p:extLst>
      <p:ext uri="{BB962C8B-B14F-4D97-AF65-F5344CB8AC3E}">
        <p14:creationId xmlns:p14="http://schemas.microsoft.com/office/powerpoint/2010/main" val="27142759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0BDDF-99F3-45C0-ADAD-2F93B3C11758}"/>
              </a:ext>
            </a:extLst>
          </p:cNvPr>
          <p:cNvSpPr>
            <a:spLocks noGrp="1"/>
          </p:cNvSpPr>
          <p:nvPr>
            <p:ph type="title"/>
          </p:nvPr>
        </p:nvSpPr>
        <p:spPr/>
        <p:txBody>
          <a:bodyPr/>
          <a:lstStyle/>
          <a:p>
            <a:r>
              <a:rPr lang="en-US"/>
              <a:t>Click to edit Master title style</a:t>
            </a:r>
            <a:endParaRPr lang="nl-NL"/>
          </a:p>
        </p:txBody>
      </p:sp>
      <p:sp>
        <p:nvSpPr>
          <p:cNvPr id="3" name="Date Placeholder 2">
            <a:extLst>
              <a:ext uri="{FF2B5EF4-FFF2-40B4-BE49-F238E27FC236}">
                <a16:creationId xmlns:a16="http://schemas.microsoft.com/office/drawing/2014/main" id="{1A28F1CD-98AD-4BF8-920F-C5C2A4F00D64}"/>
              </a:ext>
            </a:extLst>
          </p:cNvPr>
          <p:cNvSpPr>
            <a:spLocks noGrp="1"/>
          </p:cNvSpPr>
          <p:nvPr>
            <p:ph type="dt" sz="half" idx="10"/>
          </p:nvPr>
        </p:nvSpPr>
        <p:spPr/>
        <p:txBody>
          <a:bodyPr/>
          <a:lstStyle/>
          <a:p>
            <a:fld id="{BB784946-65D8-4D58-BD27-11325C08D4BA}" type="datetimeFigureOut">
              <a:rPr lang="nl-NL" smtClean="0"/>
              <a:t>16-5-2024</a:t>
            </a:fld>
            <a:endParaRPr lang="nl-NL"/>
          </a:p>
        </p:txBody>
      </p:sp>
      <p:sp>
        <p:nvSpPr>
          <p:cNvPr id="4" name="Footer Placeholder 3">
            <a:extLst>
              <a:ext uri="{FF2B5EF4-FFF2-40B4-BE49-F238E27FC236}">
                <a16:creationId xmlns:a16="http://schemas.microsoft.com/office/drawing/2014/main" id="{FEB0BF26-D02A-4548-9CD7-198C0D40FB4B}"/>
              </a:ext>
            </a:extLst>
          </p:cNvPr>
          <p:cNvSpPr>
            <a:spLocks noGrp="1"/>
          </p:cNvSpPr>
          <p:nvPr>
            <p:ph type="ftr" sz="quarter" idx="11"/>
          </p:nvPr>
        </p:nvSpPr>
        <p:spPr/>
        <p:txBody>
          <a:bodyPr/>
          <a:lstStyle/>
          <a:p>
            <a:endParaRPr lang="nl-NL"/>
          </a:p>
        </p:txBody>
      </p:sp>
      <p:sp>
        <p:nvSpPr>
          <p:cNvPr id="5" name="Slide Number Placeholder 4">
            <a:extLst>
              <a:ext uri="{FF2B5EF4-FFF2-40B4-BE49-F238E27FC236}">
                <a16:creationId xmlns:a16="http://schemas.microsoft.com/office/drawing/2014/main" id="{81A15383-4F80-4697-BC7F-C00BB562A382}"/>
              </a:ext>
            </a:extLst>
          </p:cNvPr>
          <p:cNvSpPr>
            <a:spLocks noGrp="1"/>
          </p:cNvSpPr>
          <p:nvPr>
            <p:ph type="sldNum" sz="quarter" idx="12"/>
          </p:nvPr>
        </p:nvSpPr>
        <p:spPr/>
        <p:txBody>
          <a:bodyPr/>
          <a:lstStyle/>
          <a:p>
            <a:fld id="{BC1DBF59-FCF1-4C99-ADD5-833B8FF11D94}" type="slidenum">
              <a:rPr lang="nl-NL" smtClean="0"/>
              <a:t>‹#›</a:t>
            </a:fld>
            <a:endParaRPr lang="nl-NL"/>
          </a:p>
        </p:txBody>
      </p:sp>
      <p:pic>
        <p:nvPicPr>
          <p:cNvPr id="7" name="Picture 6">
            <a:extLst>
              <a:ext uri="{FF2B5EF4-FFF2-40B4-BE49-F238E27FC236}">
                <a16:creationId xmlns:a16="http://schemas.microsoft.com/office/drawing/2014/main" id="{81926F24-ECF7-4589-AD26-DA46DEC83C22}"/>
              </a:ext>
            </a:extLst>
          </p:cNvPr>
          <p:cNvPicPr>
            <a:picLocks noChangeAspect="1"/>
          </p:cNvPicPr>
          <p:nvPr userDrawn="1"/>
        </p:nvPicPr>
        <p:blipFill>
          <a:blip r:embed="rId2"/>
          <a:stretch>
            <a:fillRect/>
          </a:stretch>
        </p:blipFill>
        <p:spPr>
          <a:xfrm>
            <a:off x="0" y="3628"/>
            <a:ext cx="12192000" cy="6850743"/>
          </a:xfrm>
          <a:prstGeom prst="rect">
            <a:avLst/>
          </a:prstGeom>
        </p:spPr>
      </p:pic>
    </p:spTree>
    <p:extLst>
      <p:ext uri="{BB962C8B-B14F-4D97-AF65-F5344CB8AC3E}">
        <p14:creationId xmlns:p14="http://schemas.microsoft.com/office/powerpoint/2010/main" val="31914396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88E7B-06AB-4AF0-9EA7-DBC4671E8D7E}"/>
              </a:ext>
            </a:extLst>
          </p:cNvPr>
          <p:cNvSpPr>
            <a:spLocks noGrp="1"/>
          </p:cNvSpPr>
          <p:nvPr>
            <p:ph type="title"/>
          </p:nvPr>
        </p:nvSpPr>
        <p:spPr/>
        <p:txBody>
          <a:bodyPr/>
          <a:lstStyle/>
          <a:p>
            <a:r>
              <a:rPr lang="en-US"/>
              <a:t>Click to edit Master title style</a:t>
            </a:r>
            <a:endParaRPr lang="nl-NL"/>
          </a:p>
        </p:txBody>
      </p:sp>
      <p:sp>
        <p:nvSpPr>
          <p:cNvPr id="3" name="Content Placeholder 2">
            <a:extLst>
              <a:ext uri="{FF2B5EF4-FFF2-40B4-BE49-F238E27FC236}">
                <a16:creationId xmlns:a16="http://schemas.microsoft.com/office/drawing/2014/main" id="{45FBBADF-AD01-4BA9-9060-D461816510E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71D232DB-7768-49D3-B5CE-B2F0AEEC8919}"/>
              </a:ext>
            </a:extLst>
          </p:cNvPr>
          <p:cNvSpPr>
            <a:spLocks noGrp="1"/>
          </p:cNvSpPr>
          <p:nvPr>
            <p:ph type="dt" sz="half" idx="10"/>
          </p:nvPr>
        </p:nvSpPr>
        <p:spPr/>
        <p:txBody>
          <a:bodyPr/>
          <a:lstStyle/>
          <a:p>
            <a:fld id="{BB784946-65D8-4D58-BD27-11325C08D4BA}" type="datetimeFigureOut">
              <a:rPr lang="nl-NL" smtClean="0"/>
              <a:t>16-5-2024</a:t>
            </a:fld>
            <a:endParaRPr lang="nl-NL"/>
          </a:p>
        </p:txBody>
      </p:sp>
      <p:sp>
        <p:nvSpPr>
          <p:cNvPr id="5" name="Footer Placeholder 4">
            <a:extLst>
              <a:ext uri="{FF2B5EF4-FFF2-40B4-BE49-F238E27FC236}">
                <a16:creationId xmlns:a16="http://schemas.microsoft.com/office/drawing/2014/main" id="{BDE9F1FA-1ADF-4454-BBC1-13B43F5C6000}"/>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1D96240F-DE27-4418-BEFF-89EF791E03BC}"/>
              </a:ext>
            </a:extLst>
          </p:cNvPr>
          <p:cNvSpPr>
            <a:spLocks noGrp="1"/>
          </p:cNvSpPr>
          <p:nvPr>
            <p:ph type="sldNum" sz="quarter" idx="12"/>
          </p:nvPr>
        </p:nvSpPr>
        <p:spPr/>
        <p:txBody>
          <a:bodyPr/>
          <a:lstStyle/>
          <a:p>
            <a:fld id="{BC1DBF59-FCF1-4C99-ADD5-833B8FF11D94}" type="slidenum">
              <a:rPr lang="nl-NL" smtClean="0"/>
              <a:t>‹#›</a:t>
            </a:fld>
            <a:endParaRPr lang="nl-NL"/>
          </a:p>
        </p:txBody>
      </p:sp>
      <p:pic>
        <p:nvPicPr>
          <p:cNvPr id="8" name="Picture 7">
            <a:extLst>
              <a:ext uri="{FF2B5EF4-FFF2-40B4-BE49-F238E27FC236}">
                <a16:creationId xmlns:a16="http://schemas.microsoft.com/office/drawing/2014/main" id="{2F8CAF6C-04C3-44E7-9456-E2850E950AAC}"/>
              </a:ext>
            </a:extLst>
          </p:cNvPr>
          <p:cNvPicPr>
            <a:picLocks noChangeAspect="1"/>
          </p:cNvPicPr>
          <p:nvPr userDrawn="1"/>
        </p:nvPicPr>
        <p:blipFill>
          <a:blip r:embed="rId2"/>
          <a:stretch>
            <a:fillRect/>
          </a:stretch>
        </p:blipFill>
        <p:spPr>
          <a:xfrm>
            <a:off x="0" y="7257"/>
            <a:ext cx="12192000" cy="6843486"/>
          </a:xfrm>
          <a:prstGeom prst="rect">
            <a:avLst/>
          </a:prstGeom>
        </p:spPr>
      </p:pic>
    </p:spTree>
    <p:extLst>
      <p:ext uri="{BB962C8B-B14F-4D97-AF65-F5344CB8AC3E}">
        <p14:creationId xmlns:p14="http://schemas.microsoft.com/office/powerpoint/2010/main" val="2086553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17C81-C791-49E8-9753-8DD207F4B47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nl-NL"/>
          </a:p>
        </p:txBody>
      </p:sp>
      <p:sp>
        <p:nvSpPr>
          <p:cNvPr id="3" name="Text Placeholder 2">
            <a:extLst>
              <a:ext uri="{FF2B5EF4-FFF2-40B4-BE49-F238E27FC236}">
                <a16:creationId xmlns:a16="http://schemas.microsoft.com/office/drawing/2014/main" id="{B1FEFC11-AA36-4B6E-BC6E-9750E59B88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6AD2727-A234-4E29-900E-0126EE40C136}"/>
              </a:ext>
            </a:extLst>
          </p:cNvPr>
          <p:cNvSpPr>
            <a:spLocks noGrp="1"/>
          </p:cNvSpPr>
          <p:nvPr>
            <p:ph type="dt" sz="half" idx="10"/>
          </p:nvPr>
        </p:nvSpPr>
        <p:spPr/>
        <p:txBody>
          <a:bodyPr/>
          <a:lstStyle/>
          <a:p>
            <a:fld id="{BB784946-65D8-4D58-BD27-11325C08D4BA}" type="datetimeFigureOut">
              <a:rPr lang="nl-NL" smtClean="0"/>
              <a:t>16-5-2024</a:t>
            </a:fld>
            <a:endParaRPr lang="nl-NL"/>
          </a:p>
        </p:txBody>
      </p:sp>
      <p:sp>
        <p:nvSpPr>
          <p:cNvPr id="5" name="Footer Placeholder 4">
            <a:extLst>
              <a:ext uri="{FF2B5EF4-FFF2-40B4-BE49-F238E27FC236}">
                <a16:creationId xmlns:a16="http://schemas.microsoft.com/office/drawing/2014/main" id="{B0A31787-1E7D-49E8-A072-7FB683378C65}"/>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C71DC1E3-A3FF-4C5A-9FCF-91BB827D31E7}"/>
              </a:ext>
            </a:extLst>
          </p:cNvPr>
          <p:cNvSpPr>
            <a:spLocks noGrp="1"/>
          </p:cNvSpPr>
          <p:nvPr>
            <p:ph type="sldNum" sz="quarter" idx="12"/>
          </p:nvPr>
        </p:nvSpPr>
        <p:spPr/>
        <p:txBody>
          <a:bodyPr/>
          <a:lstStyle/>
          <a:p>
            <a:fld id="{BC1DBF59-FCF1-4C99-ADD5-833B8FF11D94}" type="slidenum">
              <a:rPr lang="nl-NL" smtClean="0"/>
              <a:t>‹#›</a:t>
            </a:fld>
            <a:endParaRPr lang="nl-NL"/>
          </a:p>
        </p:txBody>
      </p:sp>
      <p:pic>
        <p:nvPicPr>
          <p:cNvPr id="8" name="Picture 7">
            <a:extLst>
              <a:ext uri="{FF2B5EF4-FFF2-40B4-BE49-F238E27FC236}">
                <a16:creationId xmlns:a16="http://schemas.microsoft.com/office/drawing/2014/main" id="{15A49B41-1AB3-48F0-B811-5B2A9DFFAEB6}"/>
              </a:ext>
            </a:extLst>
          </p:cNvPr>
          <p:cNvPicPr>
            <a:picLocks noChangeAspect="1"/>
          </p:cNvPicPr>
          <p:nvPr userDrawn="1"/>
        </p:nvPicPr>
        <p:blipFill>
          <a:blip r:embed="rId2"/>
          <a:stretch>
            <a:fillRect/>
          </a:stretch>
        </p:blipFill>
        <p:spPr>
          <a:xfrm>
            <a:off x="0" y="1588"/>
            <a:ext cx="12192000" cy="6854823"/>
          </a:xfrm>
          <a:prstGeom prst="rect">
            <a:avLst/>
          </a:prstGeom>
        </p:spPr>
      </p:pic>
    </p:spTree>
    <p:extLst>
      <p:ext uri="{BB962C8B-B14F-4D97-AF65-F5344CB8AC3E}">
        <p14:creationId xmlns:p14="http://schemas.microsoft.com/office/powerpoint/2010/main" val="21760426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F053B-5320-4639-90CC-984F057E129B}"/>
              </a:ext>
            </a:extLst>
          </p:cNvPr>
          <p:cNvSpPr>
            <a:spLocks noGrp="1"/>
          </p:cNvSpPr>
          <p:nvPr>
            <p:ph type="title"/>
          </p:nvPr>
        </p:nvSpPr>
        <p:spPr/>
        <p:txBody>
          <a:bodyPr/>
          <a:lstStyle/>
          <a:p>
            <a:r>
              <a:rPr lang="en-US"/>
              <a:t>Click to edit Master title style</a:t>
            </a:r>
            <a:endParaRPr lang="nl-NL"/>
          </a:p>
        </p:txBody>
      </p:sp>
      <p:sp>
        <p:nvSpPr>
          <p:cNvPr id="3" name="Content Placeholder 2">
            <a:extLst>
              <a:ext uri="{FF2B5EF4-FFF2-40B4-BE49-F238E27FC236}">
                <a16:creationId xmlns:a16="http://schemas.microsoft.com/office/drawing/2014/main" id="{A672E858-1C19-44AC-9E11-8809E881DF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Content Placeholder 3">
            <a:extLst>
              <a:ext uri="{FF2B5EF4-FFF2-40B4-BE49-F238E27FC236}">
                <a16:creationId xmlns:a16="http://schemas.microsoft.com/office/drawing/2014/main" id="{078131AB-B6F3-4280-8955-6865685F020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Date Placeholder 4">
            <a:extLst>
              <a:ext uri="{FF2B5EF4-FFF2-40B4-BE49-F238E27FC236}">
                <a16:creationId xmlns:a16="http://schemas.microsoft.com/office/drawing/2014/main" id="{C810D5C5-8231-42C1-8F15-4C00E0393F5A}"/>
              </a:ext>
            </a:extLst>
          </p:cNvPr>
          <p:cNvSpPr>
            <a:spLocks noGrp="1"/>
          </p:cNvSpPr>
          <p:nvPr>
            <p:ph type="dt" sz="half" idx="10"/>
          </p:nvPr>
        </p:nvSpPr>
        <p:spPr/>
        <p:txBody>
          <a:bodyPr/>
          <a:lstStyle/>
          <a:p>
            <a:fld id="{BB784946-65D8-4D58-BD27-11325C08D4BA}" type="datetimeFigureOut">
              <a:rPr lang="nl-NL" smtClean="0"/>
              <a:t>16-5-2024</a:t>
            </a:fld>
            <a:endParaRPr lang="nl-NL"/>
          </a:p>
        </p:txBody>
      </p:sp>
      <p:sp>
        <p:nvSpPr>
          <p:cNvPr id="6" name="Footer Placeholder 5">
            <a:extLst>
              <a:ext uri="{FF2B5EF4-FFF2-40B4-BE49-F238E27FC236}">
                <a16:creationId xmlns:a16="http://schemas.microsoft.com/office/drawing/2014/main" id="{6E303533-E9DE-4896-83F8-1CF6CCCAC27E}"/>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41A20589-17ED-4158-9D33-B6B48EE3AAC0}"/>
              </a:ext>
            </a:extLst>
          </p:cNvPr>
          <p:cNvSpPr>
            <a:spLocks noGrp="1"/>
          </p:cNvSpPr>
          <p:nvPr>
            <p:ph type="sldNum" sz="quarter" idx="12"/>
          </p:nvPr>
        </p:nvSpPr>
        <p:spPr/>
        <p:txBody>
          <a:bodyPr/>
          <a:lstStyle/>
          <a:p>
            <a:fld id="{BC1DBF59-FCF1-4C99-ADD5-833B8FF11D94}" type="slidenum">
              <a:rPr lang="nl-NL" smtClean="0"/>
              <a:t>‹#›</a:t>
            </a:fld>
            <a:endParaRPr lang="nl-NL"/>
          </a:p>
        </p:txBody>
      </p:sp>
      <p:pic>
        <p:nvPicPr>
          <p:cNvPr id="9" name="Picture 8">
            <a:extLst>
              <a:ext uri="{FF2B5EF4-FFF2-40B4-BE49-F238E27FC236}">
                <a16:creationId xmlns:a16="http://schemas.microsoft.com/office/drawing/2014/main" id="{419BD918-851C-453E-9EF0-B8E97AFE01C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283856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ECDAF-DA24-424B-BDC9-C3274A5311CA}"/>
              </a:ext>
            </a:extLst>
          </p:cNvPr>
          <p:cNvSpPr>
            <a:spLocks noGrp="1"/>
          </p:cNvSpPr>
          <p:nvPr>
            <p:ph type="title"/>
          </p:nvPr>
        </p:nvSpPr>
        <p:spPr>
          <a:xfrm>
            <a:off x="839788" y="365125"/>
            <a:ext cx="10515600" cy="1325563"/>
          </a:xfrm>
        </p:spPr>
        <p:txBody>
          <a:bodyPr/>
          <a:lstStyle/>
          <a:p>
            <a:r>
              <a:rPr lang="en-US"/>
              <a:t>Click to edit Master title style</a:t>
            </a:r>
            <a:endParaRPr lang="nl-NL"/>
          </a:p>
        </p:txBody>
      </p:sp>
      <p:sp>
        <p:nvSpPr>
          <p:cNvPr id="3" name="Text Placeholder 2">
            <a:extLst>
              <a:ext uri="{FF2B5EF4-FFF2-40B4-BE49-F238E27FC236}">
                <a16:creationId xmlns:a16="http://schemas.microsoft.com/office/drawing/2014/main" id="{C2A029E8-83D7-409A-AB89-1F6A4D4B05A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66C482-12CB-41DE-B64B-E8402900DFC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Text Placeholder 4">
            <a:extLst>
              <a:ext uri="{FF2B5EF4-FFF2-40B4-BE49-F238E27FC236}">
                <a16:creationId xmlns:a16="http://schemas.microsoft.com/office/drawing/2014/main" id="{EED7B8F9-3F76-4455-AA0E-C806C40E99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D573CC7-B3B5-427B-8D55-43D121DDC8A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7" name="Date Placeholder 6">
            <a:extLst>
              <a:ext uri="{FF2B5EF4-FFF2-40B4-BE49-F238E27FC236}">
                <a16:creationId xmlns:a16="http://schemas.microsoft.com/office/drawing/2014/main" id="{17702904-CD4F-42C4-B986-C7C79CD243CB}"/>
              </a:ext>
            </a:extLst>
          </p:cNvPr>
          <p:cNvSpPr>
            <a:spLocks noGrp="1"/>
          </p:cNvSpPr>
          <p:nvPr>
            <p:ph type="dt" sz="half" idx="10"/>
          </p:nvPr>
        </p:nvSpPr>
        <p:spPr/>
        <p:txBody>
          <a:bodyPr/>
          <a:lstStyle/>
          <a:p>
            <a:fld id="{BB784946-65D8-4D58-BD27-11325C08D4BA}" type="datetimeFigureOut">
              <a:rPr lang="nl-NL" smtClean="0"/>
              <a:t>16-5-2024</a:t>
            </a:fld>
            <a:endParaRPr lang="nl-NL"/>
          </a:p>
        </p:txBody>
      </p:sp>
      <p:sp>
        <p:nvSpPr>
          <p:cNvPr id="8" name="Footer Placeholder 7">
            <a:extLst>
              <a:ext uri="{FF2B5EF4-FFF2-40B4-BE49-F238E27FC236}">
                <a16:creationId xmlns:a16="http://schemas.microsoft.com/office/drawing/2014/main" id="{0F54FD75-36E5-4123-9D34-932EECE6C369}"/>
              </a:ext>
            </a:extLst>
          </p:cNvPr>
          <p:cNvSpPr>
            <a:spLocks noGrp="1"/>
          </p:cNvSpPr>
          <p:nvPr>
            <p:ph type="ftr" sz="quarter" idx="11"/>
          </p:nvPr>
        </p:nvSpPr>
        <p:spPr/>
        <p:txBody>
          <a:bodyPr/>
          <a:lstStyle/>
          <a:p>
            <a:endParaRPr lang="nl-NL"/>
          </a:p>
        </p:txBody>
      </p:sp>
      <p:sp>
        <p:nvSpPr>
          <p:cNvPr id="9" name="Slide Number Placeholder 8">
            <a:extLst>
              <a:ext uri="{FF2B5EF4-FFF2-40B4-BE49-F238E27FC236}">
                <a16:creationId xmlns:a16="http://schemas.microsoft.com/office/drawing/2014/main" id="{DEEEF493-F5A6-47E1-BF85-32F2B96D1B82}"/>
              </a:ext>
            </a:extLst>
          </p:cNvPr>
          <p:cNvSpPr>
            <a:spLocks noGrp="1"/>
          </p:cNvSpPr>
          <p:nvPr>
            <p:ph type="sldNum" sz="quarter" idx="12"/>
          </p:nvPr>
        </p:nvSpPr>
        <p:spPr/>
        <p:txBody>
          <a:bodyPr/>
          <a:lstStyle/>
          <a:p>
            <a:fld id="{BC1DBF59-FCF1-4C99-ADD5-833B8FF11D94}" type="slidenum">
              <a:rPr lang="nl-NL" smtClean="0"/>
              <a:t>‹#›</a:t>
            </a:fld>
            <a:endParaRPr lang="nl-NL"/>
          </a:p>
        </p:txBody>
      </p:sp>
      <p:pic>
        <p:nvPicPr>
          <p:cNvPr id="11" name="Picture 10">
            <a:extLst>
              <a:ext uri="{FF2B5EF4-FFF2-40B4-BE49-F238E27FC236}">
                <a16:creationId xmlns:a16="http://schemas.microsoft.com/office/drawing/2014/main" id="{DE43B215-E2C7-44EC-A23A-AE613119821D}"/>
              </a:ext>
            </a:extLst>
          </p:cNvPr>
          <p:cNvPicPr>
            <a:picLocks noChangeAspect="1"/>
          </p:cNvPicPr>
          <p:nvPr userDrawn="1"/>
        </p:nvPicPr>
        <p:blipFill>
          <a:blip r:embed="rId2"/>
          <a:stretch>
            <a:fillRect/>
          </a:stretch>
        </p:blipFill>
        <p:spPr>
          <a:xfrm>
            <a:off x="0" y="3628"/>
            <a:ext cx="12192000" cy="6850743"/>
          </a:xfrm>
          <a:prstGeom prst="rect">
            <a:avLst/>
          </a:prstGeom>
        </p:spPr>
      </p:pic>
    </p:spTree>
    <p:extLst>
      <p:ext uri="{BB962C8B-B14F-4D97-AF65-F5344CB8AC3E}">
        <p14:creationId xmlns:p14="http://schemas.microsoft.com/office/powerpoint/2010/main" val="883426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8F81E-74AF-4B6B-BB8D-C1031A82D7D1}"/>
              </a:ext>
            </a:extLst>
          </p:cNvPr>
          <p:cNvSpPr>
            <a:spLocks noGrp="1"/>
          </p:cNvSpPr>
          <p:nvPr>
            <p:ph type="title"/>
          </p:nvPr>
        </p:nvSpPr>
        <p:spPr/>
        <p:txBody>
          <a:bodyPr/>
          <a:lstStyle/>
          <a:p>
            <a:r>
              <a:rPr lang="en-US"/>
              <a:t>Click to edit Master title style</a:t>
            </a:r>
            <a:endParaRPr lang="nl-NL"/>
          </a:p>
        </p:txBody>
      </p:sp>
      <p:sp>
        <p:nvSpPr>
          <p:cNvPr id="3" name="Date Placeholder 2">
            <a:extLst>
              <a:ext uri="{FF2B5EF4-FFF2-40B4-BE49-F238E27FC236}">
                <a16:creationId xmlns:a16="http://schemas.microsoft.com/office/drawing/2014/main" id="{1074A799-728A-4A73-AED4-84D2B9A07237}"/>
              </a:ext>
            </a:extLst>
          </p:cNvPr>
          <p:cNvSpPr>
            <a:spLocks noGrp="1"/>
          </p:cNvSpPr>
          <p:nvPr>
            <p:ph type="dt" sz="half" idx="10"/>
          </p:nvPr>
        </p:nvSpPr>
        <p:spPr/>
        <p:txBody>
          <a:bodyPr/>
          <a:lstStyle/>
          <a:p>
            <a:fld id="{BB784946-65D8-4D58-BD27-11325C08D4BA}" type="datetimeFigureOut">
              <a:rPr lang="nl-NL" smtClean="0"/>
              <a:t>16-5-2024</a:t>
            </a:fld>
            <a:endParaRPr lang="nl-NL"/>
          </a:p>
        </p:txBody>
      </p:sp>
      <p:sp>
        <p:nvSpPr>
          <p:cNvPr id="4" name="Footer Placeholder 3">
            <a:extLst>
              <a:ext uri="{FF2B5EF4-FFF2-40B4-BE49-F238E27FC236}">
                <a16:creationId xmlns:a16="http://schemas.microsoft.com/office/drawing/2014/main" id="{B6A9C831-2E28-4966-A8A9-0D8D13C7C746}"/>
              </a:ext>
            </a:extLst>
          </p:cNvPr>
          <p:cNvSpPr>
            <a:spLocks noGrp="1"/>
          </p:cNvSpPr>
          <p:nvPr>
            <p:ph type="ftr" sz="quarter" idx="11"/>
          </p:nvPr>
        </p:nvSpPr>
        <p:spPr/>
        <p:txBody>
          <a:bodyPr/>
          <a:lstStyle/>
          <a:p>
            <a:endParaRPr lang="nl-NL"/>
          </a:p>
        </p:txBody>
      </p:sp>
      <p:sp>
        <p:nvSpPr>
          <p:cNvPr id="5" name="Slide Number Placeholder 4">
            <a:extLst>
              <a:ext uri="{FF2B5EF4-FFF2-40B4-BE49-F238E27FC236}">
                <a16:creationId xmlns:a16="http://schemas.microsoft.com/office/drawing/2014/main" id="{50D3D87B-6208-45CD-9E7B-A7CC57D1486A}"/>
              </a:ext>
            </a:extLst>
          </p:cNvPr>
          <p:cNvSpPr>
            <a:spLocks noGrp="1"/>
          </p:cNvSpPr>
          <p:nvPr>
            <p:ph type="sldNum" sz="quarter" idx="12"/>
          </p:nvPr>
        </p:nvSpPr>
        <p:spPr/>
        <p:txBody>
          <a:bodyPr/>
          <a:lstStyle/>
          <a:p>
            <a:fld id="{BC1DBF59-FCF1-4C99-ADD5-833B8FF11D94}" type="slidenum">
              <a:rPr lang="nl-NL" smtClean="0"/>
              <a:t>‹#›</a:t>
            </a:fld>
            <a:endParaRPr lang="nl-NL"/>
          </a:p>
        </p:txBody>
      </p:sp>
      <p:pic>
        <p:nvPicPr>
          <p:cNvPr id="7" name="Picture 6">
            <a:extLst>
              <a:ext uri="{FF2B5EF4-FFF2-40B4-BE49-F238E27FC236}">
                <a16:creationId xmlns:a16="http://schemas.microsoft.com/office/drawing/2014/main" id="{BEC203C7-FE5B-4D65-A8F4-CAB31FF245DB}"/>
              </a:ext>
            </a:extLst>
          </p:cNvPr>
          <p:cNvPicPr>
            <a:picLocks noChangeAspect="1"/>
          </p:cNvPicPr>
          <p:nvPr userDrawn="1"/>
        </p:nvPicPr>
        <p:blipFill>
          <a:blip r:embed="rId2"/>
          <a:stretch>
            <a:fillRect/>
          </a:stretch>
        </p:blipFill>
        <p:spPr>
          <a:xfrm>
            <a:off x="0" y="7257"/>
            <a:ext cx="12192000" cy="6843486"/>
          </a:xfrm>
          <a:prstGeom prst="rect">
            <a:avLst/>
          </a:prstGeom>
        </p:spPr>
      </p:pic>
      <p:pic>
        <p:nvPicPr>
          <p:cNvPr id="9" name="Picture 8">
            <a:extLst>
              <a:ext uri="{FF2B5EF4-FFF2-40B4-BE49-F238E27FC236}">
                <a16:creationId xmlns:a16="http://schemas.microsoft.com/office/drawing/2014/main" id="{E4DBAE0D-0496-4A2D-B9C0-68609623C80A}"/>
              </a:ext>
            </a:extLst>
          </p:cNvPr>
          <p:cNvPicPr>
            <a:picLocks noChangeAspect="1"/>
          </p:cNvPicPr>
          <p:nvPr userDrawn="1"/>
        </p:nvPicPr>
        <p:blipFill>
          <a:blip r:embed="rId3"/>
          <a:stretch>
            <a:fillRect/>
          </a:stretch>
        </p:blipFill>
        <p:spPr>
          <a:xfrm>
            <a:off x="0" y="3628"/>
            <a:ext cx="12192000" cy="6850743"/>
          </a:xfrm>
          <a:prstGeom prst="rect">
            <a:avLst/>
          </a:prstGeom>
        </p:spPr>
      </p:pic>
    </p:spTree>
    <p:extLst>
      <p:ext uri="{BB962C8B-B14F-4D97-AF65-F5344CB8AC3E}">
        <p14:creationId xmlns:p14="http://schemas.microsoft.com/office/powerpoint/2010/main" val="3813491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784C84-6835-4110-8AEB-79907C0D2E3C}"/>
              </a:ext>
            </a:extLst>
          </p:cNvPr>
          <p:cNvSpPr>
            <a:spLocks noGrp="1"/>
          </p:cNvSpPr>
          <p:nvPr>
            <p:ph type="dt" sz="half" idx="10"/>
          </p:nvPr>
        </p:nvSpPr>
        <p:spPr/>
        <p:txBody>
          <a:bodyPr/>
          <a:lstStyle/>
          <a:p>
            <a:fld id="{BB784946-65D8-4D58-BD27-11325C08D4BA}" type="datetimeFigureOut">
              <a:rPr lang="nl-NL" smtClean="0"/>
              <a:t>16-5-2024</a:t>
            </a:fld>
            <a:endParaRPr lang="nl-NL"/>
          </a:p>
        </p:txBody>
      </p:sp>
      <p:sp>
        <p:nvSpPr>
          <p:cNvPr id="3" name="Footer Placeholder 2">
            <a:extLst>
              <a:ext uri="{FF2B5EF4-FFF2-40B4-BE49-F238E27FC236}">
                <a16:creationId xmlns:a16="http://schemas.microsoft.com/office/drawing/2014/main" id="{5D889364-0BAD-40BA-809F-D8BCC6114063}"/>
              </a:ext>
            </a:extLst>
          </p:cNvPr>
          <p:cNvSpPr>
            <a:spLocks noGrp="1"/>
          </p:cNvSpPr>
          <p:nvPr>
            <p:ph type="ftr" sz="quarter" idx="11"/>
          </p:nvPr>
        </p:nvSpPr>
        <p:spPr/>
        <p:txBody>
          <a:bodyPr/>
          <a:lstStyle/>
          <a:p>
            <a:endParaRPr lang="nl-NL"/>
          </a:p>
        </p:txBody>
      </p:sp>
      <p:sp>
        <p:nvSpPr>
          <p:cNvPr id="4" name="Slide Number Placeholder 3">
            <a:extLst>
              <a:ext uri="{FF2B5EF4-FFF2-40B4-BE49-F238E27FC236}">
                <a16:creationId xmlns:a16="http://schemas.microsoft.com/office/drawing/2014/main" id="{F5BE4DD9-7789-43A2-944E-4029E19316D4}"/>
              </a:ext>
            </a:extLst>
          </p:cNvPr>
          <p:cNvSpPr>
            <a:spLocks noGrp="1"/>
          </p:cNvSpPr>
          <p:nvPr>
            <p:ph type="sldNum" sz="quarter" idx="12"/>
          </p:nvPr>
        </p:nvSpPr>
        <p:spPr/>
        <p:txBody>
          <a:bodyPr/>
          <a:lstStyle/>
          <a:p>
            <a:fld id="{BC1DBF59-FCF1-4C99-ADD5-833B8FF11D94}" type="slidenum">
              <a:rPr lang="nl-NL" smtClean="0"/>
              <a:t>‹#›</a:t>
            </a:fld>
            <a:endParaRPr lang="nl-NL"/>
          </a:p>
        </p:txBody>
      </p:sp>
      <p:pic>
        <p:nvPicPr>
          <p:cNvPr id="6" name="Picture 5">
            <a:extLst>
              <a:ext uri="{FF2B5EF4-FFF2-40B4-BE49-F238E27FC236}">
                <a16:creationId xmlns:a16="http://schemas.microsoft.com/office/drawing/2014/main" id="{C78D77AB-7FB5-47BB-8B68-F3791188F7A5}"/>
              </a:ext>
            </a:extLst>
          </p:cNvPr>
          <p:cNvPicPr>
            <a:picLocks noChangeAspect="1"/>
          </p:cNvPicPr>
          <p:nvPr userDrawn="1"/>
        </p:nvPicPr>
        <p:blipFill>
          <a:blip r:embed="rId2"/>
          <a:stretch>
            <a:fillRect/>
          </a:stretch>
        </p:blipFill>
        <p:spPr>
          <a:xfrm>
            <a:off x="6444" y="0"/>
            <a:ext cx="12179111" cy="6858000"/>
          </a:xfrm>
          <a:prstGeom prst="rect">
            <a:avLst/>
          </a:prstGeom>
        </p:spPr>
      </p:pic>
    </p:spTree>
    <p:extLst>
      <p:ext uri="{BB962C8B-B14F-4D97-AF65-F5344CB8AC3E}">
        <p14:creationId xmlns:p14="http://schemas.microsoft.com/office/powerpoint/2010/main" val="28169402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EB984-4FCC-4C94-9711-EBAB0FF0F3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l-NL"/>
          </a:p>
        </p:txBody>
      </p:sp>
      <p:sp>
        <p:nvSpPr>
          <p:cNvPr id="3" name="Content Placeholder 2">
            <a:extLst>
              <a:ext uri="{FF2B5EF4-FFF2-40B4-BE49-F238E27FC236}">
                <a16:creationId xmlns:a16="http://schemas.microsoft.com/office/drawing/2014/main" id="{DB22700D-F58D-4C18-8EBF-8C73AC40D7B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ext Placeholder 3">
            <a:extLst>
              <a:ext uri="{FF2B5EF4-FFF2-40B4-BE49-F238E27FC236}">
                <a16:creationId xmlns:a16="http://schemas.microsoft.com/office/drawing/2014/main" id="{A0CDDFFF-21E2-412A-8480-1B035D4EF6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E895BD-3E50-4004-A27A-E0D8769D7023}"/>
              </a:ext>
            </a:extLst>
          </p:cNvPr>
          <p:cNvSpPr>
            <a:spLocks noGrp="1"/>
          </p:cNvSpPr>
          <p:nvPr>
            <p:ph type="dt" sz="half" idx="10"/>
          </p:nvPr>
        </p:nvSpPr>
        <p:spPr/>
        <p:txBody>
          <a:bodyPr/>
          <a:lstStyle/>
          <a:p>
            <a:fld id="{BB784946-65D8-4D58-BD27-11325C08D4BA}" type="datetimeFigureOut">
              <a:rPr lang="nl-NL" smtClean="0"/>
              <a:t>16-5-2024</a:t>
            </a:fld>
            <a:endParaRPr lang="nl-NL"/>
          </a:p>
        </p:txBody>
      </p:sp>
      <p:sp>
        <p:nvSpPr>
          <p:cNvPr id="6" name="Footer Placeholder 5">
            <a:extLst>
              <a:ext uri="{FF2B5EF4-FFF2-40B4-BE49-F238E27FC236}">
                <a16:creationId xmlns:a16="http://schemas.microsoft.com/office/drawing/2014/main" id="{F07B33E5-4EA7-4CB3-B3C6-D7F4D63D7EBF}"/>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1C6C5E9E-8B3A-46B3-960C-6990909ACFFF}"/>
              </a:ext>
            </a:extLst>
          </p:cNvPr>
          <p:cNvSpPr>
            <a:spLocks noGrp="1"/>
          </p:cNvSpPr>
          <p:nvPr>
            <p:ph type="sldNum" sz="quarter" idx="12"/>
          </p:nvPr>
        </p:nvSpPr>
        <p:spPr/>
        <p:txBody>
          <a:bodyPr/>
          <a:lstStyle/>
          <a:p>
            <a:fld id="{BC1DBF59-FCF1-4C99-ADD5-833B8FF11D94}" type="slidenum">
              <a:rPr lang="nl-NL" smtClean="0"/>
              <a:t>‹#›</a:t>
            </a:fld>
            <a:endParaRPr lang="nl-NL"/>
          </a:p>
        </p:txBody>
      </p:sp>
      <p:pic>
        <p:nvPicPr>
          <p:cNvPr id="9" name="Picture 8">
            <a:extLst>
              <a:ext uri="{FF2B5EF4-FFF2-40B4-BE49-F238E27FC236}">
                <a16:creationId xmlns:a16="http://schemas.microsoft.com/office/drawing/2014/main" id="{C7E6857F-29F5-404A-BD68-8038EFB3AC27}"/>
              </a:ext>
            </a:extLst>
          </p:cNvPr>
          <p:cNvPicPr>
            <a:picLocks noChangeAspect="1"/>
          </p:cNvPicPr>
          <p:nvPr userDrawn="1"/>
        </p:nvPicPr>
        <p:blipFill>
          <a:blip r:embed="rId2"/>
          <a:stretch>
            <a:fillRect/>
          </a:stretch>
        </p:blipFill>
        <p:spPr>
          <a:xfrm>
            <a:off x="0" y="3628"/>
            <a:ext cx="12192000" cy="6850743"/>
          </a:xfrm>
          <a:prstGeom prst="rect">
            <a:avLst/>
          </a:prstGeom>
        </p:spPr>
      </p:pic>
    </p:spTree>
    <p:extLst>
      <p:ext uri="{BB962C8B-B14F-4D97-AF65-F5344CB8AC3E}">
        <p14:creationId xmlns:p14="http://schemas.microsoft.com/office/powerpoint/2010/main" val="27659262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9474D-A441-4AA2-AEBA-EB300AE85F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l-NL"/>
          </a:p>
        </p:txBody>
      </p:sp>
      <p:sp>
        <p:nvSpPr>
          <p:cNvPr id="3" name="Picture Placeholder 2">
            <a:extLst>
              <a:ext uri="{FF2B5EF4-FFF2-40B4-BE49-F238E27FC236}">
                <a16:creationId xmlns:a16="http://schemas.microsoft.com/office/drawing/2014/main" id="{43C35BDE-76CB-49DF-9086-AB2EDFD27E3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ext Placeholder 3">
            <a:extLst>
              <a:ext uri="{FF2B5EF4-FFF2-40B4-BE49-F238E27FC236}">
                <a16:creationId xmlns:a16="http://schemas.microsoft.com/office/drawing/2014/main" id="{5044CF78-F740-4722-A51B-8C1C7318C2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694D4B-3D0D-44F8-A070-41E2A734AC17}"/>
              </a:ext>
            </a:extLst>
          </p:cNvPr>
          <p:cNvSpPr>
            <a:spLocks noGrp="1"/>
          </p:cNvSpPr>
          <p:nvPr>
            <p:ph type="dt" sz="half" idx="10"/>
          </p:nvPr>
        </p:nvSpPr>
        <p:spPr/>
        <p:txBody>
          <a:bodyPr/>
          <a:lstStyle/>
          <a:p>
            <a:fld id="{BB784946-65D8-4D58-BD27-11325C08D4BA}" type="datetimeFigureOut">
              <a:rPr lang="nl-NL" smtClean="0"/>
              <a:t>16-5-2024</a:t>
            </a:fld>
            <a:endParaRPr lang="nl-NL"/>
          </a:p>
        </p:txBody>
      </p:sp>
      <p:sp>
        <p:nvSpPr>
          <p:cNvPr id="6" name="Footer Placeholder 5">
            <a:extLst>
              <a:ext uri="{FF2B5EF4-FFF2-40B4-BE49-F238E27FC236}">
                <a16:creationId xmlns:a16="http://schemas.microsoft.com/office/drawing/2014/main" id="{F9E34C62-A03B-4FE7-A7BB-6533EADF401A}"/>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876D920F-28CA-4585-926E-20E28BA19545}"/>
              </a:ext>
            </a:extLst>
          </p:cNvPr>
          <p:cNvSpPr>
            <a:spLocks noGrp="1"/>
          </p:cNvSpPr>
          <p:nvPr>
            <p:ph type="sldNum" sz="quarter" idx="12"/>
          </p:nvPr>
        </p:nvSpPr>
        <p:spPr/>
        <p:txBody>
          <a:bodyPr/>
          <a:lstStyle/>
          <a:p>
            <a:fld id="{BC1DBF59-FCF1-4C99-ADD5-833B8FF11D94}" type="slidenum">
              <a:rPr lang="nl-NL" smtClean="0"/>
              <a:t>‹#›</a:t>
            </a:fld>
            <a:endParaRPr lang="nl-NL"/>
          </a:p>
        </p:txBody>
      </p:sp>
      <p:pic>
        <p:nvPicPr>
          <p:cNvPr id="9" name="Picture 8">
            <a:extLst>
              <a:ext uri="{FF2B5EF4-FFF2-40B4-BE49-F238E27FC236}">
                <a16:creationId xmlns:a16="http://schemas.microsoft.com/office/drawing/2014/main" id="{F3DA720C-FE57-43A9-AD3B-E7C18EE7DE8A}"/>
              </a:ext>
            </a:extLst>
          </p:cNvPr>
          <p:cNvPicPr>
            <a:picLocks noChangeAspect="1"/>
          </p:cNvPicPr>
          <p:nvPr userDrawn="1"/>
        </p:nvPicPr>
        <p:blipFill>
          <a:blip r:embed="rId2"/>
          <a:stretch>
            <a:fillRect/>
          </a:stretch>
        </p:blipFill>
        <p:spPr>
          <a:xfrm>
            <a:off x="0" y="10885"/>
            <a:ext cx="12192000" cy="6836229"/>
          </a:xfrm>
          <a:prstGeom prst="rect">
            <a:avLst/>
          </a:prstGeom>
        </p:spPr>
      </p:pic>
    </p:spTree>
    <p:extLst>
      <p:ext uri="{BB962C8B-B14F-4D97-AF65-F5344CB8AC3E}">
        <p14:creationId xmlns:p14="http://schemas.microsoft.com/office/powerpoint/2010/main" val="14784352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556EC9-29C3-4C22-92BC-1630064C26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nl-NL"/>
          </a:p>
        </p:txBody>
      </p:sp>
      <p:sp>
        <p:nvSpPr>
          <p:cNvPr id="3" name="Text Placeholder 2">
            <a:extLst>
              <a:ext uri="{FF2B5EF4-FFF2-40B4-BE49-F238E27FC236}">
                <a16:creationId xmlns:a16="http://schemas.microsoft.com/office/drawing/2014/main" id="{29BD37BC-B0A3-4DE2-AE26-CB0FE0818E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ED078B5A-A85C-4564-A942-D6FEC08397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784946-65D8-4D58-BD27-11325C08D4BA}" type="datetimeFigureOut">
              <a:rPr lang="nl-NL" smtClean="0"/>
              <a:t>16-5-2024</a:t>
            </a:fld>
            <a:endParaRPr lang="nl-NL"/>
          </a:p>
        </p:txBody>
      </p:sp>
      <p:sp>
        <p:nvSpPr>
          <p:cNvPr id="5" name="Footer Placeholder 4">
            <a:extLst>
              <a:ext uri="{FF2B5EF4-FFF2-40B4-BE49-F238E27FC236}">
                <a16:creationId xmlns:a16="http://schemas.microsoft.com/office/drawing/2014/main" id="{B08CEFD0-5E81-4565-95DB-A7503F64000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Slide Number Placeholder 5">
            <a:extLst>
              <a:ext uri="{FF2B5EF4-FFF2-40B4-BE49-F238E27FC236}">
                <a16:creationId xmlns:a16="http://schemas.microsoft.com/office/drawing/2014/main" id="{24A7BF15-3CE6-4DCE-BE3A-742F2016FF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1DBF59-FCF1-4C99-ADD5-833B8FF11D94}" type="slidenum">
              <a:rPr lang="nl-NL" smtClean="0"/>
              <a:t>‹#›</a:t>
            </a:fld>
            <a:endParaRPr lang="nl-NL"/>
          </a:p>
        </p:txBody>
      </p:sp>
      <p:pic>
        <p:nvPicPr>
          <p:cNvPr id="8" name="Picture 7">
            <a:extLst>
              <a:ext uri="{FF2B5EF4-FFF2-40B4-BE49-F238E27FC236}">
                <a16:creationId xmlns:a16="http://schemas.microsoft.com/office/drawing/2014/main" id="{967AA199-73E2-46B6-8ADB-B80C5F2D5E78}"/>
              </a:ext>
            </a:extLst>
          </p:cNvPr>
          <p:cNvPicPr>
            <a:picLocks noChangeAspect="1"/>
          </p:cNvPicPr>
          <p:nvPr userDrawn="1"/>
        </p:nvPicPr>
        <p:blipFill>
          <a:blip r:embed="rId17"/>
          <a:stretch>
            <a:fillRect/>
          </a:stretch>
        </p:blipFill>
        <p:spPr>
          <a:xfrm>
            <a:off x="0" y="0"/>
            <a:ext cx="12192000" cy="6858000"/>
          </a:xfrm>
          <a:prstGeom prst="rect">
            <a:avLst/>
          </a:prstGeom>
        </p:spPr>
      </p:pic>
    </p:spTree>
    <p:extLst>
      <p:ext uri="{BB962C8B-B14F-4D97-AF65-F5344CB8AC3E}">
        <p14:creationId xmlns:p14="http://schemas.microsoft.com/office/powerpoint/2010/main" val="1080161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60" r:id="rId11"/>
    <p:sldLayoutId id="2147483661" r:id="rId12"/>
    <p:sldLayoutId id="2147483662" r:id="rId13"/>
    <p:sldLayoutId id="2147483663" r:id="rId14"/>
    <p:sldLayoutId id="2147483664"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hyperlink" Target="https://creativecommons.org/licenses/by-sa/3.0/" TargetMode="External"/><Relationship Id="rId4" Type="http://schemas.openxmlformats.org/officeDocument/2006/relationships/hyperlink" Target="https://courses.lumenlearning.com/boundless-ap/chapter/overview-of-the-muscular-system/"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hyperlink" Target="https://sustainablehuman.org/stories/how-wolves-change-rivers/"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0.xml"/><Relationship Id="rId1" Type="http://schemas.openxmlformats.org/officeDocument/2006/relationships/slideLayout" Target="../slideLayouts/slideLayout8.xml"/><Relationship Id="rId5" Type="http://schemas.openxmlformats.org/officeDocument/2006/relationships/hyperlink" Target="https://creativecommons.org/licenses/by-nc-sa/3.0/" TargetMode="External"/><Relationship Id="rId4" Type="http://schemas.openxmlformats.org/officeDocument/2006/relationships/hyperlink" Target="https://www.peoplematters.in/blog/training-development/learning-to-learn-building-a-learning-organization-16890"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solonline.org/" TargetMode="External"/><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hyperlink" Target="https://creativecommons.org/licenses/by-nc-sa/3.0/" TargetMode="External"/><Relationship Id="rId4" Type="http://schemas.openxmlformats.org/officeDocument/2006/relationships/hyperlink" Target="https://www.peoplematters.in/blog/training-development/learning-to-learn-building-a-learning-organization-16890"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4.xml"/><Relationship Id="rId1" Type="http://schemas.openxmlformats.org/officeDocument/2006/relationships/slideLayout" Target="../slideLayouts/slideLayout8.xml"/><Relationship Id="rId5" Type="http://schemas.openxmlformats.org/officeDocument/2006/relationships/hyperlink" Target="https://creativecommons.org/licenses/by-nc/3.0/" TargetMode="External"/><Relationship Id="rId4" Type="http://schemas.openxmlformats.org/officeDocument/2006/relationships/hyperlink" Target="https://www.flickr.com/photos/usfwsmidwest/20513319225"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hyperlink" Target="https://creativecommons.org/licenses/by-nc/3.0/" TargetMode="External"/><Relationship Id="rId4" Type="http://schemas.openxmlformats.org/officeDocument/2006/relationships/hyperlink" Target="https://www.flickr.com/photos/usfwsmidwest/20513319225"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hyperlink" Target="https://creativecommons.org/licenses/by/3.0/" TargetMode="External"/><Relationship Id="rId4" Type="http://schemas.openxmlformats.org/officeDocument/2006/relationships/hyperlink" Target="http://www.alchemyofchange.net/networked-movements/"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hyperlink" Target="http://www.publicdomainpictures.net/" TargetMode="External"/><Relationship Id="rId4" Type="http://schemas.openxmlformats.org/officeDocument/2006/relationships/hyperlink" Target="https://www.publicdomainpictures.net/view-image.php?image=302419&amp;picture=recif-de-corail"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hyperlink" Target="https://creativecommons.org/licenses/by-nc-sa/3.0/" TargetMode="External"/><Relationship Id="rId4" Type="http://schemas.openxmlformats.org/officeDocument/2006/relationships/hyperlink" Target="https://ocw.tudelft.nl/course-readings/2-1-2-lecture-note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E0EF143F-A77E-257F-239B-8BAAF24F2624}"/>
              </a:ext>
            </a:extLst>
          </p:cNvPr>
          <p:cNvPicPr>
            <a:picLocks noChangeAspect="1"/>
          </p:cNvPicPr>
          <p:nvPr/>
        </p:nvPicPr>
        <p:blipFill>
          <a:blip r:embed="rId3"/>
          <a:stretch>
            <a:fillRect/>
          </a:stretch>
        </p:blipFill>
        <p:spPr>
          <a:xfrm>
            <a:off x="5218834" y="6403830"/>
            <a:ext cx="1009650" cy="371475"/>
          </a:xfrm>
          <a:prstGeom prst="rect">
            <a:avLst/>
          </a:prstGeom>
        </p:spPr>
      </p:pic>
    </p:spTree>
    <p:extLst>
      <p:ext uri="{BB962C8B-B14F-4D97-AF65-F5344CB8AC3E}">
        <p14:creationId xmlns:p14="http://schemas.microsoft.com/office/powerpoint/2010/main" val="10164444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DE37C-1158-39CF-9F5A-7454C0DD782B}"/>
              </a:ext>
            </a:extLst>
          </p:cNvPr>
          <p:cNvSpPr>
            <a:spLocks noGrp="1"/>
          </p:cNvSpPr>
          <p:nvPr>
            <p:ph type="title"/>
          </p:nvPr>
        </p:nvSpPr>
        <p:spPr>
          <a:xfrm>
            <a:off x="648929" y="629266"/>
            <a:ext cx="4944152" cy="1622321"/>
          </a:xfrm>
        </p:spPr>
        <p:txBody>
          <a:bodyPr vert="horz" lIns="91440" tIns="45720" rIns="91440" bIns="45720" rtlCol="0" anchor="ctr">
            <a:normAutofit/>
          </a:bodyPr>
          <a:lstStyle/>
          <a:p>
            <a:r>
              <a:rPr lang="en-US" kern="1200" dirty="0">
                <a:solidFill>
                  <a:schemeClr val="tx1"/>
                </a:solidFill>
                <a:latin typeface="+mj-lt"/>
                <a:ea typeface="+mj-ea"/>
                <a:cs typeface="+mj-cs"/>
              </a:rPr>
              <a:t>Living Systems</a:t>
            </a:r>
          </a:p>
        </p:txBody>
      </p:sp>
      <p:sp>
        <p:nvSpPr>
          <p:cNvPr id="3" name="Content Placeholder 2">
            <a:extLst>
              <a:ext uri="{FF2B5EF4-FFF2-40B4-BE49-F238E27FC236}">
                <a16:creationId xmlns:a16="http://schemas.microsoft.com/office/drawing/2014/main" id="{B86D9DC9-851B-B5DF-DBDB-F7DF1A7D16F6}"/>
              </a:ext>
            </a:extLst>
          </p:cNvPr>
          <p:cNvSpPr>
            <a:spLocks noGrp="1"/>
          </p:cNvSpPr>
          <p:nvPr>
            <p:ph sz="half" idx="1"/>
          </p:nvPr>
        </p:nvSpPr>
        <p:spPr>
          <a:xfrm>
            <a:off x="648930" y="2251588"/>
            <a:ext cx="4944151" cy="3972232"/>
          </a:xfrm>
        </p:spPr>
        <p:txBody>
          <a:bodyPr vert="horz" lIns="91440" tIns="45720" rIns="91440" bIns="45720" rtlCol="0">
            <a:normAutofit fontScale="92500" lnSpcReduction="10000"/>
          </a:bodyPr>
          <a:lstStyle/>
          <a:p>
            <a:pPr marL="0" indent="0">
              <a:lnSpc>
                <a:spcPct val="118000"/>
              </a:lnSpc>
              <a:spcBef>
                <a:spcPts val="0"/>
              </a:spcBef>
              <a:spcAft>
                <a:spcPts val="600"/>
              </a:spcAft>
              <a:buNone/>
            </a:pPr>
            <a:r>
              <a:rPr lang="en-US" sz="2200" i="1" dirty="0"/>
              <a:t>“Dividing a cow in half does not make two small cows. A person might be said to be comprised of a head, a torso, and limbs; or of bones, muscles, skin, and blood; or of the brain, lungs, heart, liver, and stomach; or of a digestive system, circulatory system, respiratory system, and nervous system; or of many, many cells. No matter what distinctions we choose, we cannot grasp what it is to be human by looking at the parts.”</a:t>
            </a:r>
          </a:p>
          <a:p>
            <a:pPr marL="0" indent="0">
              <a:lnSpc>
                <a:spcPct val="118000"/>
              </a:lnSpc>
              <a:spcBef>
                <a:spcPts val="0"/>
              </a:spcBef>
              <a:spcAft>
                <a:spcPts val="600"/>
              </a:spcAft>
              <a:buNone/>
            </a:pPr>
            <a:r>
              <a:rPr lang="en-US" sz="1200" dirty="0"/>
              <a:t>Kleiner, A., Smith, B., Roberts, C., Senge, P. M., &amp; Ross, R. (2011, p. 25). </a:t>
            </a:r>
            <a:r>
              <a:rPr lang="en-US" sz="1200" i="1" dirty="0"/>
              <a:t>The Fifth Discipline </a:t>
            </a:r>
            <a:r>
              <a:rPr lang="en-US" sz="1200" i="1" dirty="0" err="1"/>
              <a:t>Fieldbook</a:t>
            </a:r>
            <a:r>
              <a:rPr lang="en-US" sz="1200" i="1" dirty="0"/>
              <a:t>: Strategies for Building a Learning Organization</a:t>
            </a:r>
            <a:r>
              <a:rPr lang="en-US" sz="1200" dirty="0"/>
              <a:t>. Hachette UK.</a:t>
            </a:r>
          </a:p>
        </p:txBody>
      </p:sp>
      <p:sp>
        <p:nvSpPr>
          <p:cNvPr id="14" name="Rectangle 13">
            <a:extLst>
              <a:ext uri="{FF2B5EF4-FFF2-40B4-BE49-F238E27FC236}">
                <a16:creationId xmlns:a16="http://schemas.microsoft.com/office/drawing/2014/main" id="{46F7435D-E3DB-47B1-BA61-B00ACC83A9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2950" y="0"/>
            <a:ext cx="609905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9">
            <a:extLst>
              <a:ext uri="{FF2B5EF4-FFF2-40B4-BE49-F238E27FC236}">
                <a16:creationId xmlns:a16="http://schemas.microsoft.com/office/drawing/2014/main" id="{F263A0B5-F8C4-4116-809F-78A768EA79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7582" y="557784"/>
            <a:ext cx="513020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7" descr="Diagram&#10;&#10;Description automatically generated">
            <a:extLst>
              <a:ext uri="{FF2B5EF4-FFF2-40B4-BE49-F238E27FC236}">
                <a16:creationId xmlns:a16="http://schemas.microsoft.com/office/drawing/2014/main" id="{C3103F7F-7E96-E663-8F60-6703FD931F76}"/>
              </a:ext>
            </a:extLst>
          </p:cNvPr>
          <p:cNvPicPr>
            <a:picLocks noGrp="1" noChangeAspect="1"/>
          </p:cNvPicPr>
          <p:nvPr>
            <p:ph sz="half" idx="2"/>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904709" y="1223177"/>
            <a:ext cx="4475531" cy="4408398"/>
          </a:xfrm>
          <a:prstGeom prst="rect">
            <a:avLst/>
          </a:prstGeom>
          <a:effectLst/>
        </p:spPr>
      </p:pic>
      <p:sp>
        <p:nvSpPr>
          <p:cNvPr id="9" name="TextBox 8">
            <a:extLst>
              <a:ext uri="{FF2B5EF4-FFF2-40B4-BE49-F238E27FC236}">
                <a16:creationId xmlns:a16="http://schemas.microsoft.com/office/drawing/2014/main" id="{D8F02E03-FBA9-51D0-BE61-9047D86851DD}"/>
              </a:ext>
            </a:extLst>
          </p:cNvPr>
          <p:cNvSpPr txBox="1"/>
          <p:nvPr/>
        </p:nvSpPr>
        <p:spPr>
          <a:xfrm>
            <a:off x="9142474" y="5872260"/>
            <a:ext cx="2307042"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4" tooltip="https://courses.lumenlearning.com/boundless-ap/chapter/overview-of-the-muscular-system/">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5" tooltip="https://creativecommons.org/licenses/by-sa/3.0/">
                  <a:extLst>
                    <a:ext uri="{A12FA001-AC4F-418D-AE19-62706E023703}">
                      <ahyp:hlinkClr xmlns:ahyp="http://schemas.microsoft.com/office/drawing/2018/hyperlinkcolor" val="tx"/>
                    </a:ext>
                  </a:extLst>
                </a:hlinkClick>
              </a:rPr>
              <a:t>CC BY-SA</a:t>
            </a:r>
            <a:endParaRPr lang="en-US" sz="700" dirty="0">
              <a:solidFill>
                <a:srgbClr val="FFFFFF"/>
              </a:solidFill>
            </a:endParaRPr>
          </a:p>
        </p:txBody>
      </p:sp>
    </p:spTree>
    <p:extLst>
      <p:ext uri="{BB962C8B-B14F-4D97-AF65-F5344CB8AC3E}">
        <p14:creationId xmlns:p14="http://schemas.microsoft.com/office/powerpoint/2010/main" val="34083985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B0792D4F-247E-46FE-85FC-881DEFA41D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10" name="Content Placeholder 9">
            <a:extLst>
              <a:ext uri="{FF2B5EF4-FFF2-40B4-BE49-F238E27FC236}">
                <a16:creationId xmlns:a16="http://schemas.microsoft.com/office/drawing/2014/main" id="{7297727A-6DC0-97F6-3ACA-E9F636B2031A}"/>
              </a:ext>
            </a:extLst>
          </p:cNvPr>
          <p:cNvPicPr>
            <a:picLocks noGrp="1" noChangeAspect="1"/>
          </p:cNvPicPr>
          <p:nvPr>
            <p:ph sz="half" idx="2"/>
          </p:nvPr>
        </p:nvPicPr>
        <p:blipFill rotWithShape="1">
          <a:blip r:embed="rId3"/>
          <a:srcRect l="3008" t="32861" r="35829" b="14020"/>
          <a:stretch/>
        </p:blipFill>
        <p:spPr>
          <a:xfrm>
            <a:off x="1688023" y="320040"/>
            <a:ext cx="8812905" cy="4305291"/>
          </a:xfrm>
          <a:prstGeom prst="rect">
            <a:avLst/>
          </a:prstGeom>
        </p:spPr>
      </p:pic>
      <p:sp>
        <p:nvSpPr>
          <p:cNvPr id="17" name="Rectangle 16">
            <a:extLst>
              <a:ext uri="{FF2B5EF4-FFF2-40B4-BE49-F238E27FC236}">
                <a16:creationId xmlns:a16="http://schemas.microsoft.com/office/drawing/2014/main" id="{FA3CD3A3-D3C1-4567-BEC0-3A50E9A3A6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4782312"/>
            <a:ext cx="11548872"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EBDE37C-1158-39CF-9F5A-7454C0DD782B}"/>
              </a:ext>
            </a:extLst>
          </p:cNvPr>
          <p:cNvSpPr>
            <a:spLocks noGrp="1"/>
          </p:cNvSpPr>
          <p:nvPr>
            <p:ph type="title"/>
          </p:nvPr>
        </p:nvSpPr>
        <p:spPr>
          <a:xfrm>
            <a:off x="841248" y="5010912"/>
            <a:ext cx="2889504" cy="1344168"/>
          </a:xfrm>
        </p:spPr>
        <p:txBody>
          <a:bodyPr vert="horz" lIns="91440" tIns="45720" rIns="91440" bIns="45720" rtlCol="0" anchor="ctr">
            <a:normAutofit/>
          </a:bodyPr>
          <a:lstStyle/>
          <a:p>
            <a:r>
              <a:rPr lang="en-US" sz="2600" kern="1200">
                <a:solidFill>
                  <a:schemeClr val="bg1"/>
                </a:solidFill>
                <a:latin typeface="+mj-lt"/>
                <a:ea typeface="+mj-ea"/>
                <a:cs typeface="+mj-cs"/>
              </a:rPr>
              <a:t>Living Systems</a:t>
            </a:r>
          </a:p>
        </p:txBody>
      </p:sp>
      <p:cxnSp>
        <p:nvCxnSpPr>
          <p:cNvPr id="19" name="Straight Connector 18">
            <a:extLst>
              <a:ext uri="{FF2B5EF4-FFF2-40B4-BE49-F238E27FC236}">
                <a16:creationId xmlns:a16="http://schemas.microsoft.com/office/drawing/2014/main" id="{B56D13EF-D431-4D0F-BFFC-1B5A686FF9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059936" y="523797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86D9DC9-851B-B5DF-DBDB-F7DF1A7D16F6}"/>
              </a:ext>
            </a:extLst>
          </p:cNvPr>
          <p:cNvSpPr>
            <a:spLocks noGrp="1"/>
          </p:cNvSpPr>
          <p:nvPr>
            <p:ph sz="half" idx="1"/>
          </p:nvPr>
        </p:nvSpPr>
        <p:spPr>
          <a:xfrm>
            <a:off x="4379976" y="5010912"/>
            <a:ext cx="6976872" cy="1344168"/>
          </a:xfrm>
        </p:spPr>
        <p:txBody>
          <a:bodyPr vert="horz" lIns="91440" tIns="45720" rIns="91440" bIns="45720" rtlCol="0" anchor="ctr">
            <a:normAutofit/>
          </a:bodyPr>
          <a:lstStyle/>
          <a:p>
            <a:r>
              <a:rPr lang="en-US" sz="1800" dirty="0">
                <a:solidFill>
                  <a:schemeClr val="bg1"/>
                </a:solidFill>
              </a:rPr>
              <a:t>Interdependence</a:t>
            </a:r>
          </a:p>
          <a:p>
            <a:r>
              <a:rPr lang="en-US" sz="1800" dirty="0">
                <a:solidFill>
                  <a:schemeClr val="bg1"/>
                </a:solidFill>
              </a:rPr>
              <a:t>Impacts felt throughout the system</a:t>
            </a:r>
          </a:p>
          <a:p>
            <a:r>
              <a:rPr lang="en-US" sz="1800" dirty="0">
                <a:solidFill>
                  <a:schemeClr val="bg1"/>
                </a:solidFill>
              </a:rPr>
              <a:t>Cannot be separated into pieces and parts</a:t>
            </a:r>
          </a:p>
        </p:txBody>
      </p:sp>
      <p:sp>
        <p:nvSpPr>
          <p:cNvPr id="11" name="TextBox 10">
            <a:extLst>
              <a:ext uri="{FF2B5EF4-FFF2-40B4-BE49-F238E27FC236}">
                <a16:creationId xmlns:a16="http://schemas.microsoft.com/office/drawing/2014/main" id="{FBF8BBD6-91CC-914C-630B-96B180196C44}"/>
              </a:ext>
            </a:extLst>
          </p:cNvPr>
          <p:cNvSpPr txBox="1"/>
          <p:nvPr/>
        </p:nvSpPr>
        <p:spPr>
          <a:xfrm>
            <a:off x="10673711" y="1182230"/>
            <a:ext cx="1342458" cy="2893100"/>
          </a:xfrm>
          <a:prstGeom prst="rect">
            <a:avLst/>
          </a:prstGeom>
          <a:noFill/>
        </p:spPr>
        <p:txBody>
          <a:bodyPr wrap="square" lIns="91440" tIns="45720" rIns="91440" bIns="45720" rtlCol="0" anchor="t">
            <a:spAutoFit/>
          </a:bodyPr>
          <a:lstStyle/>
          <a:p>
            <a:r>
              <a:rPr lang="en-GB" sz="1400">
                <a:effectLst/>
                <a:latin typeface="Calibri Light"/>
                <a:ea typeface="Calibri Light" panose="020F0302020204030204" pitchFamily="34" charset="0"/>
                <a:cs typeface="Calibri Light"/>
              </a:rPr>
              <a:t>Monbiot, G. (2022a). </a:t>
            </a:r>
            <a:r>
              <a:rPr lang="en-GB" sz="1400" i="1">
                <a:effectLst/>
                <a:latin typeface="Calibri Light"/>
                <a:ea typeface="Calibri Light" panose="020F0302020204030204" pitchFamily="34" charset="0"/>
                <a:cs typeface="Calibri Light"/>
              </a:rPr>
              <a:t>How wolves change rivers [remastered HD].</a:t>
            </a:r>
            <a:r>
              <a:rPr lang="en-GB" sz="1400">
                <a:effectLst/>
                <a:latin typeface="Calibri Light"/>
                <a:ea typeface="Calibri Light" panose="020F0302020204030204" pitchFamily="34" charset="0"/>
                <a:cs typeface="Calibri Light"/>
              </a:rPr>
              <a:t> [Video]. Sustainable Human. </a:t>
            </a:r>
            <a:r>
              <a:rPr lang="en-GB" sz="1400" dirty="0">
                <a:effectLst/>
                <a:ea typeface="+mn-lt"/>
                <a:cs typeface="+mn-lt"/>
                <a:hlinkClick r:id="rId4">
                  <a:extLst>
                    <a:ext uri="{A12FA001-AC4F-418D-AE19-62706E023703}">
                      <ahyp:hlinkClr xmlns:ahyp="http://schemas.microsoft.com/office/drawing/2018/hyperlinkcolor" val="tx"/>
                    </a:ext>
                  </a:extLst>
                </a:hlinkClick>
              </a:rPr>
              <a:t>https://</a:t>
            </a:r>
            <a:r>
              <a:rPr lang="en-GB" sz="1400" dirty="0">
                <a:ea typeface="+mn-lt"/>
                <a:cs typeface="+mn-lt"/>
                <a:hlinkClick r:id="rId4">
                  <a:extLst>
                    <a:ext uri="{A12FA001-AC4F-418D-AE19-62706E023703}">
                      <ahyp:hlinkClr xmlns:ahyp="http://schemas.microsoft.com/office/drawing/2018/hyperlinkcolor" val="tx"/>
                    </a:ext>
                  </a:extLst>
                </a:hlinkClick>
              </a:rPr>
              <a:t>sustainablehuman</a:t>
            </a:r>
            <a:r>
              <a:rPr lang="en-GB" sz="1400" dirty="0">
                <a:effectLst/>
                <a:ea typeface="+mn-lt"/>
                <a:cs typeface="+mn-lt"/>
                <a:hlinkClick r:id="rId4">
                  <a:extLst>
                    <a:ext uri="{A12FA001-AC4F-418D-AE19-62706E023703}">
                      <ahyp:hlinkClr xmlns:ahyp="http://schemas.microsoft.com/office/drawing/2018/hyperlinkcolor" val="tx"/>
                    </a:ext>
                  </a:extLst>
                </a:hlinkClick>
              </a:rPr>
              <a:t>.</a:t>
            </a:r>
            <a:r>
              <a:rPr lang="en-GB" sz="1400" dirty="0">
                <a:ea typeface="+mn-lt"/>
                <a:cs typeface="+mn-lt"/>
                <a:hlinkClick r:id="rId4">
                  <a:extLst>
                    <a:ext uri="{A12FA001-AC4F-418D-AE19-62706E023703}">
                      <ahyp:hlinkClr xmlns:ahyp="http://schemas.microsoft.com/office/drawing/2018/hyperlinkcolor" val="tx"/>
                    </a:ext>
                  </a:extLst>
                </a:hlinkClick>
              </a:rPr>
              <a:t>org/stories/how-wolves-change-rivers</a:t>
            </a:r>
            <a:r>
              <a:rPr lang="en-GB" sz="1400" dirty="0">
                <a:effectLst/>
                <a:ea typeface="+mn-lt"/>
                <a:cs typeface="+mn-lt"/>
                <a:hlinkClick r:id="rId4">
                  <a:extLst>
                    <a:ext uri="{A12FA001-AC4F-418D-AE19-62706E023703}">
                      <ahyp:hlinkClr xmlns:ahyp="http://schemas.microsoft.com/office/drawing/2018/hyperlinkcolor" val="tx"/>
                    </a:ext>
                  </a:extLst>
                </a:hlinkClick>
              </a:rPr>
              <a:t>/</a:t>
            </a:r>
            <a:r>
              <a:rPr lang="en-GB" sz="1400" dirty="0">
                <a:ea typeface="+mn-lt"/>
                <a:cs typeface="+mn-lt"/>
              </a:rPr>
              <a:t> </a:t>
            </a:r>
            <a:endParaRPr lang="en-US" sz="1400" dirty="0">
              <a:ea typeface="+mn-lt"/>
              <a:cs typeface="+mn-lt"/>
            </a:endParaRPr>
          </a:p>
        </p:txBody>
      </p:sp>
    </p:spTree>
    <p:extLst>
      <p:ext uri="{BB962C8B-B14F-4D97-AF65-F5344CB8AC3E}">
        <p14:creationId xmlns:p14="http://schemas.microsoft.com/office/powerpoint/2010/main" val="3045223193"/>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4767D-A3AA-81E0-5801-D5D98A568A5C}"/>
              </a:ext>
            </a:extLst>
          </p:cNvPr>
          <p:cNvSpPr>
            <a:spLocks noGrp="1"/>
          </p:cNvSpPr>
          <p:nvPr>
            <p:ph type="title"/>
          </p:nvPr>
        </p:nvSpPr>
        <p:spPr>
          <a:xfrm>
            <a:off x="555411" y="338320"/>
            <a:ext cx="3651467" cy="1676603"/>
          </a:xfrm>
        </p:spPr>
        <p:txBody>
          <a:bodyPr vert="horz" lIns="91440" tIns="45720" rIns="91440" bIns="45720" rtlCol="0" anchor="ctr">
            <a:normAutofit/>
          </a:bodyPr>
          <a:lstStyle/>
          <a:p>
            <a:r>
              <a:rPr lang="en-US" sz="4800" dirty="0"/>
              <a:t>Systems Thinking</a:t>
            </a:r>
          </a:p>
        </p:txBody>
      </p:sp>
      <p:sp>
        <p:nvSpPr>
          <p:cNvPr id="4" name="Text Placeholder 3">
            <a:extLst>
              <a:ext uri="{FF2B5EF4-FFF2-40B4-BE49-F238E27FC236}">
                <a16:creationId xmlns:a16="http://schemas.microsoft.com/office/drawing/2014/main" id="{9E3447D9-2C30-3E4E-0A57-5E0649084218}"/>
              </a:ext>
            </a:extLst>
          </p:cNvPr>
          <p:cNvSpPr>
            <a:spLocks noGrp="1"/>
          </p:cNvSpPr>
          <p:nvPr>
            <p:ph type="body" sz="half" idx="2"/>
          </p:nvPr>
        </p:nvSpPr>
        <p:spPr>
          <a:xfrm>
            <a:off x="648931" y="1859974"/>
            <a:ext cx="3651466" cy="4797972"/>
          </a:xfrm>
        </p:spPr>
        <p:txBody>
          <a:bodyPr vert="horz" lIns="91440" tIns="45720" rIns="91440" bIns="45720" rtlCol="0">
            <a:normAutofit fontScale="92500" lnSpcReduction="20000"/>
          </a:bodyPr>
          <a:lstStyle/>
          <a:p>
            <a:pPr>
              <a:lnSpc>
                <a:spcPct val="128000"/>
              </a:lnSpc>
              <a:spcBef>
                <a:spcPts val="0"/>
              </a:spcBef>
              <a:spcAft>
                <a:spcPts val="600"/>
              </a:spcAft>
            </a:pPr>
            <a:r>
              <a:rPr lang="en-US" sz="1900" dirty="0"/>
              <a:t>What is Systems Thinking?</a:t>
            </a:r>
          </a:p>
          <a:p>
            <a:pPr>
              <a:lnSpc>
                <a:spcPct val="128000"/>
              </a:lnSpc>
              <a:spcBef>
                <a:spcPts val="0"/>
              </a:spcBef>
              <a:spcAft>
                <a:spcPts val="600"/>
              </a:spcAft>
            </a:pPr>
            <a:r>
              <a:rPr lang="en-US" sz="1900" dirty="0"/>
              <a:t>“Systems thinking is a set of synergistic analytic skills used to improve the capability of identifying and understanding systems, predicting their behaviors, and devising modifications to them in order to produce desired effects. These skills work together as a system.”</a:t>
            </a:r>
          </a:p>
          <a:p>
            <a:pPr>
              <a:lnSpc>
                <a:spcPct val="128000"/>
              </a:lnSpc>
              <a:spcBef>
                <a:spcPts val="0"/>
              </a:spcBef>
              <a:spcAft>
                <a:spcPts val="600"/>
              </a:spcAft>
            </a:pPr>
            <a:endParaRPr lang="en-US" dirty="0">
              <a:effectLst/>
              <a:ea typeface="Calibri Light" panose="020F0302020204030204" pitchFamily="34" charset="0"/>
              <a:cs typeface="Times New Roman" panose="02020603050405020304" pitchFamily="18" charset="0"/>
            </a:endParaRPr>
          </a:p>
          <a:p>
            <a:pPr>
              <a:lnSpc>
                <a:spcPct val="128000"/>
              </a:lnSpc>
              <a:spcBef>
                <a:spcPts val="0"/>
              </a:spcBef>
              <a:spcAft>
                <a:spcPts val="600"/>
              </a:spcAft>
            </a:pPr>
            <a:r>
              <a:rPr lang="en-US" dirty="0">
                <a:solidFill>
                  <a:schemeClr val="bg1"/>
                </a:solidFill>
                <a:effectLst/>
                <a:ea typeface="Calibri Light" panose="020F0302020204030204" pitchFamily="34" charset="0"/>
                <a:cs typeface="Times New Roman" panose="02020603050405020304" pitchFamily="18" charset="0"/>
              </a:rPr>
              <a:t>Arnold, R. D., &amp; Wade, J. P. (2015). A definition of systems thinking: A systems approach. </a:t>
            </a:r>
            <a:r>
              <a:rPr lang="en-US" i="1" dirty="0">
                <a:solidFill>
                  <a:schemeClr val="bg1"/>
                </a:solidFill>
                <a:effectLst/>
                <a:ea typeface="Calibri Light" panose="020F0302020204030204" pitchFamily="34" charset="0"/>
                <a:cs typeface="Times New Roman" panose="02020603050405020304" pitchFamily="18" charset="0"/>
              </a:rPr>
              <a:t>Procedia computer science, 44</a:t>
            </a:r>
            <a:r>
              <a:rPr lang="en-US" dirty="0">
                <a:solidFill>
                  <a:schemeClr val="bg1"/>
                </a:solidFill>
                <a:effectLst/>
                <a:ea typeface="Calibri Light" panose="020F0302020204030204" pitchFamily="34" charset="0"/>
                <a:cs typeface="Times New Roman" panose="02020603050405020304" pitchFamily="18" charset="0"/>
              </a:rPr>
              <a:t>, p. 675.</a:t>
            </a:r>
            <a:endParaRPr lang="en-US" dirty="0">
              <a:solidFill>
                <a:schemeClr val="bg1"/>
              </a:solidFill>
            </a:endParaRPr>
          </a:p>
          <a:p>
            <a:pPr>
              <a:lnSpc>
                <a:spcPct val="128000"/>
              </a:lnSpc>
              <a:spcBef>
                <a:spcPts val="0"/>
              </a:spcBef>
              <a:spcAft>
                <a:spcPts val="600"/>
              </a:spcAft>
            </a:pPr>
            <a:endParaRPr lang="en-US" dirty="0"/>
          </a:p>
        </p:txBody>
      </p:sp>
      <p:pic>
        <p:nvPicPr>
          <p:cNvPr id="6" name="Content Placeholder 5" descr="A screenshot of a video game&#10;&#10;Description automatically generated with medium confidence">
            <a:extLst>
              <a:ext uri="{FF2B5EF4-FFF2-40B4-BE49-F238E27FC236}">
                <a16:creationId xmlns:a16="http://schemas.microsoft.com/office/drawing/2014/main" id="{707313E6-C444-E9E6-D23A-27249C034B03}"/>
              </a:ext>
            </a:extLst>
          </p:cNvPr>
          <p:cNvPicPr>
            <a:picLocks noGrp="1" noChangeAspect="1"/>
          </p:cNvPicPr>
          <p:nvPr>
            <p:ph idx="1"/>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3648" r="14402"/>
          <a:stretch/>
        </p:blipFill>
        <p:spPr>
          <a:xfrm>
            <a:off x="4639056" y="10"/>
            <a:ext cx="7552944" cy="6857990"/>
          </a:xfrm>
          <a:prstGeom prst="rect">
            <a:avLst/>
          </a:prstGeom>
          <a:effectLst/>
        </p:spPr>
      </p:pic>
      <p:sp>
        <p:nvSpPr>
          <p:cNvPr id="7" name="TextBox 6">
            <a:extLst>
              <a:ext uri="{FF2B5EF4-FFF2-40B4-BE49-F238E27FC236}">
                <a16:creationId xmlns:a16="http://schemas.microsoft.com/office/drawing/2014/main" id="{74E31B06-5414-30FD-2247-ADBFDA36ADCB}"/>
              </a:ext>
            </a:extLst>
          </p:cNvPr>
          <p:cNvSpPr txBox="1"/>
          <p:nvPr/>
        </p:nvSpPr>
        <p:spPr>
          <a:xfrm>
            <a:off x="9751909" y="6657945"/>
            <a:ext cx="2440091"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www.peoplematters.in/blog/training-development/learning-to-learn-building-a-learning-organization-16890">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endParaRPr>
          </a:p>
        </p:txBody>
      </p:sp>
    </p:spTree>
    <p:extLst>
      <p:ext uri="{BB962C8B-B14F-4D97-AF65-F5344CB8AC3E}">
        <p14:creationId xmlns:p14="http://schemas.microsoft.com/office/powerpoint/2010/main" val="20989948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89B4B22-A9CB-4D3D-A77B-52543EDD543E}"/>
              </a:ext>
            </a:extLst>
          </p:cNvPr>
          <p:cNvSpPr txBox="1"/>
          <p:nvPr/>
        </p:nvSpPr>
        <p:spPr>
          <a:xfrm>
            <a:off x="7872618" y="663373"/>
            <a:ext cx="3684644" cy="1608487"/>
          </a:xfrm>
          <a:prstGeom prst="rect">
            <a:avLst/>
          </a:prstGeom>
        </p:spPr>
        <p:txBody>
          <a:bodyPr vert="horz" lIns="91440" tIns="45720" rIns="91440" bIns="45720" rtlCol="0" anchor="t">
            <a:normAutofit/>
          </a:bodyPr>
          <a:lstStyle/>
          <a:p>
            <a:pPr defTabSz="914400">
              <a:lnSpc>
                <a:spcPct val="90000"/>
              </a:lnSpc>
              <a:spcBef>
                <a:spcPct val="0"/>
              </a:spcBef>
              <a:spcAft>
                <a:spcPts val="600"/>
              </a:spcAft>
            </a:pPr>
            <a:endParaRPr lang="en-US" sz="3500" i="1" dirty="0">
              <a:solidFill>
                <a:schemeClr val="tx1">
                  <a:lumMod val="85000"/>
                  <a:lumOff val="15000"/>
                </a:schemeClr>
              </a:solidFill>
              <a:latin typeface="+mj-lt"/>
              <a:ea typeface="+mj-ea"/>
              <a:cs typeface="+mj-cs"/>
            </a:endParaRPr>
          </a:p>
        </p:txBody>
      </p:sp>
      <p:sp>
        <p:nvSpPr>
          <p:cNvPr id="2" name="Title 1">
            <a:extLst>
              <a:ext uri="{FF2B5EF4-FFF2-40B4-BE49-F238E27FC236}">
                <a16:creationId xmlns:a16="http://schemas.microsoft.com/office/drawing/2014/main" id="{60DA8EFF-DFED-7399-FF42-CB182B1F2F28}"/>
              </a:ext>
            </a:extLst>
          </p:cNvPr>
          <p:cNvSpPr>
            <a:spLocks noGrp="1"/>
          </p:cNvSpPr>
          <p:nvPr>
            <p:ph type="title"/>
          </p:nvPr>
        </p:nvSpPr>
        <p:spPr/>
        <p:txBody>
          <a:bodyPr/>
          <a:lstStyle/>
          <a:p>
            <a:r>
              <a:rPr lang="en-US" sz="3200" i="1" dirty="0">
                <a:solidFill>
                  <a:schemeClr val="tx1">
                    <a:lumMod val="85000"/>
                    <a:lumOff val="15000"/>
                  </a:schemeClr>
                </a:solidFill>
                <a:latin typeface="+mj-lt"/>
                <a:ea typeface="+mj-ea"/>
                <a:cs typeface="+mj-cs"/>
              </a:rPr>
              <a:t>What is Organizational Learning?</a:t>
            </a:r>
            <a:endParaRPr lang="en-US" dirty="0"/>
          </a:p>
        </p:txBody>
      </p:sp>
      <p:sp>
        <p:nvSpPr>
          <p:cNvPr id="4" name="Text Placeholder 3">
            <a:extLst>
              <a:ext uri="{FF2B5EF4-FFF2-40B4-BE49-F238E27FC236}">
                <a16:creationId xmlns:a16="http://schemas.microsoft.com/office/drawing/2014/main" id="{64617968-3388-B05A-B40A-ED627E358FF9}"/>
              </a:ext>
            </a:extLst>
          </p:cNvPr>
          <p:cNvSpPr>
            <a:spLocks noGrp="1"/>
          </p:cNvSpPr>
          <p:nvPr>
            <p:ph type="body" sz="half" idx="2"/>
          </p:nvPr>
        </p:nvSpPr>
        <p:spPr/>
        <p:txBody>
          <a:bodyPr/>
          <a:lstStyle/>
          <a:p>
            <a:r>
              <a:rPr lang="en-US" dirty="0">
                <a:solidFill>
                  <a:schemeClr val="tx1">
                    <a:lumMod val="85000"/>
                    <a:lumOff val="15000"/>
                  </a:schemeClr>
                </a:solidFill>
                <a:hlinkClick r:id="rId3"/>
              </a:rPr>
              <a:t>https://www.solonline.org/</a:t>
            </a:r>
            <a:endParaRPr lang="en-US" dirty="0">
              <a:solidFill>
                <a:schemeClr val="tx1">
                  <a:lumMod val="85000"/>
                  <a:lumOff val="15000"/>
                </a:schemeClr>
              </a:solidFill>
            </a:endParaRPr>
          </a:p>
          <a:p>
            <a:endParaRPr lang="en-US" dirty="0"/>
          </a:p>
        </p:txBody>
      </p:sp>
      <p:pic>
        <p:nvPicPr>
          <p:cNvPr id="7" name="Content Placeholder 6">
            <a:extLst>
              <a:ext uri="{FF2B5EF4-FFF2-40B4-BE49-F238E27FC236}">
                <a16:creationId xmlns:a16="http://schemas.microsoft.com/office/drawing/2014/main" id="{212AB43E-64E5-3865-597C-3D578A45D86A}"/>
              </a:ext>
            </a:extLst>
          </p:cNvPr>
          <p:cNvPicPr>
            <a:picLocks noGrp="1" noChangeAspect="1"/>
          </p:cNvPicPr>
          <p:nvPr>
            <p:ph idx="1"/>
          </p:nvPr>
        </p:nvPicPr>
        <p:blipFill rotWithShape="1">
          <a:blip r:embed="rId4"/>
          <a:srcRect l="48333" t="14445" r="5833" b="12963"/>
          <a:stretch/>
        </p:blipFill>
        <p:spPr>
          <a:xfrm>
            <a:off x="6348589" y="1257300"/>
            <a:ext cx="5470519" cy="4873625"/>
          </a:xfrm>
          <a:prstGeom prst="rect">
            <a:avLst/>
          </a:prstGeom>
        </p:spPr>
      </p:pic>
    </p:spTree>
    <p:extLst>
      <p:ext uri="{BB962C8B-B14F-4D97-AF65-F5344CB8AC3E}">
        <p14:creationId xmlns:p14="http://schemas.microsoft.com/office/powerpoint/2010/main" val="322559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4767D-A3AA-81E0-5801-D5D98A568A5C}"/>
              </a:ext>
            </a:extLst>
          </p:cNvPr>
          <p:cNvSpPr>
            <a:spLocks noGrp="1"/>
          </p:cNvSpPr>
          <p:nvPr>
            <p:ph type="title"/>
          </p:nvPr>
        </p:nvSpPr>
        <p:spPr>
          <a:xfrm>
            <a:off x="648929" y="629266"/>
            <a:ext cx="3651467" cy="1676603"/>
          </a:xfrm>
        </p:spPr>
        <p:txBody>
          <a:bodyPr vert="horz" lIns="91440" tIns="45720" rIns="91440" bIns="45720" rtlCol="0" anchor="ctr">
            <a:normAutofit fontScale="90000"/>
          </a:bodyPr>
          <a:lstStyle/>
          <a:p>
            <a:pPr>
              <a:lnSpc>
                <a:spcPct val="128000"/>
              </a:lnSpc>
              <a:spcBef>
                <a:spcPts val="0"/>
              </a:spcBef>
              <a:spcAft>
                <a:spcPts val="600"/>
              </a:spcAft>
            </a:pPr>
            <a:r>
              <a:rPr lang="en-US" sz="4800" dirty="0"/>
              <a:t>The Learning Organisation</a:t>
            </a:r>
          </a:p>
        </p:txBody>
      </p:sp>
      <p:sp>
        <p:nvSpPr>
          <p:cNvPr id="4" name="Text Placeholder 3">
            <a:extLst>
              <a:ext uri="{FF2B5EF4-FFF2-40B4-BE49-F238E27FC236}">
                <a16:creationId xmlns:a16="http://schemas.microsoft.com/office/drawing/2014/main" id="{9E3447D9-2C30-3E4E-0A57-5E0649084218}"/>
              </a:ext>
            </a:extLst>
          </p:cNvPr>
          <p:cNvSpPr>
            <a:spLocks noGrp="1"/>
          </p:cNvSpPr>
          <p:nvPr>
            <p:ph type="body" sz="half" idx="2"/>
          </p:nvPr>
        </p:nvSpPr>
        <p:spPr>
          <a:xfrm>
            <a:off x="648931" y="2438400"/>
            <a:ext cx="3651466" cy="3785419"/>
          </a:xfrm>
        </p:spPr>
        <p:txBody>
          <a:bodyPr vert="horz" lIns="91440" tIns="45720" rIns="91440" bIns="45720" rtlCol="0">
            <a:normAutofit fontScale="92500" lnSpcReduction="20000"/>
          </a:bodyPr>
          <a:lstStyle/>
          <a:p>
            <a:pPr marL="457200" indent="-457200">
              <a:lnSpc>
                <a:spcPct val="128000"/>
              </a:lnSpc>
              <a:spcBef>
                <a:spcPts val="0"/>
              </a:spcBef>
              <a:spcAft>
                <a:spcPts val="600"/>
              </a:spcAft>
              <a:buFont typeface="Arial" panose="020B0604020202020204" pitchFamily="34" charset="0"/>
              <a:buChar char="•"/>
            </a:pPr>
            <a:r>
              <a:rPr lang="en-US" sz="2800" dirty="0"/>
              <a:t>Common vision</a:t>
            </a:r>
          </a:p>
          <a:p>
            <a:pPr marL="457200" indent="-457200">
              <a:lnSpc>
                <a:spcPct val="128000"/>
              </a:lnSpc>
              <a:spcBef>
                <a:spcPts val="0"/>
              </a:spcBef>
              <a:spcAft>
                <a:spcPts val="600"/>
              </a:spcAft>
              <a:buFont typeface="Arial" panose="020B0604020202020204" pitchFamily="34" charset="0"/>
              <a:buChar char="•"/>
            </a:pPr>
            <a:r>
              <a:rPr lang="en-US" sz="2800" dirty="0"/>
              <a:t>Open sharing</a:t>
            </a:r>
          </a:p>
          <a:p>
            <a:pPr marL="457200" indent="-457200">
              <a:lnSpc>
                <a:spcPct val="128000"/>
              </a:lnSpc>
              <a:spcBef>
                <a:spcPts val="0"/>
              </a:spcBef>
              <a:spcAft>
                <a:spcPts val="600"/>
              </a:spcAft>
              <a:buFont typeface="Arial" panose="020B0604020202020204" pitchFamily="34" charset="0"/>
              <a:buChar char="•"/>
            </a:pPr>
            <a:r>
              <a:rPr lang="en-US" sz="2800" dirty="0"/>
              <a:t>Feedback loops</a:t>
            </a:r>
          </a:p>
          <a:p>
            <a:pPr marL="457200" indent="-457200">
              <a:lnSpc>
                <a:spcPct val="128000"/>
              </a:lnSpc>
              <a:spcBef>
                <a:spcPts val="0"/>
              </a:spcBef>
              <a:spcAft>
                <a:spcPts val="600"/>
              </a:spcAft>
              <a:buFont typeface="Arial" panose="020B0604020202020204" pitchFamily="34" charset="0"/>
              <a:buChar char="•"/>
            </a:pPr>
            <a:r>
              <a:rPr lang="en-US" sz="2800" dirty="0"/>
              <a:t>Personal mastery</a:t>
            </a:r>
          </a:p>
          <a:p>
            <a:pPr marL="457200" indent="-457200">
              <a:lnSpc>
                <a:spcPct val="128000"/>
              </a:lnSpc>
              <a:spcBef>
                <a:spcPts val="0"/>
              </a:spcBef>
              <a:spcAft>
                <a:spcPts val="600"/>
              </a:spcAft>
              <a:buFont typeface="Arial" panose="020B0604020202020204" pitchFamily="34" charset="0"/>
              <a:buChar char="•"/>
            </a:pPr>
            <a:r>
              <a:rPr lang="en-US" sz="2800" dirty="0"/>
              <a:t>Prototyping</a:t>
            </a:r>
          </a:p>
          <a:p>
            <a:pPr marL="457200" indent="-457200">
              <a:lnSpc>
                <a:spcPct val="128000"/>
              </a:lnSpc>
              <a:spcBef>
                <a:spcPts val="0"/>
              </a:spcBef>
              <a:spcAft>
                <a:spcPts val="600"/>
              </a:spcAft>
              <a:buFont typeface="Arial" panose="020B0604020202020204" pitchFamily="34" charset="0"/>
              <a:buChar char="•"/>
            </a:pPr>
            <a:r>
              <a:rPr lang="en-US" sz="2800" dirty="0"/>
              <a:t>Best practices</a:t>
            </a:r>
          </a:p>
          <a:p>
            <a:pPr marL="457200" indent="-457200">
              <a:lnSpc>
                <a:spcPct val="128000"/>
              </a:lnSpc>
              <a:spcBef>
                <a:spcPts val="0"/>
              </a:spcBef>
              <a:spcAft>
                <a:spcPts val="600"/>
              </a:spcAft>
              <a:buFont typeface="Arial" panose="020B0604020202020204" pitchFamily="34" charset="0"/>
              <a:buChar char="•"/>
            </a:pPr>
            <a:r>
              <a:rPr lang="en-US" sz="2800" dirty="0"/>
              <a:t>Systems thinking</a:t>
            </a:r>
          </a:p>
        </p:txBody>
      </p:sp>
      <p:pic>
        <p:nvPicPr>
          <p:cNvPr id="6" name="Content Placeholder 5" descr="A screenshot of a video game&#10;&#10;Description automatically generated with medium confidence">
            <a:extLst>
              <a:ext uri="{FF2B5EF4-FFF2-40B4-BE49-F238E27FC236}">
                <a16:creationId xmlns:a16="http://schemas.microsoft.com/office/drawing/2014/main" id="{707313E6-C444-E9E6-D23A-27249C034B03}"/>
              </a:ext>
            </a:extLst>
          </p:cNvPr>
          <p:cNvPicPr>
            <a:picLocks noGrp="1" noChangeAspect="1"/>
          </p:cNvPicPr>
          <p:nvPr>
            <p:ph idx="1"/>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3648" r="14402"/>
          <a:stretch/>
        </p:blipFill>
        <p:spPr>
          <a:xfrm>
            <a:off x="4639056" y="10"/>
            <a:ext cx="7552944" cy="6857990"/>
          </a:xfrm>
          <a:prstGeom prst="rect">
            <a:avLst/>
          </a:prstGeom>
          <a:effectLst/>
        </p:spPr>
      </p:pic>
      <p:sp>
        <p:nvSpPr>
          <p:cNvPr id="7" name="TextBox 6">
            <a:extLst>
              <a:ext uri="{FF2B5EF4-FFF2-40B4-BE49-F238E27FC236}">
                <a16:creationId xmlns:a16="http://schemas.microsoft.com/office/drawing/2014/main" id="{74E31B06-5414-30FD-2247-ADBFDA36ADCB}"/>
              </a:ext>
            </a:extLst>
          </p:cNvPr>
          <p:cNvSpPr txBox="1"/>
          <p:nvPr/>
        </p:nvSpPr>
        <p:spPr>
          <a:xfrm>
            <a:off x="9751909" y="6657945"/>
            <a:ext cx="2440091"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www.peoplematters.in/blog/training-development/learning-to-learn-building-a-learning-organization-16890">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endParaRPr>
          </a:p>
        </p:txBody>
      </p:sp>
    </p:spTree>
    <p:extLst>
      <p:ext uri="{BB962C8B-B14F-4D97-AF65-F5344CB8AC3E}">
        <p14:creationId xmlns:p14="http://schemas.microsoft.com/office/powerpoint/2010/main" val="977630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F5BD0-0E06-13A1-598C-3DF509E56536}"/>
              </a:ext>
            </a:extLst>
          </p:cNvPr>
          <p:cNvSpPr>
            <a:spLocks noGrp="1"/>
          </p:cNvSpPr>
          <p:nvPr>
            <p:ph type="title"/>
          </p:nvPr>
        </p:nvSpPr>
        <p:spPr/>
        <p:txBody>
          <a:bodyPr/>
          <a:lstStyle/>
          <a:p>
            <a:r>
              <a:rPr lang="en-US" dirty="0"/>
              <a:t>Understanding Systems</a:t>
            </a:r>
          </a:p>
        </p:txBody>
      </p:sp>
      <p:sp>
        <p:nvSpPr>
          <p:cNvPr id="3" name="Content Placeholder 2">
            <a:extLst>
              <a:ext uri="{FF2B5EF4-FFF2-40B4-BE49-F238E27FC236}">
                <a16:creationId xmlns:a16="http://schemas.microsoft.com/office/drawing/2014/main" id="{5A258929-CD31-5DA3-40CC-DF643E3D022D}"/>
              </a:ext>
            </a:extLst>
          </p:cNvPr>
          <p:cNvSpPr>
            <a:spLocks noGrp="1"/>
          </p:cNvSpPr>
          <p:nvPr>
            <p:ph idx="1"/>
          </p:nvPr>
        </p:nvSpPr>
        <p:spPr/>
        <p:txBody>
          <a:bodyPr vert="horz" lIns="91440" tIns="45720" rIns="91440" bIns="45720" rtlCol="0" anchor="t">
            <a:normAutofit fontScale="92500" lnSpcReduction="10000"/>
          </a:bodyPr>
          <a:lstStyle/>
          <a:p>
            <a:pPr marL="0" indent="0">
              <a:buNone/>
            </a:pPr>
            <a:r>
              <a:rPr lang="en-US" dirty="0"/>
              <a:t>Activity – Self-Managing Teams</a:t>
            </a:r>
          </a:p>
          <a:p>
            <a:pPr marL="0" indent="0">
              <a:buNone/>
            </a:pPr>
            <a:r>
              <a:rPr lang="en-US" sz="2400" dirty="0"/>
              <a:t>Start with re-</a:t>
            </a:r>
            <a:r>
              <a:rPr lang="en-US" sz="2400" dirty="0" err="1"/>
              <a:t>presencing</a:t>
            </a:r>
            <a:r>
              <a:rPr lang="en-US" sz="2400" dirty="0"/>
              <a:t> your team values. Each person on the team shares one value that is important to them as you work together today.</a:t>
            </a:r>
          </a:p>
          <a:p>
            <a:pPr marL="0" indent="0">
              <a:buNone/>
            </a:pPr>
            <a:endParaRPr lang="en-US" sz="2400" dirty="0"/>
          </a:p>
          <a:p>
            <a:pPr marL="0" indent="0">
              <a:buNone/>
            </a:pPr>
            <a:r>
              <a:rPr lang="en-US" sz="2400" dirty="0"/>
              <a:t>Consider your self-managing team as your initial system </a:t>
            </a:r>
          </a:p>
          <a:p>
            <a:r>
              <a:rPr lang="en-US" sz="2400" dirty="0"/>
              <a:t>Draw concentric circles to illustrate the systems your team is embedded in, label them</a:t>
            </a:r>
          </a:p>
          <a:p>
            <a:r>
              <a:rPr lang="en-US" sz="2400" dirty="0"/>
              <a:t>How does your team impact the first system you are embedded in? How does that system impact your team?</a:t>
            </a:r>
          </a:p>
          <a:p>
            <a:r>
              <a:rPr lang="en-US" sz="2400" dirty="0"/>
              <a:t>How does the first system impact the next largest system? How does the larger system impact the smaller system? (and so on…)</a:t>
            </a:r>
          </a:p>
          <a:p>
            <a:r>
              <a:rPr lang="en-US" sz="2400" dirty="0"/>
              <a:t>Thinking of the largest system your team is embedded in, how can your team impact that system for good?</a:t>
            </a:r>
          </a:p>
          <a:p>
            <a:endParaRPr lang="en-US" dirty="0"/>
          </a:p>
          <a:p>
            <a:endParaRPr lang="en-US" dirty="0"/>
          </a:p>
        </p:txBody>
      </p:sp>
    </p:spTree>
    <p:extLst>
      <p:ext uri="{BB962C8B-B14F-4D97-AF65-F5344CB8AC3E}">
        <p14:creationId xmlns:p14="http://schemas.microsoft.com/office/powerpoint/2010/main" val="11178770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F627D-3741-7CD1-A047-6294AA539552}"/>
              </a:ext>
            </a:extLst>
          </p:cNvPr>
          <p:cNvSpPr>
            <a:spLocks noGrp="1"/>
          </p:cNvSpPr>
          <p:nvPr>
            <p:ph type="title"/>
          </p:nvPr>
        </p:nvSpPr>
        <p:spPr>
          <a:xfrm>
            <a:off x="648931" y="369384"/>
            <a:ext cx="3505495" cy="1622321"/>
          </a:xfrm>
        </p:spPr>
        <p:txBody>
          <a:bodyPr vert="horz" lIns="91440" tIns="45720" rIns="91440" bIns="45720" rtlCol="0" anchor="ctr">
            <a:normAutofit/>
          </a:bodyPr>
          <a:lstStyle/>
          <a:p>
            <a:r>
              <a:rPr lang="en-US" sz="4400" kern="1200" dirty="0">
                <a:solidFill>
                  <a:schemeClr val="tx1"/>
                </a:solidFill>
                <a:latin typeface="+mj-lt"/>
                <a:ea typeface="+mj-ea"/>
                <a:cs typeface="+mj-cs"/>
              </a:rPr>
              <a:t>Transforming Organisations</a:t>
            </a:r>
          </a:p>
        </p:txBody>
      </p:sp>
      <p:sp>
        <p:nvSpPr>
          <p:cNvPr id="4" name="Text Placeholder 3">
            <a:extLst>
              <a:ext uri="{FF2B5EF4-FFF2-40B4-BE49-F238E27FC236}">
                <a16:creationId xmlns:a16="http://schemas.microsoft.com/office/drawing/2014/main" id="{5E87CC61-932E-BA4B-10DE-89DF6F42C5CD}"/>
              </a:ext>
            </a:extLst>
          </p:cNvPr>
          <p:cNvSpPr>
            <a:spLocks noGrp="1"/>
          </p:cNvSpPr>
          <p:nvPr>
            <p:ph type="body" sz="half" idx="2"/>
          </p:nvPr>
        </p:nvSpPr>
        <p:spPr>
          <a:xfrm>
            <a:off x="648931" y="2064327"/>
            <a:ext cx="4038572" cy="4615605"/>
          </a:xfrm>
        </p:spPr>
        <p:txBody>
          <a:bodyPr vert="horz" lIns="91440" tIns="45720" rIns="91440" bIns="45720" rtlCol="0">
            <a:normAutofit/>
          </a:bodyPr>
          <a:lstStyle/>
          <a:p>
            <a:pPr>
              <a:lnSpc>
                <a:spcPct val="128000"/>
              </a:lnSpc>
              <a:spcBef>
                <a:spcPts val="0"/>
              </a:spcBef>
              <a:spcAft>
                <a:spcPts val="600"/>
              </a:spcAft>
            </a:pPr>
            <a:r>
              <a:rPr lang="en-US" sz="2600" dirty="0"/>
              <a:t>“To improve the culture of an organisation, the leaders must change, or you must change the leaders.”</a:t>
            </a:r>
            <a:r>
              <a:rPr lang="en-US" sz="2400" b="0" i="0" dirty="0">
                <a:effectLst/>
              </a:rPr>
              <a:t> </a:t>
            </a:r>
          </a:p>
          <a:p>
            <a:pPr marL="0" marR="0">
              <a:lnSpc>
                <a:spcPct val="107000"/>
              </a:lnSpc>
              <a:spcBef>
                <a:spcPts val="0"/>
              </a:spcBef>
              <a:spcAft>
                <a:spcPts val="600"/>
              </a:spcAft>
            </a:pPr>
            <a:endParaRPr lang="en-US" sz="2000" dirty="0">
              <a:solidFill>
                <a:schemeClr val="bg1"/>
              </a:solidFill>
              <a:effectLst/>
              <a:ea typeface="Calibri Light" panose="020F0302020204030204" pitchFamily="34" charset="0"/>
            </a:endParaRPr>
          </a:p>
          <a:p>
            <a:pPr marL="0" marR="0">
              <a:lnSpc>
                <a:spcPct val="107000"/>
              </a:lnSpc>
              <a:spcBef>
                <a:spcPts val="0"/>
              </a:spcBef>
              <a:spcAft>
                <a:spcPts val="600"/>
              </a:spcAft>
            </a:pPr>
            <a:endParaRPr lang="en-US" sz="2000" dirty="0">
              <a:solidFill>
                <a:schemeClr val="bg1"/>
              </a:solidFill>
              <a:ea typeface="Calibri Light" panose="020F0302020204030204" pitchFamily="34" charset="0"/>
            </a:endParaRPr>
          </a:p>
          <a:p>
            <a:pPr marL="0" marR="0">
              <a:lnSpc>
                <a:spcPct val="107000"/>
              </a:lnSpc>
              <a:spcBef>
                <a:spcPts val="0"/>
              </a:spcBef>
              <a:spcAft>
                <a:spcPts val="600"/>
              </a:spcAft>
            </a:pPr>
            <a:endParaRPr lang="en-US" sz="2000" dirty="0">
              <a:solidFill>
                <a:schemeClr val="bg1"/>
              </a:solidFill>
              <a:effectLst/>
              <a:ea typeface="Calibri Light" panose="020F0302020204030204" pitchFamily="34" charset="0"/>
            </a:endParaRPr>
          </a:p>
          <a:p>
            <a:pPr marL="0" marR="0">
              <a:lnSpc>
                <a:spcPct val="107000"/>
              </a:lnSpc>
              <a:spcBef>
                <a:spcPts val="0"/>
              </a:spcBef>
              <a:spcAft>
                <a:spcPts val="600"/>
              </a:spcAft>
            </a:pPr>
            <a:r>
              <a:rPr lang="en-US" sz="2000" dirty="0">
                <a:solidFill>
                  <a:schemeClr val="bg1"/>
                </a:solidFill>
                <a:effectLst/>
                <a:ea typeface="Calibri Light" panose="020F0302020204030204" pitchFamily="34" charset="0"/>
              </a:rPr>
              <a:t>Barrett, R. (2016). </a:t>
            </a:r>
            <a:r>
              <a:rPr lang="en-US" sz="2000" i="1" dirty="0">
                <a:solidFill>
                  <a:schemeClr val="bg1"/>
                </a:solidFill>
                <a:effectLst/>
                <a:ea typeface="Calibri Light" panose="020F0302020204030204" pitchFamily="34" charset="0"/>
              </a:rPr>
              <a:t>Building a winning organisational culture. </a:t>
            </a:r>
            <a:r>
              <a:rPr lang="en-US" sz="2000" dirty="0">
                <a:solidFill>
                  <a:schemeClr val="bg1"/>
                </a:solidFill>
                <a:effectLst/>
                <a:ea typeface="Calibri Light" panose="020F0302020204030204" pitchFamily="34" charset="0"/>
              </a:rPr>
              <a:t>Barrett Values Centre. </a:t>
            </a:r>
            <a:endParaRPr lang="en-US" sz="2000" dirty="0">
              <a:solidFill>
                <a:schemeClr val="bg1"/>
              </a:solidFill>
              <a:effectLst/>
              <a:ea typeface="Times New Roman" panose="02020603050405020304" pitchFamily="18" charset="0"/>
            </a:endParaRPr>
          </a:p>
        </p:txBody>
      </p:sp>
      <p:grpSp>
        <p:nvGrpSpPr>
          <p:cNvPr id="5" name="Group 4">
            <a:extLst>
              <a:ext uri="{FF2B5EF4-FFF2-40B4-BE49-F238E27FC236}">
                <a16:creationId xmlns:a16="http://schemas.microsoft.com/office/drawing/2014/main" id="{432927EE-94E9-CAF4-BE54-854739E92514}"/>
              </a:ext>
            </a:extLst>
          </p:cNvPr>
          <p:cNvGrpSpPr/>
          <p:nvPr/>
        </p:nvGrpSpPr>
        <p:grpSpPr>
          <a:xfrm>
            <a:off x="6451227" y="2247245"/>
            <a:ext cx="5178426" cy="2589213"/>
            <a:chOff x="6451227" y="2247245"/>
            <a:chExt cx="5178426" cy="2589213"/>
          </a:xfrm>
        </p:grpSpPr>
        <p:pic>
          <p:nvPicPr>
            <p:cNvPr id="3" name="Content Placeholder 10" descr="A picture containing animal, table&#10;&#10;Description automatically generated">
              <a:extLst>
                <a:ext uri="{FF2B5EF4-FFF2-40B4-BE49-F238E27FC236}">
                  <a16:creationId xmlns:a16="http://schemas.microsoft.com/office/drawing/2014/main" id="{5D635EF1-272F-AA5E-4412-419CB3365843}"/>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451227" y="2247245"/>
              <a:ext cx="5178426" cy="2589213"/>
            </a:xfrm>
            <a:prstGeom prst="rect">
              <a:avLst/>
            </a:prstGeom>
          </p:spPr>
        </p:pic>
        <p:sp>
          <p:nvSpPr>
            <p:cNvPr id="6" name="TextBox 5">
              <a:extLst>
                <a:ext uri="{FF2B5EF4-FFF2-40B4-BE49-F238E27FC236}">
                  <a16:creationId xmlns:a16="http://schemas.microsoft.com/office/drawing/2014/main" id="{61E5B683-5C3F-4164-6A97-2D8E4B04A973}"/>
                </a:ext>
              </a:extLst>
            </p:cNvPr>
            <p:cNvSpPr txBox="1"/>
            <p:nvPr/>
          </p:nvSpPr>
          <p:spPr>
            <a:xfrm>
              <a:off x="6900771" y="4605626"/>
              <a:ext cx="4495800" cy="230832"/>
            </a:xfrm>
            <a:prstGeom prst="rect">
              <a:avLst/>
            </a:prstGeom>
            <a:noFill/>
          </p:spPr>
          <p:txBody>
            <a:bodyPr wrap="square" rtlCol="0">
              <a:spAutoFit/>
            </a:bodyPr>
            <a:lstStyle/>
            <a:p>
              <a:r>
                <a:rPr lang="en-US" sz="900" dirty="0">
                  <a:hlinkClick r:id="rId4" tooltip="https://www.flickr.com/photos/usfwsmidwest/20513319225"/>
                </a:rPr>
                <a:t>This Photo</a:t>
              </a:r>
              <a:r>
                <a:rPr lang="en-US" sz="900" dirty="0"/>
                <a:t> by Unknown Author is licensed under </a:t>
              </a:r>
              <a:r>
                <a:rPr lang="en-US" sz="900" dirty="0">
                  <a:hlinkClick r:id="rId5" tooltip="https://creativecommons.org/licenses/by-nc/3.0/"/>
                </a:rPr>
                <a:t>CC BY-NC</a:t>
              </a:r>
              <a:endParaRPr lang="en-US" sz="900" dirty="0"/>
            </a:p>
          </p:txBody>
        </p:sp>
      </p:grpSp>
    </p:spTree>
    <p:extLst>
      <p:ext uri="{BB962C8B-B14F-4D97-AF65-F5344CB8AC3E}">
        <p14:creationId xmlns:p14="http://schemas.microsoft.com/office/powerpoint/2010/main" val="2321383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BAD08-B346-A238-A03C-CB00A4F8C47A}"/>
              </a:ext>
            </a:extLst>
          </p:cNvPr>
          <p:cNvSpPr>
            <a:spLocks noGrp="1"/>
          </p:cNvSpPr>
          <p:nvPr>
            <p:ph type="title"/>
          </p:nvPr>
        </p:nvSpPr>
        <p:spPr>
          <a:xfrm>
            <a:off x="4965430" y="629266"/>
            <a:ext cx="6586491" cy="1676603"/>
          </a:xfrm>
        </p:spPr>
        <p:txBody>
          <a:bodyPr vert="horz" lIns="91440" tIns="45720" rIns="91440" bIns="45720" rtlCol="0" anchor="ctr">
            <a:normAutofit/>
          </a:bodyPr>
          <a:lstStyle/>
          <a:p>
            <a:r>
              <a:rPr lang="en-US" sz="5400"/>
              <a:t>Transforming to a Conscious Culture</a:t>
            </a:r>
          </a:p>
        </p:txBody>
      </p:sp>
      <p:sp>
        <p:nvSpPr>
          <p:cNvPr id="8" name="Content Placeholder 7">
            <a:extLst>
              <a:ext uri="{FF2B5EF4-FFF2-40B4-BE49-F238E27FC236}">
                <a16:creationId xmlns:a16="http://schemas.microsoft.com/office/drawing/2014/main" id="{177BED43-FE45-BA4C-5B7C-A5D4EA3A2DD1}"/>
              </a:ext>
            </a:extLst>
          </p:cNvPr>
          <p:cNvSpPr>
            <a:spLocks noGrp="1"/>
          </p:cNvSpPr>
          <p:nvPr>
            <p:ph sz="half" idx="1"/>
          </p:nvPr>
        </p:nvSpPr>
        <p:spPr>
          <a:xfrm>
            <a:off x="4965431" y="2438400"/>
            <a:ext cx="6586489" cy="3785419"/>
          </a:xfrm>
        </p:spPr>
        <p:txBody>
          <a:bodyPr vert="horz" lIns="91440" tIns="45720" rIns="91440" bIns="45720" rtlCol="0">
            <a:normAutofit/>
          </a:bodyPr>
          <a:lstStyle/>
          <a:p>
            <a:pPr marL="0" indent="0">
              <a:buNone/>
            </a:pPr>
            <a:r>
              <a:rPr lang="en-US" sz="2400" dirty="0"/>
              <a:t>Discussion:</a:t>
            </a:r>
          </a:p>
          <a:p>
            <a:r>
              <a:rPr lang="en-US" sz="2400" dirty="0"/>
              <a:t>What happens within the chrysalis that turns a caterpillar into a butterfly?</a:t>
            </a:r>
          </a:p>
          <a:p>
            <a:r>
              <a:rPr lang="en-US" sz="2400" dirty="0"/>
              <a:t>How is the chrysalis process similar to transforming an organisation with an established culture?</a:t>
            </a:r>
          </a:p>
          <a:p>
            <a:r>
              <a:rPr lang="en-US" sz="2400" dirty="0"/>
              <a:t>What steps would you take to transform an organisation to a conscious culture?</a:t>
            </a:r>
          </a:p>
        </p:txBody>
      </p:sp>
      <p:pic>
        <p:nvPicPr>
          <p:cNvPr id="10" name="Content Placeholder 9" descr="A butterfly on a leaf&#10;&#10;Description automatically generated with medium confidence">
            <a:extLst>
              <a:ext uri="{FF2B5EF4-FFF2-40B4-BE49-F238E27FC236}">
                <a16:creationId xmlns:a16="http://schemas.microsoft.com/office/drawing/2014/main" id="{3CDF6F03-E936-C90F-5FB2-F32924A1CFD5}"/>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5636" r="4239"/>
          <a:stretch/>
        </p:blipFill>
        <p:spPr>
          <a:xfrm>
            <a:off x="640079" y="1304196"/>
            <a:ext cx="3657580" cy="4566667"/>
          </a:xfrm>
          <a:prstGeom prst="rect">
            <a:avLst/>
          </a:prstGeom>
          <a:effectLst/>
        </p:spPr>
      </p:pic>
      <p:sp>
        <p:nvSpPr>
          <p:cNvPr id="3" name="TextBox 2">
            <a:extLst>
              <a:ext uri="{FF2B5EF4-FFF2-40B4-BE49-F238E27FC236}">
                <a16:creationId xmlns:a16="http://schemas.microsoft.com/office/drawing/2014/main" id="{655C5D2A-ED8F-2215-EF5B-0D7D5545F083}"/>
              </a:ext>
            </a:extLst>
          </p:cNvPr>
          <p:cNvSpPr txBox="1"/>
          <p:nvPr/>
        </p:nvSpPr>
        <p:spPr>
          <a:xfrm>
            <a:off x="640079" y="5887978"/>
            <a:ext cx="3657580" cy="230832"/>
          </a:xfrm>
          <a:prstGeom prst="rect">
            <a:avLst/>
          </a:prstGeom>
          <a:noFill/>
        </p:spPr>
        <p:txBody>
          <a:bodyPr wrap="square" rtlCol="0">
            <a:spAutoFit/>
          </a:bodyPr>
          <a:lstStyle/>
          <a:p>
            <a:r>
              <a:rPr lang="en-US" sz="900" dirty="0">
                <a:hlinkClick r:id="rId4" tooltip="https://www.flickr.com/photos/usfwsmidwest/20513319225"/>
              </a:rPr>
              <a:t>This Photo</a:t>
            </a:r>
            <a:r>
              <a:rPr lang="en-US" sz="900" dirty="0"/>
              <a:t> by Unknown Author is licensed under </a:t>
            </a:r>
            <a:r>
              <a:rPr lang="en-US" sz="900" dirty="0">
                <a:hlinkClick r:id="rId5" tooltip="https://creativecommons.org/licenses/by-nc/3.0/"/>
              </a:rPr>
              <a:t>CC BY-NC</a:t>
            </a:r>
            <a:endParaRPr lang="en-US" sz="900" dirty="0"/>
          </a:p>
        </p:txBody>
      </p:sp>
    </p:spTree>
    <p:extLst>
      <p:ext uri="{BB962C8B-B14F-4D97-AF65-F5344CB8AC3E}">
        <p14:creationId xmlns:p14="http://schemas.microsoft.com/office/powerpoint/2010/main" val="39470814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86B18-AAA6-4F14-834C-05BD63488B8C}"/>
              </a:ext>
            </a:extLst>
          </p:cNvPr>
          <p:cNvSpPr>
            <a:spLocks noGrp="1"/>
          </p:cNvSpPr>
          <p:nvPr>
            <p:ph type="title"/>
          </p:nvPr>
        </p:nvSpPr>
        <p:spPr>
          <a:xfrm>
            <a:off x="8067675" y="966169"/>
            <a:ext cx="3434180" cy="1415270"/>
          </a:xfrm>
        </p:spPr>
        <p:txBody>
          <a:bodyPr vert="horz" lIns="91440" tIns="45720" rIns="91440" bIns="45720" rtlCol="0" anchor="t">
            <a:normAutofit/>
          </a:bodyPr>
          <a:lstStyle/>
          <a:p>
            <a:pPr lvl="0"/>
            <a:r>
              <a:rPr lang="en-US" sz="3200" dirty="0"/>
              <a:t>Closing Reflections &amp; Appreciations</a:t>
            </a:r>
          </a:p>
        </p:txBody>
      </p:sp>
      <p:sp>
        <p:nvSpPr>
          <p:cNvPr id="19" name="TextBox 18">
            <a:extLst>
              <a:ext uri="{FF2B5EF4-FFF2-40B4-BE49-F238E27FC236}">
                <a16:creationId xmlns:a16="http://schemas.microsoft.com/office/drawing/2014/main" id="{59A775F9-DD27-4F9C-929C-D8275BD81C45}"/>
              </a:ext>
            </a:extLst>
          </p:cNvPr>
          <p:cNvSpPr txBox="1"/>
          <p:nvPr/>
        </p:nvSpPr>
        <p:spPr>
          <a:xfrm>
            <a:off x="7667625" y="2162175"/>
            <a:ext cx="4324350" cy="4572000"/>
          </a:xfrm>
          <a:prstGeom prst="rect">
            <a:avLst/>
          </a:prstGeom>
        </p:spPr>
        <p:txBody>
          <a:bodyPr vert="horz" lIns="91440" tIns="45720" rIns="91440" bIns="45720" rtlCol="0">
            <a:normAutofit lnSpcReduction="10000"/>
          </a:bodyPr>
          <a:lstStyle/>
          <a:p>
            <a:pPr marL="342900" indent="-228600">
              <a:lnSpc>
                <a:spcPct val="125000"/>
              </a:lnSpc>
              <a:spcAft>
                <a:spcPts val="600"/>
              </a:spcAft>
              <a:buFont typeface="Arial" panose="020B0604020202020204" pitchFamily="34" charset="0"/>
              <a:buChar char="•"/>
            </a:pPr>
            <a:r>
              <a:rPr lang="en-US" sz="2000" dirty="0"/>
              <a:t>In what ways did the class fulfill its purpose? Has our purpose shifted or expanded?</a:t>
            </a:r>
          </a:p>
          <a:p>
            <a:pPr marL="342900" indent="-228600">
              <a:lnSpc>
                <a:spcPct val="125000"/>
              </a:lnSpc>
              <a:spcAft>
                <a:spcPts val="600"/>
              </a:spcAft>
              <a:buFont typeface="Arial" panose="020B0604020202020204" pitchFamily="34" charset="0"/>
              <a:buChar char="•"/>
            </a:pPr>
            <a:r>
              <a:rPr lang="en-US" sz="2000" dirty="0"/>
              <a:t>What did you learn about the culture of your self-managing team? Which values became most important during your work on the final project?</a:t>
            </a:r>
            <a:endParaRPr lang="en-US" sz="2000" dirty="0">
              <a:cs typeface="Calibri"/>
            </a:endParaRPr>
          </a:p>
          <a:p>
            <a:pPr marL="342900" lvl="0" indent="-228600">
              <a:lnSpc>
                <a:spcPct val="125000"/>
              </a:lnSpc>
              <a:spcAft>
                <a:spcPts val="600"/>
              </a:spcAft>
              <a:buFont typeface="Arial" panose="020B0604020202020204" pitchFamily="34" charset="0"/>
              <a:buChar char="•"/>
            </a:pPr>
            <a:r>
              <a:rPr lang="en-US" sz="2000" dirty="0"/>
              <a:t>What will you take with you from this course?</a:t>
            </a:r>
          </a:p>
          <a:p>
            <a:pPr marL="342900" lvl="0" indent="-228600">
              <a:lnSpc>
                <a:spcPct val="125000"/>
              </a:lnSpc>
              <a:spcAft>
                <a:spcPts val="600"/>
              </a:spcAft>
              <a:buFont typeface="Arial" panose="020B0604020202020204" pitchFamily="34" charset="0"/>
              <a:buChar char="•"/>
            </a:pPr>
            <a:r>
              <a:rPr lang="en-US" sz="2000" dirty="0"/>
              <a:t>What did you appreciate about this course and/or your classmates?</a:t>
            </a:r>
          </a:p>
        </p:txBody>
      </p:sp>
      <p:grpSp>
        <p:nvGrpSpPr>
          <p:cNvPr id="3" name="Group 2">
            <a:extLst>
              <a:ext uri="{FF2B5EF4-FFF2-40B4-BE49-F238E27FC236}">
                <a16:creationId xmlns:a16="http://schemas.microsoft.com/office/drawing/2014/main" id="{83823CBA-EB75-91C3-A299-1CFA7B9756E6}"/>
              </a:ext>
            </a:extLst>
          </p:cNvPr>
          <p:cNvGrpSpPr/>
          <p:nvPr/>
        </p:nvGrpSpPr>
        <p:grpSpPr>
          <a:xfrm>
            <a:off x="-9886" y="10"/>
            <a:ext cx="7572605" cy="6857990"/>
            <a:chOff x="-9886" y="10"/>
            <a:chExt cx="7572605" cy="6857990"/>
          </a:xfrm>
        </p:grpSpPr>
        <p:pic>
          <p:nvPicPr>
            <p:cNvPr id="5" name="Picture 4" descr="A heart drawn in the sand&#10;&#10;Description automatically generated">
              <a:extLst>
                <a:ext uri="{FF2B5EF4-FFF2-40B4-BE49-F238E27FC236}">
                  <a16:creationId xmlns:a16="http://schemas.microsoft.com/office/drawing/2014/main" id="{91AF2623-2F3E-B79B-1060-2A5E66757DD6}"/>
                </a:ext>
              </a:extLst>
            </p:cNvPr>
            <p:cNvPicPr>
              <a:picLocks noChangeAspect="1"/>
            </p:cNvPicPr>
            <p:nvPr/>
          </p:nvPicPr>
          <p:blipFill rotWithShape="1">
            <a:blip r:embed="rId3">
              <a:extLst>
                <a:ext uri="{28A0092B-C50C-407E-A947-70E740481C1C}">
                  <a14:useLocalDpi xmlns:a14="http://schemas.microsoft.com/office/drawing/2010/main" val="0"/>
                </a:ext>
              </a:extLst>
            </a:blip>
            <a:srcRect l="23916" r="13973"/>
            <a:stretch/>
          </p:blipFill>
          <p:spPr>
            <a:xfrm>
              <a:off x="-9886" y="10"/>
              <a:ext cx="7572605" cy="6857990"/>
            </a:xfrm>
            <a:prstGeom prst="rect">
              <a:avLst/>
            </a:prstGeom>
          </p:spPr>
        </p:pic>
        <p:sp>
          <p:nvSpPr>
            <p:cNvPr id="6" name="TextBox 5">
              <a:extLst>
                <a:ext uri="{FF2B5EF4-FFF2-40B4-BE49-F238E27FC236}">
                  <a16:creationId xmlns:a16="http://schemas.microsoft.com/office/drawing/2014/main" id="{C2C3FA66-7DD2-CCB6-AFF2-143B29BA64D5}"/>
                </a:ext>
              </a:extLst>
            </p:cNvPr>
            <p:cNvSpPr txBox="1"/>
            <p:nvPr/>
          </p:nvSpPr>
          <p:spPr>
            <a:xfrm>
              <a:off x="5588011" y="6580991"/>
              <a:ext cx="1685077" cy="246221"/>
            </a:xfrm>
            <a:prstGeom prst="rect">
              <a:avLst/>
            </a:prstGeom>
            <a:noFill/>
          </p:spPr>
          <p:txBody>
            <a:bodyPr wrap="none" rtlCol="0">
              <a:spAutoFit/>
            </a:bodyPr>
            <a:lstStyle/>
            <a:p>
              <a:r>
                <a:rPr lang="en-US" sz="1000" dirty="0">
                  <a:solidFill>
                    <a:schemeClr val="bg1"/>
                  </a:solidFill>
                </a:rPr>
                <a:t>Image by Laura from </a:t>
              </a:r>
              <a:r>
                <a:rPr lang="en-US" sz="1000" dirty="0" err="1">
                  <a:solidFill>
                    <a:schemeClr val="bg1"/>
                  </a:solidFill>
                </a:rPr>
                <a:t>Pixabay</a:t>
              </a:r>
              <a:endParaRPr lang="en-US" sz="1000" dirty="0">
                <a:solidFill>
                  <a:schemeClr val="bg1"/>
                </a:solidFill>
              </a:endParaRPr>
            </a:p>
          </p:txBody>
        </p:sp>
      </p:grpSp>
    </p:spTree>
    <p:extLst>
      <p:ext uri="{BB962C8B-B14F-4D97-AF65-F5344CB8AC3E}">
        <p14:creationId xmlns:p14="http://schemas.microsoft.com/office/powerpoint/2010/main" val="20856169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3413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83772-CCA1-7402-A03A-E5CD9476F946}"/>
              </a:ext>
            </a:extLst>
          </p:cNvPr>
          <p:cNvSpPr>
            <a:spLocks noGrp="1"/>
          </p:cNvSpPr>
          <p:nvPr>
            <p:ph type="title"/>
          </p:nvPr>
        </p:nvSpPr>
        <p:spPr/>
        <p:txBody>
          <a:bodyPr/>
          <a:lstStyle/>
          <a:p>
            <a:r>
              <a:rPr lang="en-GB" dirty="0"/>
              <a:t>Conscious Organisations</a:t>
            </a:r>
          </a:p>
        </p:txBody>
      </p:sp>
      <p:sp>
        <p:nvSpPr>
          <p:cNvPr id="3" name="Text Placeholder 2">
            <a:extLst>
              <a:ext uri="{FF2B5EF4-FFF2-40B4-BE49-F238E27FC236}">
                <a16:creationId xmlns:a16="http://schemas.microsoft.com/office/drawing/2014/main" id="{62B40F0B-E523-BFD0-2179-3CBFC31578ED}"/>
              </a:ext>
            </a:extLst>
          </p:cNvPr>
          <p:cNvSpPr>
            <a:spLocks noGrp="1"/>
          </p:cNvSpPr>
          <p:nvPr>
            <p:ph type="body" idx="1"/>
          </p:nvPr>
        </p:nvSpPr>
        <p:spPr/>
        <p:txBody>
          <a:bodyPr/>
          <a:lstStyle/>
          <a:p>
            <a:r>
              <a:rPr lang="en-US" dirty="0">
                <a:solidFill>
                  <a:schemeClr val="accent6">
                    <a:lumMod val="50000"/>
                  </a:schemeClr>
                </a:solidFill>
              </a:rPr>
              <a:t>Seminar 6, Module 4: Organisations as Living Systems</a:t>
            </a:r>
          </a:p>
        </p:txBody>
      </p:sp>
    </p:spTree>
    <p:extLst>
      <p:ext uri="{BB962C8B-B14F-4D97-AF65-F5344CB8AC3E}">
        <p14:creationId xmlns:p14="http://schemas.microsoft.com/office/powerpoint/2010/main" val="10486229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assy hill with trees and mountains in the background&#10;&#10;Description automatically generated with medium confidence">
            <a:extLst>
              <a:ext uri="{FF2B5EF4-FFF2-40B4-BE49-F238E27FC236}">
                <a16:creationId xmlns:a16="http://schemas.microsoft.com/office/drawing/2014/main" id="{E4298D64-585C-45A3-B3CF-9228D8A2460F}"/>
              </a:ext>
            </a:extLst>
          </p:cNvPr>
          <p:cNvPicPr>
            <a:picLocks noChangeAspect="1"/>
          </p:cNvPicPr>
          <p:nvPr/>
        </p:nvPicPr>
        <p:blipFill rotWithShape="1">
          <a:blip r:embed="rId3"/>
          <a:srcRect t="20425" r="9092" b="11377"/>
          <a:stretch/>
        </p:blipFill>
        <p:spPr>
          <a:xfrm>
            <a:off x="20" y="-1"/>
            <a:ext cx="12188932" cy="6858000"/>
          </a:xfrm>
          <a:prstGeom prst="rect">
            <a:avLst/>
          </a:prstGeom>
        </p:spPr>
      </p:pic>
      <p:sp>
        <p:nvSpPr>
          <p:cNvPr id="4" name="Title 3"/>
          <p:cNvSpPr>
            <a:spLocks noGrp="1"/>
          </p:cNvSpPr>
          <p:nvPr>
            <p:ph type="title"/>
          </p:nvPr>
        </p:nvSpPr>
        <p:spPr>
          <a:xfrm>
            <a:off x="334557" y="1653703"/>
            <a:ext cx="3361953" cy="2470488"/>
          </a:xfrm>
        </p:spPr>
        <p:txBody>
          <a:bodyPr vert="horz" lIns="91440" tIns="45720" rIns="91440" bIns="45720" rtlCol="0" anchor="b">
            <a:normAutofit/>
          </a:bodyPr>
          <a:lstStyle/>
          <a:p>
            <a:r>
              <a:rPr lang="en-US" sz="5000" spc="-100" dirty="0">
                <a:solidFill>
                  <a:schemeClr val="bg1"/>
                </a:solidFill>
              </a:rPr>
              <a:t>Centering Moment of Mindfulness</a:t>
            </a:r>
          </a:p>
        </p:txBody>
      </p:sp>
      <p:sp>
        <p:nvSpPr>
          <p:cNvPr id="2" name="TextBox 1">
            <a:extLst>
              <a:ext uri="{FF2B5EF4-FFF2-40B4-BE49-F238E27FC236}">
                <a16:creationId xmlns:a16="http://schemas.microsoft.com/office/drawing/2014/main" id="{6A24CB3B-7A48-3AD6-63E6-59305E09106F}"/>
              </a:ext>
            </a:extLst>
          </p:cNvPr>
          <p:cNvSpPr txBox="1"/>
          <p:nvPr/>
        </p:nvSpPr>
        <p:spPr>
          <a:xfrm>
            <a:off x="114300" y="6457950"/>
            <a:ext cx="2564228" cy="276999"/>
          </a:xfrm>
          <a:prstGeom prst="rect">
            <a:avLst/>
          </a:prstGeom>
          <a:noFill/>
        </p:spPr>
        <p:txBody>
          <a:bodyPr wrap="none" rtlCol="0">
            <a:spAutoFit/>
          </a:bodyPr>
          <a:lstStyle/>
          <a:p>
            <a:r>
              <a:rPr lang="en-US" sz="1200" dirty="0">
                <a:solidFill>
                  <a:schemeClr val="bg1"/>
                </a:solidFill>
              </a:rPr>
              <a:t>Photo credit: Dorianne Cotter-Lockard</a:t>
            </a:r>
          </a:p>
        </p:txBody>
      </p:sp>
    </p:spTree>
    <p:extLst>
      <p:ext uri="{BB962C8B-B14F-4D97-AF65-F5344CB8AC3E}">
        <p14:creationId xmlns:p14="http://schemas.microsoft.com/office/powerpoint/2010/main" val="4164047390"/>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F627D-3741-7CD1-A047-6294AA539552}"/>
              </a:ext>
            </a:extLst>
          </p:cNvPr>
          <p:cNvSpPr>
            <a:spLocks noGrp="1"/>
          </p:cNvSpPr>
          <p:nvPr>
            <p:ph type="title"/>
          </p:nvPr>
        </p:nvSpPr>
        <p:spPr>
          <a:xfrm>
            <a:off x="648931" y="369384"/>
            <a:ext cx="3505495" cy="1622321"/>
          </a:xfrm>
        </p:spPr>
        <p:txBody>
          <a:bodyPr vert="horz" lIns="91440" tIns="45720" rIns="91440" bIns="45720" rtlCol="0" anchor="ctr">
            <a:normAutofit fontScale="90000"/>
          </a:bodyPr>
          <a:lstStyle/>
          <a:p>
            <a:r>
              <a:rPr lang="en-US" sz="4400" kern="1200" dirty="0">
                <a:solidFill>
                  <a:schemeClr val="tx1"/>
                </a:solidFill>
                <a:latin typeface="+mj-lt"/>
                <a:ea typeface="+mj-ea"/>
                <a:cs typeface="+mj-cs"/>
              </a:rPr>
              <a:t>Organisations as Living Systems</a:t>
            </a:r>
          </a:p>
        </p:txBody>
      </p:sp>
      <p:sp>
        <p:nvSpPr>
          <p:cNvPr id="4" name="Text Placeholder 3">
            <a:extLst>
              <a:ext uri="{FF2B5EF4-FFF2-40B4-BE49-F238E27FC236}">
                <a16:creationId xmlns:a16="http://schemas.microsoft.com/office/drawing/2014/main" id="{5E87CC61-932E-BA4B-10DE-89DF6F42C5CD}"/>
              </a:ext>
            </a:extLst>
          </p:cNvPr>
          <p:cNvSpPr>
            <a:spLocks noGrp="1"/>
          </p:cNvSpPr>
          <p:nvPr>
            <p:ph type="body" sz="half" idx="2"/>
          </p:nvPr>
        </p:nvSpPr>
        <p:spPr>
          <a:xfrm>
            <a:off x="648931" y="2185554"/>
            <a:ext cx="4038572" cy="4199969"/>
          </a:xfrm>
          <a:solidFill>
            <a:schemeClr val="accent5">
              <a:lumMod val="40000"/>
              <a:lumOff val="60000"/>
            </a:schemeClr>
          </a:solidFill>
        </p:spPr>
        <p:txBody>
          <a:bodyPr vert="horz" lIns="91440" tIns="45720" rIns="91440" bIns="45720" rtlCol="0" anchor="t">
            <a:normAutofit fontScale="70000" lnSpcReduction="20000"/>
          </a:bodyPr>
          <a:lstStyle/>
          <a:p>
            <a:pPr>
              <a:lnSpc>
                <a:spcPct val="128000"/>
              </a:lnSpc>
              <a:spcBef>
                <a:spcPts val="0"/>
              </a:spcBef>
              <a:spcAft>
                <a:spcPts val="600"/>
              </a:spcAft>
            </a:pPr>
            <a:r>
              <a:rPr lang="en-US" sz="2600" dirty="0"/>
              <a:t>“System transformations require interconnected changes to technologies, social practices, business models, regulations, and societal norms, an intentional process designed to fundamentally alter the components and structures that cause the system to behave in its current unsustainable ways, a </a:t>
            </a:r>
            <a:r>
              <a:rPr lang="en-US" sz="2600" i="1" dirty="0"/>
              <a:t>paradigm shift </a:t>
            </a:r>
            <a:r>
              <a:rPr lang="en-US" sz="2600" dirty="0"/>
              <a:t>enabling the transition to sustainability.</a:t>
            </a:r>
            <a:r>
              <a:rPr lang="en-US" sz="2600" b="0" i="0" dirty="0">
                <a:effectLst/>
              </a:rPr>
              <a:t>”</a:t>
            </a:r>
          </a:p>
          <a:p>
            <a:pPr>
              <a:lnSpc>
                <a:spcPct val="128000"/>
              </a:lnSpc>
              <a:spcBef>
                <a:spcPts val="0"/>
              </a:spcBef>
              <a:spcAft>
                <a:spcPts val="600"/>
              </a:spcAft>
            </a:pPr>
            <a:endParaRPr lang="en-US" sz="2400" b="0" i="0" dirty="0">
              <a:effectLst/>
              <a:cs typeface="Calibri"/>
            </a:endParaRPr>
          </a:p>
          <a:p>
            <a:pPr marL="0" marR="0">
              <a:lnSpc>
                <a:spcPct val="107000"/>
              </a:lnSpc>
              <a:spcBef>
                <a:spcPts val="0"/>
              </a:spcBef>
              <a:spcAft>
                <a:spcPts val="600"/>
              </a:spcAft>
            </a:pPr>
            <a:r>
              <a:rPr lang="en-US" sz="2000" err="1">
                <a:effectLst/>
                <a:ea typeface="Calibri Light" panose="020F0302020204030204" pitchFamily="34" charset="0"/>
              </a:rPr>
              <a:t>Voulvoulis</a:t>
            </a:r>
            <a:r>
              <a:rPr lang="en-US" sz="2000" dirty="0">
                <a:ea typeface="Calibri Light" panose="020F0302020204030204" pitchFamily="34" charset="0"/>
              </a:rPr>
              <a:t> et al</a:t>
            </a:r>
            <a:r>
              <a:rPr lang="en-US" sz="2000" dirty="0">
                <a:effectLst/>
                <a:ea typeface="Calibri Light" panose="020F0302020204030204" pitchFamily="34" charset="0"/>
              </a:rPr>
              <a:t>. (2022). Systems thinking as a paradigm shift for sustainability transformation. </a:t>
            </a:r>
            <a:r>
              <a:rPr lang="en-US" sz="2000" i="1" dirty="0">
                <a:effectLst/>
                <a:ea typeface="Calibri Light" panose="020F0302020204030204" pitchFamily="34" charset="0"/>
              </a:rPr>
              <a:t>Global Environmental Change, 75</a:t>
            </a:r>
            <a:r>
              <a:rPr lang="en-US" sz="2000" dirty="0">
                <a:effectLst/>
                <a:ea typeface="Calibri Light" panose="020F0302020204030204" pitchFamily="34" charset="0"/>
              </a:rPr>
              <a:t>, 102544.</a:t>
            </a:r>
            <a:endParaRPr lang="en-US" sz="2000" dirty="0">
              <a:effectLst/>
              <a:ea typeface="Times New Roman" panose="02020603050405020304" pitchFamily="18" charset="0"/>
            </a:endParaRPr>
          </a:p>
        </p:txBody>
      </p:sp>
      <p:pic>
        <p:nvPicPr>
          <p:cNvPr id="6" name="Content Placeholder 5" descr="Diagram&#10;&#10;Description automatically generated">
            <a:extLst>
              <a:ext uri="{FF2B5EF4-FFF2-40B4-BE49-F238E27FC236}">
                <a16:creationId xmlns:a16="http://schemas.microsoft.com/office/drawing/2014/main" id="{A4439283-EFB7-7A55-9020-E12216459338}"/>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488395" y="807593"/>
            <a:ext cx="5854265" cy="5239568"/>
          </a:xfrm>
          <a:prstGeom prst="rect">
            <a:avLst/>
          </a:prstGeom>
          <a:effectLst/>
        </p:spPr>
      </p:pic>
      <p:sp>
        <p:nvSpPr>
          <p:cNvPr id="7" name="TextBox 6">
            <a:extLst>
              <a:ext uri="{FF2B5EF4-FFF2-40B4-BE49-F238E27FC236}">
                <a16:creationId xmlns:a16="http://schemas.microsoft.com/office/drawing/2014/main" id="{0856105B-D5AA-60C8-B5A8-B07EDCFFAC54}"/>
              </a:ext>
            </a:extLst>
          </p:cNvPr>
          <p:cNvSpPr txBox="1"/>
          <p:nvPr/>
        </p:nvSpPr>
        <p:spPr>
          <a:xfrm>
            <a:off x="9155844" y="5847106"/>
            <a:ext cx="2186816" cy="200055"/>
          </a:xfrm>
          <a:prstGeom prst="rect">
            <a:avLst/>
          </a:prstGeom>
          <a:solidFill>
            <a:schemeClr val="bg1"/>
          </a:solidFill>
        </p:spPr>
        <p:txBody>
          <a:bodyPr wrap="none" rtlCol="0">
            <a:spAutoFit/>
          </a:bodyPr>
          <a:lstStyle/>
          <a:p>
            <a:pPr algn="r">
              <a:spcAft>
                <a:spcPts val="600"/>
              </a:spcAft>
            </a:pPr>
            <a:r>
              <a:rPr lang="en-US" sz="700">
                <a:hlinkClick r:id="rId4" tooltip="http://www.alchemyofchange.net/networked-movements/">
                  <a:extLst>
                    <a:ext uri="{A12FA001-AC4F-418D-AE19-62706E023703}">
                      <ahyp:hlinkClr xmlns:ahyp="http://schemas.microsoft.com/office/drawing/2018/hyperlinkcolor" val="tx"/>
                    </a:ext>
                  </a:extLst>
                </a:hlinkClick>
              </a:rPr>
              <a:t>This Photo</a:t>
            </a:r>
            <a:r>
              <a:rPr lang="en-US" sz="700"/>
              <a:t> by Unknown Author is licensed under </a:t>
            </a:r>
            <a:r>
              <a:rPr lang="en-US" sz="700">
                <a:hlinkClick r:id="rId5" tooltip="https://creativecommons.org/licenses/by/3.0/">
                  <a:extLst>
                    <a:ext uri="{A12FA001-AC4F-418D-AE19-62706E023703}">
                      <ahyp:hlinkClr xmlns:ahyp="http://schemas.microsoft.com/office/drawing/2018/hyperlinkcolor" val="tx"/>
                    </a:ext>
                  </a:extLst>
                </a:hlinkClick>
              </a:rPr>
              <a:t>CC BY</a:t>
            </a:r>
            <a:endParaRPr lang="en-US" sz="700"/>
          </a:p>
        </p:txBody>
      </p:sp>
    </p:spTree>
    <p:extLst>
      <p:ext uri="{BB962C8B-B14F-4D97-AF65-F5344CB8AC3E}">
        <p14:creationId xmlns:p14="http://schemas.microsoft.com/office/powerpoint/2010/main" val="34610363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901AA-2624-2A38-9440-29C93FBD13CA}"/>
              </a:ext>
            </a:extLst>
          </p:cNvPr>
          <p:cNvSpPr>
            <a:spLocks noGrp="1"/>
          </p:cNvSpPr>
          <p:nvPr>
            <p:ph type="title"/>
          </p:nvPr>
        </p:nvSpPr>
        <p:spPr/>
        <p:txBody>
          <a:bodyPr/>
          <a:lstStyle/>
          <a:p>
            <a:r>
              <a:rPr lang="en-US" dirty="0"/>
              <a:t>Class Purpose</a:t>
            </a:r>
          </a:p>
        </p:txBody>
      </p:sp>
      <p:sp>
        <p:nvSpPr>
          <p:cNvPr id="3" name="TextBox 2">
            <a:extLst>
              <a:ext uri="{FF2B5EF4-FFF2-40B4-BE49-F238E27FC236}">
                <a16:creationId xmlns:a16="http://schemas.microsoft.com/office/drawing/2014/main" id="{74D452A1-F337-D6B5-88CC-E3B4E4E7D819}"/>
              </a:ext>
            </a:extLst>
          </p:cNvPr>
          <p:cNvSpPr txBox="1"/>
          <p:nvPr/>
        </p:nvSpPr>
        <p:spPr>
          <a:xfrm>
            <a:off x="5516880" y="2123440"/>
            <a:ext cx="5246180" cy="369332"/>
          </a:xfrm>
          <a:prstGeom prst="rect">
            <a:avLst/>
          </a:prstGeom>
          <a:noFill/>
        </p:spPr>
        <p:txBody>
          <a:bodyPr wrap="none" rtlCol="0">
            <a:spAutoFit/>
          </a:bodyPr>
          <a:lstStyle/>
          <a:p>
            <a:r>
              <a:rPr lang="en-US" dirty="0"/>
              <a:t>Add the class purpose here – revisit each class session</a:t>
            </a:r>
          </a:p>
        </p:txBody>
      </p:sp>
    </p:spTree>
    <p:extLst>
      <p:ext uri="{BB962C8B-B14F-4D97-AF65-F5344CB8AC3E}">
        <p14:creationId xmlns:p14="http://schemas.microsoft.com/office/powerpoint/2010/main" val="7893832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8D974-05AC-389C-E8F6-9B36E960049D}"/>
              </a:ext>
            </a:extLst>
          </p:cNvPr>
          <p:cNvSpPr>
            <a:spLocks noGrp="1"/>
          </p:cNvSpPr>
          <p:nvPr>
            <p:ph type="title"/>
          </p:nvPr>
        </p:nvSpPr>
        <p:spPr/>
        <p:txBody>
          <a:bodyPr>
            <a:normAutofit fontScale="90000"/>
          </a:bodyPr>
          <a:lstStyle/>
          <a:p>
            <a:r>
              <a:rPr lang="en-US" sz="2700" dirty="0">
                <a:ea typeface="+mj-lt"/>
                <a:cs typeface="+mj-lt"/>
              </a:rPr>
              <a:t>Conscious Organisations</a:t>
            </a:r>
            <a:br>
              <a:rPr lang="en-US" dirty="0">
                <a:ea typeface="+mj-lt"/>
                <a:cs typeface="+mj-lt"/>
              </a:rPr>
            </a:br>
            <a:r>
              <a:rPr lang="en-US" sz="4000" dirty="0"/>
              <a:t>Agenda Seminar 6, Module 4:</a:t>
            </a:r>
            <a:br>
              <a:rPr lang="en-US" sz="4000" dirty="0"/>
            </a:br>
            <a:r>
              <a:rPr lang="en-US" sz="4000" dirty="0"/>
              <a:t>Organisations as Living Systems</a:t>
            </a:r>
            <a:endParaRPr lang="en-US" dirty="0"/>
          </a:p>
        </p:txBody>
      </p:sp>
      <p:sp>
        <p:nvSpPr>
          <p:cNvPr id="4" name="TextBox 3">
            <a:extLst>
              <a:ext uri="{FF2B5EF4-FFF2-40B4-BE49-F238E27FC236}">
                <a16:creationId xmlns:a16="http://schemas.microsoft.com/office/drawing/2014/main" id="{A9CB1A67-4939-C914-7194-BDFAE5337D64}"/>
              </a:ext>
            </a:extLst>
          </p:cNvPr>
          <p:cNvSpPr txBox="1"/>
          <p:nvPr/>
        </p:nvSpPr>
        <p:spPr>
          <a:xfrm>
            <a:off x="4960001" y="2109575"/>
            <a:ext cx="6908911" cy="3170868"/>
          </a:xfrm>
          <a:prstGeom prst="rect">
            <a:avLst/>
          </a:prstGeom>
          <a:noFill/>
        </p:spPr>
        <p:txBody>
          <a:bodyPr wrap="square" rtlCol="0">
            <a:spAutoFit/>
          </a:bodyPr>
          <a:lstStyle/>
          <a:p>
            <a:pPr marL="285750" indent="-285750">
              <a:lnSpc>
                <a:spcPct val="108000"/>
              </a:lnSpc>
              <a:spcAft>
                <a:spcPts val="600"/>
              </a:spcAft>
              <a:buFont typeface="Arial" panose="020B0604020202020204" pitchFamily="34" charset="0"/>
              <a:buChar char="•"/>
            </a:pPr>
            <a:r>
              <a:rPr lang="en-US" sz="2800" dirty="0"/>
              <a:t>SDG Initiative Poster Presentations</a:t>
            </a:r>
          </a:p>
          <a:p>
            <a:pPr marL="285750" indent="-285750">
              <a:lnSpc>
                <a:spcPct val="108000"/>
              </a:lnSpc>
              <a:spcAft>
                <a:spcPts val="600"/>
              </a:spcAft>
              <a:buFont typeface="Arial" panose="020B0604020202020204" pitchFamily="34" charset="0"/>
              <a:buChar char="•"/>
            </a:pPr>
            <a:r>
              <a:rPr lang="en-US" sz="2800" dirty="0"/>
              <a:t>Introduce Living Systems, Systems Thinking, Organisational Learning</a:t>
            </a:r>
          </a:p>
          <a:p>
            <a:pPr marL="285750" indent="-285750">
              <a:lnSpc>
                <a:spcPct val="108000"/>
              </a:lnSpc>
              <a:spcAft>
                <a:spcPts val="600"/>
              </a:spcAft>
              <a:buFont typeface="Arial" panose="020B0604020202020204" pitchFamily="34" charset="0"/>
              <a:buChar char="•"/>
            </a:pPr>
            <a:r>
              <a:rPr lang="en-US" sz="2800" dirty="0"/>
              <a:t>Activity: Understanding Systems</a:t>
            </a:r>
          </a:p>
          <a:p>
            <a:pPr marL="285750" indent="-285750">
              <a:lnSpc>
                <a:spcPct val="108000"/>
              </a:lnSpc>
              <a:spcAft>
                <a:spcPts val="600"/>
              </a:spcAft>
              <a:buFont typeface="Arial" panose="020B0604020202020204" pitchFamily="34" charset="0"/>
              <a:buChar char="•"/>
            </a:pPr>
            <a:r>
              <a:rPr lang="en-US" sz="2800" dirty="0"/>
              <a:t>Transforming Organisations</a:t>
            </a:r>
          </a:p>
          <a:p>
            <a:pPr marL="285750" indent="-285750">
              <a:lnSpc>
                <a:spcPct val="108000"/>
              </a:lnSpc>
              <a:spcAft>
                <a:spcPts val="600"/>
              </a:spcAft>
              <a:buFont typeface="Arial" panose="020B0604020202020204" pitchFamily="34" charset="0"/>
              <a:buChar char="•"/>
            </a:pPr>
            <a:r>
              <a:rPr lang="en-US" sz="2800" dirty="0"/>
              <a:t>Closing Reflections </a:t>
            </a:r>
            <a:r>
              <a:rPr lang="en-US" sz="2800"/>
              <a:t>&amp; Appreciations</a:t>
            </a:r>
            <a:endParaRPr lang="en-US" sz="2800" dirty="0"/>
          </a:p>
        </p:txBody>
      </p:sp>
    </p:spTree>
    <p:extLst>
      <p:ext uri="{BB962C8B-B14F-4D97-AF65-F5344CB8AC3E}">
        <p14:creationId xmlns:p14="http://schemas.microsoft.com/office/powerpoint/2010/main" val="23628770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9A99E-CBA3-429A-6523-421FCB295A0F}"/>
              </a:ext>
            </a:extLst>
          </p:cNvPr>
          <p:cNvSpPr>
            <a:spLocks noGrp="1"/>
          </p:cNvSpPr>
          <p:nvPr>
            <p:ph type="title"/>
          </p:nvPr>
        </p:nvSpPr>
        <p:spPr>
          <a:xfrm>
            <a:off x="7988808" y="585216"/>
            <a:ext cx="3364992" cy="3739896"/>
          </a:xfrm>
        </p:spPr>
        <p:txBody>
          <a:bodyPr vert="horz" lIns="91440" tIns="45720" rIns="91440" bIns="45720" rtlCol="0" anchor="b">
            <a:normAutofit/>
          </a:bodyPr>
          <a:lstStyle/>
          <a:p>
            <a:r>
              <a:rPr lang="en-US" sz="4200" kern="1200">
                <a:solidFill>
                  <a:schemeClr val="tx1"/>
                </a:solidFill>
                <a:latin typeface="+mj-lt"/>
                <a:ea typeface="+mj-ea"/>
                <a:cs typeface="+mj-cs"/>
              </a:rPr>
              <a:t>Poster Presentations</a:t>
            </a:r>
          </a:p>
        </p:txBody>
      </p:sp>
      <p:sp>
        <p:nvSpPr>
          <p:cNvPr id="3" name="Text Placeholder 2">
            <a:extLst>
              <a:ext uri="{FF2B5EF4-FFF2-40B4-BE49-F238E27FC236}">
                <a16:creationId xmlns:a16="http://schemas.microsoft.com/office/drawing/2014/main" id="{E8C96191-C0F5-A19A-4F61-0DD2CA76BC75}"/>
              </a:ext>
            </a:extLst>
          </p:cNvPr>
          <p:cNvSpPr>
            <a:spLocks noGrp="1"/>
          </p:cNvSpPr>
          <p:nvPr>
            <p:ph type="body" idx="1"/>
          </p:nvPr>
        </p:nvSpPr>
        <p:spPr>
          <a:xfrm>
            <a:off x="7988808" y="4535424"/>
            <a:ext cx="3364992" cy="1609344"/>
          </a:xfrm>
        </p:spPr>
        <p:txBody>
          <a:bodyPr vert="horz" lIns="91440" tIns="45720" rIns="91440" bIns="45720" rtlCol="0">
            <a:normAutofit lnSpcReduction="10000"/>
          </a:bodyPr>
          <a:lstStyle/>
          <a:p>
            <a:r>
              <a:rPr lang="en-US" kern="1200" dirty="0">
                <a:solidFill>
                  <a:schemeClr val="tx1"/>
                </a:solidFill>
                <a:latin typeface="+mn-lt"/>
                <a:ea typeface="+mn-ea"/>
                <a:cs typeface="+mn-cs"/>
              </a:rPr>
              <a:t>Each self-managing team will present their final group project, maximum 10 minutes per presentation.</a:t>
            </a:r>
          </a:p>
        </p:txBody>
      </p:sp>
      <p:pic>
        <p:nvPicPr>
          <p:cNvPr id="4" name="Picture 3" descr="Graphical user interface&#10;&#10;Description automatically generated">
            <a:extLst>
              <a:ext uri="{FF2B5EF4-FFF2-40B4-BE49-F238E27FC236}">
                <a16:creationId xmlns:a16="http://schemas.microsoft.com/office/drawing/2014/main" id="{AB4257FF-8024-7D7B-F31E-A560D44C93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172" y="946784"/>
            <a:ext cx="6848856" cy="4845562"/>
          </a:xfrm>
          <a:prstGeom prst="rect">
            <a:avLst/>
          </a:prstGeom>
        </p:spPr>
      </p:pic>
    </p:spTree>
    <p:extLst>
      <p:ext uri="{BB962C8B-B14F-4D97-AF65-F5344CB8AC3E}">
        <p14:creationId xmlns:p14="http://schemas.microsoft.com/office/powerpoint/2010/main" val="31983160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8336C-EAF9-B8F3-8C1E-D92BDD7396CA}"/>
              </a:ext>
            </a:extLst>
          </p:cNvPr>
          <p:cNvSpPr>
            <a:spLocks noGrp="1"/>
          </p:cNvSpPr>
          <p:nvPr>
            <p:ph type="title"/>
          </p:nvPr>
        </p:nvSpPr>
        <p:spPr>
          <a:xfrm>
            <a:off x="749074" y="439057"/>
            <a:ext cx="3932237" cy="1206500"/>
          </a:xfrm>
        </p:spPr>
        <p:txBody>
          <a:bodyPr>
            <a:normAutofit/>
          </a:bodyPr>
          <a:lstStyle/>
          <a:p>
            <a:r>
              <a:rPr lang="en-US" sz="3600" dirty="0"/>
              <a:t>System</a:t>
            </a:r>
          </a:p>
        </p:txBody>
      </p:sp>
      <p:sp>
        <p:nvSpPr>
          <p:cNvPr id="4" name="Text Placeholder 3">
            <a:extLst>
              <a:ext uri="{FF2B5EF4-FFF2-40B4-BE49-F238E27FC236}">
                <a16:creationId xmlns:a16="http://schemas.microsoft.com/office/drawing/2014/main" id="{69A76145-3772-0454-6F56-CE2777F2E13A}"/>
              </a:ext>
            </a:extLst>
          </p:cNvPr>
          <p:cNvSpPr>
            <a:spLocks noGrp="1"/>
          </p:cNvSpPr>
          <p:nvPr>
            <p:ph type="body" sz="half" idx="2"/>
          </p:nvPr>
        </p:nvSpPr>
        <p:spPr>
          <a:xfrm>
            <a:off x="746846" y="1672936"/>
            <a:ext cx="3689783" cy="3811588"/>
          </a:xfrm>
        </p:spPr>
        <p:txBody>
          <a:bodyPr>
            <a:normAutofit/>
          </a:bodyPr>
          <a:lstStyle/>
          <a:p>
            <a:pPr>
              <a:lnSpc>
                <a:spcPct val="108000"/>
              </a:lnSpc>
              <a:spcBef>
                <a:spcPts val="0"/>
              </a:spcBef>
              <a:spcAft>
                <a:spcPts val="600"/>
              </a:spcAft>
            </a:pPr>
            <a:r>
              <a:rPr lang="en-US" sz="2800" dirty="0"/>
              <a:t>Per Merriam-Webster Online Dictionary:</a:t>
            </a:r>
          </a:p>
          <a:p>
            <a:pPr>
              <a:lnSpc>
                <a:spcPct val="108000"/>
              </a:lnSpc>
              <a:spcBef>
                <a:spcPts val="0"/>
              </a:spcBef>
              <a:spcAft>
                <a:spcPts val="600"/>
              </a:spcAft>
            </a:pPr>
            <a:r>
              <a:rPr lang="en-US" sz="2800" dirty="0"/>
              <a:t>“</a:t>
            </a:r>
            <a:r>
              <a:rPr lang="en-US" sz="2800" b="0" i="0" dirty="0">
                <a:solidFill>
                  <a:srgbClr val="212529"/>
                </a:solidFill>
                <a:effectLst/>
              </a:rPr>
              <a:t>a regularly interacting or interdependent group of items forming a unified whole”</a:t>
            </a:r>
          </a:p>
          <a:p>
            <a:pPr>
              <a:lnSpc>
                <a:spcPct val="108000"/>
              </a:lnSpc>
              <a:spcBef>
                <a:spcPts val="0"/>
              </a:spcBef>
              <a:spcAft>
                <a:spcPts val="600"/>
              </a:spcAft>
            </a:pPr>
            <a:endParaRPr lang="en-US" sz="2800" dirty="0"/>
          </a:p>
        </p:txBody>
      </p:sp>
      <p:grpSp>
        <p:nvGrpSpPr>
          <p:cNvPr id="10" name="Group 9">
            <a:extLst>
              <a:ext uri="{FF2B5EF4-FFF2-40B4-BE49-F238E27FC236}">
                <a16:creationId xmlns:a16="http://schemas.microsoft.com/office/drawing/2014/main" id="{34D3EE69-9CD8-F002-445E-2696030C945E}"/>
              </a:ext>
            </a:extLst>
          </p:cNvPr>
          <p:cNvGrpSpPr/>
          <p:nvPr/>
        </p:nvGrpSpPr>
        <p:grpSpPr>
          <a:xfrm>
            <a:off x="4969513" y="1300531"/>
            <a:ext cx="6623145" cy="4787229"/>
            <a:chOff x="4969513" y="1300531"/>
            <a:chExt cx="6623145" cy="4787229"/>
          </a:xfrm>
        </p:grpSpPr>
        <p:pic>
          <p:nvPicPr>
            <p:cNvPr id="5" name="Picture 4" descr="A fish swimming in a tank&#10;&#10;Description automatically generated">
              <a:extLst>
                <a:ext uri="{FF2B5EF4-FFF2-40B4-BE49-F238E27FC236}">
                  <a16:creationId xmlns:a16="http://schemas.microsoft.com/office/drawing/2014/main" id="{216A8A0B-39B8-C531-4D2A-A71F5EA125D3}"/>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b="2447"/>
            <a:stretch/>
          </p:blipFill>
          <p:spPr>
            <a:xfrm>
              <a:off x="4969513" y="1300531"/>
              <a:ext cx="6623145" cy="4556397"/>
            </a:xfrm>
            <a:prstGeom prst="rect">
              <a:avLst/>
            </a:prstGeom>
          </p:spPr>
        </p:pic>
        <p:sp>
          <p:nvSpPr>
            <p:cNvPr id="9" name="TextBox 8">
              <a:extLst>
                <a:ext uri="{FF2B5EF4-FFF2-40B4-BE49-F238E27FC236}">
                  <a16:creationId xmlns:a16="http://schemas.microsoft.com/office/drawing/2014/main" id="{4A294989-BF37-3086-8C34-3D241FF4B03C}"/>
                </a:ext>
              </a:extLst>
            </p:cNvPr>
            <p:cNvSpPr txBox="1"/>
            <p:nvPr/>
          </p:nvSpPr>
          <p:spPr>
            <a:xfrm>
              <a:off x="4969513" y="5856928"/>
              <a:ext cx="6091533" cy="230832"/>
            </a:xfrm>
            <a:prstGeom prst="rect">
              <a:avLst/>
            </a:prstGeom>
            <a:noFill/>
          </p:spPr>
          <p:txBody>
            <a:bodyPr wrap="square" rtlCol="0">
              <a:spAutoFit/>
            </a:bodyPr>
            <a:lstStyle/>
            <a:p>
              <a:r>
                <a:rPr lang="en-US" sz="900" dirty="0"/>
                <a:t>This Photo by Unknown Author from </a:t>
              </a:r>
              <a:r>
                <a:rPr lang="en-US" sz="900" dirty="0">
                  <a:hlinkClick r:id="rId5"/>
                </a:rPr>
                <a:t>www.publicdomainpictures.net</a:t>
              </a:r>
              <a:r>
                <a:rPr lang="en-US" sz="900" dirty="0"/>
                <a:t> </a:t>
              </a:r>
            </a:p>
          </p:txBody>
        </p:sp>
      </p:grpSp>
    </p:spTree>
    <p:extLst>
      <p:ext uri="{BB962C8B-B14F-4D97-AF65-F5344CB8AC3E}">
        <p14:creationId xmlns:p14="http://schemas.microsoft.com/office/powerpoint/2010/main" val="15980519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8336C-EAF9-B8F3-8C1E-D92BDD7396CA}"/>
              </a:ext>
            </a:extLst>
          </p:cNvPr>
          <p:cNvSpPr>
            <a:spLocks noGrp="1"/>
          </p:cNvSpPr>
          <p:nvPr>
            <p:ph type="title"/>
          </p:nvPr>
        </p:nvSpPr>
        <p:spPr>
          <a:xfrm>
            <a:off x="740002" y="448129"/>
            <a:ext cx="3932237" cy="1007918"/>
          </a:xfrm>
        </p:spPr>
        <p:txBody>
          <a:bodyPr>
            <a:normAutofit/>
          </a:bodyPr>
          <a:lstStyle/>
          <a:p>
            <a:r>
              <a:rPr lang="en-US" sz="3600" dirty="0"/>
              <a:t>System</a:t>
            </a:r>
          </a:p>
        </p:txBody>
      </p:sp>
      <p:sp>
        <p:nvSpPr>
          <p:cNvPr id="4" name="Text Placeholder 3">
            <a:extLst>
              <a:ext uri="{FF2B5EF4-FFF2-40B4-BE49-F238E27FC236}">
                <a16:creationId xmlns:a16="http://schemas.microsoft.com/office/drawing/2014/main" id="{69A76145-3772-0454-6F56-CE2777F2E13A}"/>
              </a:ext>
            </a:extLst>
          </p:cNvPr>
          <p:cNvSpPr>
            <a:spLocks noGrp="1"/>
          </p:cNvSpPr>
          <p:nvPr>
            <p:ph type="body" sz="half" idx="2"/>
          </p:nvPr>
        </p:nvSpPr>
        <p:spPr>
          <a:xfrm>
            <a:off x="738188" y="1600200"/>
            <a:ext cx="3940896" cy="4540828"/>
          </a:xfrm>
          <a:solidFill>
            <a:schemeClr val="accent5">
              <a:lumMod val="40000"/>
              <a:lumOff val="60000"/>
            </a:schemeClr>
          </a:solidFill>
        </p:spPr>
        <p:txBody>
          <a:bodyPr vert="horz" lIns="91440" tIns="45720" rIns="91440" bIns="45720" rtlCol="0" anchor="t">
            <a:normAutofit fontScale="92500" lnSpcReduction="10000"/>
          </a:bodyPr>
          <a:lstStyle/>
          <a:p>
            <a:pPr>
              <a:lnSpc>
                <a:spcPct val="108000"/>
              </a:lnSpc>
              <a:spcBef>
                <a:spcPts val="0"/>
              </a:spcBef>
              <a:spcAft>
                <a:spcPts val="600"/>
              </a:spcAft>
            </a:pPr>
            <a:r>
              <a:rPr lang="en-US" sz="2800" dirty="0"/>
              <a:t>“A system is an interconnected set of elements that is coherently organized in a way that achieves something … a system must consist of three kinds of things: </a:t>
            </a:r>
            <a:r>
              <a:rPr lang="en-US" sz="2800" i="1" dirty="0"/>
              <a:t>elements, interconnections, </a:t>
            </a:r>
            <a:r>
              <a:rPr lang="en-US" sz="2800" dirty="0"/>
              <a:t>and a </a:t>
            </a:r>
            <a:r>
              <a:rPr lang="en-US" sz="2800" i="1" dirty="0"/>
              <a:t>function </a:t>
            </a:r>
            <a:r>
              <a:rPr lang="en-US" sz="2800" dirty="0"/>
              <a:t>or </a:t>
            </a:r>
            <a:r>
              <a:rPr lang="en-US" sz="2800" i="1" dirty="0"/>
              <a:t>purpose.”</a:t>
            </a:r>
          </a:p>
          <a:p>
            <a:pPr>
              <a:lnSpc>
                <a:spcPct val="108000"/>
              </a:lnSpc>
              <a:spcBef>
                <a:spcPts val="0"/>
              </a:spcBef>
              <a:spcAft>
                <a:spcPts val="600"/>
              </a:spcAft>
            </a:pPr>
            <a:r>
              <a:rPr lang="en-US" sz="1800" dirty="0">
                <a:effectLst/>
                <a:latin typeface="Calibri Light"/>
                <a:ea typeface="Calibri Light" panose="020F0302020204030204" pitchFamily="34" charset="0"/>
                <a:cs typeface="Calibri Light"/>
              </a:rPr>
              <a:t>Meadows, D. H. (2008). </a:t>
            </a:r>
            <a:r>
              <a:rPr lang="en-US" sz="1800" i="1" dirty="0">
                <a:effectLst/>
                <a:latin typeface="Calibri Light"/>
                <a:ea typeface="Calibri Light" panose="020F0302020204030204" pitchFamily="34" charset="0"/>
                <a:cs typeface="Calibri Light"/>
              </a:rPr>
              <a:t>Thinking in systems: A primer, </a:t>
            </a:r>
            <a:r>
              <a:rPr lang="en-US" sz="1800" dirty="0">
                <a:effectLst/>
                <a:latin typeface="Calibri Light"/>
                <a:ea typeface="Calibri Light" panose="020F0302020204030204" pitchFamily="34" charset="0"/>
                <a:cs typeface="Calibri Light"/>
              </a:rPr>
              <a:t>p. 11. Chelsea Green publishing.</a:t>
            </a:r>
            <a:endParaRPr lang="en-US" sz="2800" i="1" dirty="0">
              <a:latin typeface="Calibri Light"/>
              <a:cs typeface="Calibri Light"/>
            </a:endParaRPr>
          </a:p>
          <a:p>
            <a:pPr>
              <a:lnSpc>
                <a:spcPct val="108000"/>
              </a:lnSpc>
              <a:spcBef>
                <a:spcPts val="0"/>
              </a:spcBef>
              <a:spcAft>
                <a:spcPts val="600"/>
              </a:spcAft>
            </a:pPr>
            <a:endParaRPr lang="en-US" sz="1800" b="0" i="0" dirty="0">
              <a:solidFill>
                <a:srgbClr val="000000"/>
              </a:solidFill>
              <a:effectLst/>
              <a:latin typeface="Calibri Light" panose="020F0302020204030204" pitchFamily="34" charset="0"/>
              <a:cs typeface="Times New Roman" panose="02020603050405020304" pitchFamily="18" charset="0"/>
            </a:endParaRPr>
          </a:p>
        </p:txBody>
      </p:sp>
      <p:pic>
        <p:nvPicPr>
          <p:cNvPr id="13" name="Content Placeholder 12" descr="Diagram&#10;&#10;Description automatically generated">
            <a:extLst>
              <a:ext uri="{FF2B5EF4-FFF2-40B4-BE49-F238E27FC236}">
                <a16:creationId xmlns:a16="http://schemas.microsoft.com/office/drawing/2014/main" id="{E417F2B2-904F-8DBF-89BB-176097057C98}"/>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767446" y="1695444"/>
            <a:ext cx="6242584" cy="3419040"/>
          </a:xfrm>
        </p:spPr>
      </p:pic>
      <p:sp>
        <p:nvSpPr>
          <p:cNvPr id="14" name="TextBox 13">
            <a:extLst>
              <a:ext uri="{FF2B5EF4-FFF2-40B4-BE49-F238E27FC236}">
                <a16:creationId xmlns:a16="http://schemas.microsoft.com/office/drawing/2014/main" id="{5BADBB61-5962-2C82-ADBD-CAE78C00440E}"/>
              </a:ext>
            </a:extLst>
          </p:cNvPr>
          <p:cNvSpPr txBox="1"/>
          <p:nvPr/>
        </p:nvSpPr>
        <p:spPr>
          <a:xfrm>
            <a:off x="5918497" y="5114484"/>
            <a:ext cx="6091533" cy="230832"/>
          </a:xfrm>
          <a:prstGeom prst="rect">
            <a:avLst/>
          </a:prstGeom>
          <a:noFill/>
        </p:spPr>
        <p:txBody>
          <a:bodyPr wrap="square" rtlCol="0">
            <a:spAutoFit/>
          </a:bodyPr>
          <a:lstStyle/>
          <a:p>
            <a:r>
              <a:rPr lang="en-US" sz="900" dirty="0"/>
              <a:t>This Photo by Unknown Author is licensed under </a:t>
            </a:r>
            <a:r>
              <a:rPr lang="en-US" sz="900" dirty="0">
                <a:hlinkClick r:id="rId5" tooltip="https://creativecommons.org/licenses/by-nc-sa/3.0/"/>
              </a:rPr>
              <a:t>CC BY-SA-NC</a:t>
            </a:r>
            <a:endParaRPr lang="en-US" sz="900" dirty="0"/>
          </a:p>
        </p:txBody>
      </p:sp>
    </p:spTree>
    <p:extLst>
      <p:ext uri="{BB962C8B-B14F-4D97-AF65-F5344CB8AC3E}">
        <p14:creationId xmlns:p14="http://schemas.microsoft.com/office/powerpoint/2010/main" val="423645955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88391C403BD10846915ADAE108BADACB" ma:contentTypeVersion="17" ma:contentTypeDescription="Ein neues Dokument erstellen." ma:contentTypeScope="" ma:versionID="f40f133fdb59f15966e023bd0db4d52a">
  <xsd:schema xmlns:xsd="http://www.w3.org/2001/XMLSchema" xmlns:xs="http://www.w3.org/2001/XMLSchema" xmlns:p="http://schemas.microsoft.com/office/2006/metadata/properties" xmlns:ns2="82861209-8bf3-47c7-8004-08d07fe78748" xmlns:ns3="ec27a0a7-8611-46d0-bbb2-f45a8872e5ef" targetNamespace="http://schemas.microsoft.com/office/2006/metadata/properties" ma:root="true" ma:fieldsID="8bf40253350ee152e7661b3518f3f2bd" ns2:_="" ns3:_="">
    <xsd:import namespace="82861209-8bf3-47c7-8004-08d07fe78748"/>
    <xsd:import namespace="ec27a0a7-8611-46d0-bbb2-f45a8872e5e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2861209-8bf3-47c7-8004-08d07fe7874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Bildmarkierungen" ma:readOnly="false" ma:fieldId="{5cf76f15-5ced-4ddc-b409-7134ff3c332f}" ma:taxonomyMulti="true" ma:sspId="7be16e47-96de-4d33-b6d8-af9f1b80376e"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Location" ma:index="23" nillable="true" ma:displayName="Location" ma:indexed="true" ma:internalName="MediaServiceLocation"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c27a0a7-8611-46d0-bbb2-f45a8872e5ef" elementFormDefault="qualified">
    <xsd:import namespace="http://schemas.microsoft.com/office/2006/documentManagement/types"/>
    <xsd:import namespace="http://schemas.microsoft.com/office/infopath/2007/PartnerControls"/>
    <xsd:element name="SharedWithUsers" ma:index="12"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Freigegeben für - Details" ma:internalName="SharedWithDetails" ma:readOnly="true">
      <xsd:simpleType>
        <xsd:restriction base="dms:Note">
          <xsd:maxLength value="255"/>
        </xsd:restriction>
      </xsd:simpleType>
    </xsd:element>
    <xsd:element name="TaxCatchAll" ma:index="16" nillable="true" ma:displayName="Taxonomy Catch All Column" ma:hidden="true" ma:list="{04f3c3d8-2681-4be8-82aa-154f6549750c}" ma:internalName="TaxCatchAll" ma:showField="CatchAllData" ma:web="ec27a0a7-8611-46d0-bbb2-f45a8872e5e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ec27a0a7-8611-46d0-bbb2-f45a8872e5ef" xsi:nil="true"/>
    <lcf76f155ced4ddcb4097134ff3c332f xmlns="82861209-8bf3-47c7-8004-08d07fe78748">
      <Terms xmlns="http://schemas.microsoft.com/office/infopath/2007/PartnerControls"/>
    </lcf76f155ced4ddcb4097134ff3c332f>
    <SharedWithUsers xmlns="ec27a0a7-8611-46d0-bbb2-f45a8872e5ef">
      <UserInfo>
        <DisplayName>Christian Schmidkonz</DisplayName>
        <AccountId>12</AccountId>
        <AccountType/>
      </UserInfo>
      <UserInfo>
        <DisplayName>Mudrack, Konstantin</DisplayName>
        <AccountId>25</AccountId>
        <AccountType/>
      </UserInfo>
    </SharedWithUsers>
  </documentManagement>
</p:properties>
</file>

<file path=customXml/itemProps1.xml><?xml version="1.0" encoding="utf-8"?>
<ds:datastoreItem xmlns:ds="http://schemas.openxmlformats.org/officeDocument/2006/customXml" ds:itemID="{E39092E3-92AF-4E41-8388-07C6D168B1B2}"/>
</file>

<file path=customXml/itemProps2.xml><?xml version="1.0" encoding="utf-8"?>
<ds:datastoreItem xmlns:ds="http://schemas.openxmlformats.org/officeDocument/2006/customXml" ds:itemID="{4688F01C-E7E5-4202-8F1E-14B5F9890671}">
  <ds:schemaRefs>
    <ds:schemaRef ds:uri="http://schemas.microsoft.com/sharepoint/v3/contenttype/forms"/>
  </ds:schemaRefs>
</ds:datastoreItem>
</file>

<file path=customXml/itemProps3.xml><?xml version="1.0" encoding="utf-8"?>
<ds:datastoreItem xmlns:ds="http://schemas.openxmlformats.org/officeDocument/2006/customXml" ds:itemID="{CBE309B4-CEBC-4EF3-B154-0F564FF7D4B0}">
  <ds:schemaRefs>
    <ds:schemaRef ds:uri="http://www.w3.org/XML/1998/namespace"/>
    <ds:schemaRef ds:uri="ec27a0a7-8611-46d0-bbb2-f45a8872e5ef"/>
    <ds:schemaRef ds:uri="http://purl.org/dc/terms/"/>
    <ds:schemaRef ds:uri="http://purl.org/dc/elements/1.1/"/>
    <ds:schemaRef ds:uri="82861209-8bf3-47c7-8004-08d07fe78748"/>
    <ds:schemaRef ds:uri="http://purl.org/dc/dcmitype/"/>
    <ds:schemaRef ds:uri="http://schemas.microsoft.com/office/2006/documentManagement/types"/>
    <ds:schemaRef ds:uri="http://schemas.microsoft.com/office/infopath/2007/PartnerControls"/>
    <ds:schemaRef ds:uri="http://schemas.openxmlformats.org/package/2006/metadata/core-propertie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565</TotalTime>
  <Words>1886</Words>
  <Application>Microsoft Office PowerPoint</Application>
  <PresentationFormat>Widescreen</PresentationFormat>
  <Paragraphs>165</Paragraphs>
  <Slides>19</Slides>
  <Notes>16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Calibri</vt:lpstr>
      <vt:lpstr>Calibri Light</vt:lpstr>
      <vt:lpstr>Times New Roman</vt:lpstr>
      <vt:lpstr>Tw Cen MT</vt:lpstr>
      <vt:lpstr>Office Theme</vt:lpstr>
      <vt:lpstr>PowerPoint Presentation</vt:lpstr>
      <vt:lpstr>Conscious Organisations</vt:lpstr>
      <vt:lpstr>Centering Moment of Mindfulness</vt:lpstr>
      <vt:lpstr>Organisations as Living Systems</vt:lpstr>
      <vt:lpstr>Class Purpose</vt:lpstr>
      <vt:lpstr>Conscious Organisations Agenda Seminar 6, Module 4: Organisations as Living Systems</vt:lpstr>
      <vt:lpstr>Poster Presentations</vt:lpstr>
      <vt:lpstr>System</vt:lpstr>
      <vt:lpstr>System</vt:lpstr>
      <vt:lpstr>Living Systems</vt:lpstr>
      <vt:lpstr>Living Systems</vt:lpstr>
      <vt:lpstr>Systems Thinking</vt:lpstr>
      <vt:lpstr>What is Organizational Learning?</vt:lpstr>
      <vt:lpstr>The Learning Organisation</vt:lpstr>
      <vt:lpstr>Understanding Systems</vt:lpstr>
      <vt:lpstr>Transforming Organisations</vt:lpstr>
      <vt:lpstr>Transforming to a Conscious Culture</vt:lpstr>
      <vt:lpstr>Closing Reflections &amp; Appreciations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Charlotte Put</dc:creator>
  <cp:lastModifiedBy>Cotter-Lockard, Dorianne</cp:lastModifiedBy>
  <cp:revision>97</cp:revision>
  <dcterms:created xsi:type="dcterms:W3CDTF">2022-07-13T14:46:59Z</dcterms:created>
  <dcterms:modified xsi:type="dcterms:W3CDTF">2024-05-16T10:04:38Z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0x01010088391C403BD10846915ADAE108BADACB</vt:lpwstr>
  </property>
  <property fmtid="{D5CDD505-2E9C-101B-9397-08002B2CF9AE}" pid="3" name="MediaServiceImageTags">
    <vt:lpwstr/>
  </property>
</Properties>
</file>