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7" r:id="rId6"/>
    <p:sldId id="2025" r:id="rId7"/>
    <p:sldId id="272" r:id="rId8"/>
    <p:sldId id="464" r:id="rId9"/>
    <p:sldId id="1711" r:id="rId10"/>
    <p:sldId id="283" r:id="rId11"/>
    <p:sldId id="1712" r:id="rId12"/>
    <p:sldId id="258" r:id="rId13"/>
    <p:sldId id="277" r:id="rId14"/>
    <p:sldId id="278" r:id="rId15"/>
    <p:sldId id="279" r:id="rId16"/>
    <p:sldId id="280" r:id="rId17"/>
    <p:sldId id="260" r:id="rId18"/>
    <p:sldId id="274" r:id="rId19"/>
    <p:sldId id="281" r:id="rId20"/>
    <p:sldId id="282" r:id="rId21"/>
    <p:sldId id="268"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98" autoAdjust="0"/>
    <p:restoredTop sz="86405" autoAdjust="0"/>
  </p:normalViewPr>
  <p:slideViewPr>
    <p:cSldViewPr snapToGrid="0">
      <p:cViewPr varScale="1">
        <p:scale>
          <a:sx n="68" d="100"/>
          <a:sy n="68" d="100"/>
        </p:scale>
        <p:origin x="1018" y="38"/>
      </p:cViewPr>
      <p:guideLst/>
    </p:cSldViewPr>
  </p:slideViewPr>
  <p:notesTextViewPr>
    <p:cViewPr>
      <p:scale>
        <a:sx n="1" d="1"/>
        <a:sy n="1" d="1"/>
      </p:scale>
      <p:origin x="0" y="-58"/>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cotter-lockard" userId="S::dcotter-lockard_saybrook.edu#ext#@esostockstadt.onmicrosoft.com::096764a2-240c-4752-993f-29c839c2de06" providerId="AD" clId="Web-{E916489F-F3DD-468D-9A76-B582433B186F}"/>
    <pc:docChg chg="delSld">
      <pc:chgData name="dcotter-lockard" userId="S::dcotter-lockard_saybrook.edu#ext#@esostockstadt.onmicrosoft.com::096764a2-240c-4752-993f-29c839c2de06" providerId="AD" clId="Web-{E916489F-F3DD-468D-9A76-B582433B186F}" dt="2023-03-16T17:30:18.548" v="1"/>
      <pc:docMkLst>
        <pc:docMk/>
      </pc:docMkLst>
      <pc:sldChg chg="del">
        <pc:chgData name="dcotter-lockard" userId="S::dcotter-lockard_saybrook.edu#ext#@esostockstadt.onmicrosoft.com::096764a2-240c-4752-993f-29c839c2de06" providerId="AD" clId="Web-{E916489F-F3DD-468D-9A76-B582433B186F}" dt="2023-03-16T17:30:18.548" v="1"/>
        <pc:sldMkLst>
          <pc:docMk/>
          <pc:sldMk cId="458884119" sldId="264"/>
        </pc:sldMkLst>
      </pc:sldChg>
      <pc:sldChg chg="del">
        <pc:chgData name="dcotter-lockard" userId="S::dcotter-lockard_saybrook.edu#ext#@esostockstadt.onmicrosoft.com::096764a2-240c-4752-993f-29c839c2de06" providerId="AD" clId="Web-{E916489F-F3DD-468D-9A76-B582433B186F}" dt="2023-03-16T17:29:32.687" v="0"/>
        <pc:sldMkLst>
          <pc:docMk/>
          <pc:sldMk cId="2321067224" sldId="273"/>
        </pc:sldMkLst>
      </pc:sldChg>
    </pc:docChg>
  </pc:docChgLst>
  <pc:docChgLst>
    <pc:chgData name="dcotter-lockard" userId="S::dcotter-lockard_saybrook.edu#ext#@esostockstadt.onmicrosoft.com::096764a2-240c-4752-993f-29c839c2de06" providerId="AD" clId="Web-{521E58FD-E02B-4B7D-BD76-0FD4761D36AB}"/>
    <pc:docChg chg="modSld">
      <pc:chgData name="dcotter-lockard" userId="S::dcotter-lockard_saybrook.edu#ext#@esostockstadt.onmicrosoft.com::096764a2-240c-4752-993f-29c839c2de06" providerId="AD" clId="Web-{521E58FD-E02B-4B7D-BD76-0FD4761D36AB}" dt="2023-03-31T09:46:51.104" v="3" actId="20577"/>
      <pc:docMkLst>
        <pc:docMk/>
      </pc:docMkLst>
      <pc:sldChg chg="modSp">
        <pc:chgData name="dcotter-lockard" userId="S::dcotter-lockard_saybrook.edu#ext#@esostockstadt.onmicrosoft.com::096764a2-240c-4752-993f-29c839c2de06" providerId="AD" clId="Web-{521E58FD-E02B-4B7D-BD76-0FD4761D36AB}" dt="2023-03-31T09:46:51.104" v="3" actId="20577"/>
        <pc:sldMkLst>
          <pc:docMk/>
          <pc:sldMk cId="2362877025" sldId="1711"/>
        </pc:sldMkLst>
        <pc:spChg chg="mod">
          <ac:chgData name="dcotter-lockard" userId="S::dcotter-lockard_saybrook.edu#ext#@esostockstadt.onmicrosoft.com::096764a2-240c-4752-993f-29c839c2de06" providerId="AD" clId="Web-{521E58FD-E02B-4B7D-BD76-0FD4761D36AB}" dt="2023-03-31T09:46:51.104" v="3" actId="20577"/>
          <ac:spMkLst>
            <pc:docMk/>
            <pc:sldMk cId="2362877025" sldId="1711"/>
            <ac:spMk id="2" creationId="{1D98D974-05AC-389C-E8F6-9B36E960049D}"/>
          </ac:spMkLst>
        </pc:spChg>
      </pc:sldChg>
    </pc:docChg>
  </pc:docChgLst>
  <pc:docChgLst>
    <pc:chgData name="dcotter-lockard" userId="S::dcotter-lockard_saybrook.edu#ext#@esostockstadt.onmicrosoft.com::096764a2-240c-4752-993f-29c839c2de06" providerId="AD" clId="Web-{B4C1C33D-D0A3-43C4-8C7F-70A41B58ADD4}"/>
    <pc:docChg chg="modSld">
      <pc:chgData name="dcotter-lockard" userId="S::dcotter-lockard_saybrook.edu#ext#@esostockstadt.onmicrosoft.com::096764a2-240c-4752-993f-29c839c2de06" providerId="AD" clId="Web-{B4C1C33D-D0A3-43C4-8C7F-70A41B58ADD4}" dt="2023-03-03T10:42:48.766" v="3" actId="20577"/>
      <pc:docMkLst>
        <pc:docMk/>
      </pc:docMkLst>
      <pc:sldChg chg="modSp">
        <pc:chgData name="dcotter-lockard" userId="S::dcotter-lockard_saybrook.edu#ext#@esostockstadt.onmicrosoft.com::096764a2-240c-4752-993f-29c839c2de06" providerId="AD" clId="Web-{B4C1C33D-D0A3-43C4-8C7F-70A41B58ADD4}" dt="2023-03-03T10:42:48.766" v="3" actId="20577"/>
        <pc:sldMkLst>
          <pc:docMk/>
          <pc:sldMk cId="402774214" sldId="275"/>
        </pc:sldMkLst>
        <pc:spChg chg="mod">
          <ac:chgData name="dcotter-lockard" userId="S::dcotter-lockard_saybrook.edu#ext#@esostockstadt.onmicrosoft.com::096764a2-240c-4752-993f-29c839c2de06" providerId="AD" clId="Web-{B4C1C33D-D0A3-43C4-8C7F-70A41B58ADD4}" dt="2023-03-03T10:42:48.766" v="3" actId="20577"/>
          <ac:spMkLst>
            <pc:docMk/>
            <pc:sldMk cId="402774214" sldId="275"/>
            <ac:spMk id="3" creationId="{BB77B318-530A-E43E-025A-39C8524D7D71}"/>
          </ac:spMkLst>
        </pc:spChg>
      </pc:sldChg>
    </pc:docChg>
  </pc:docChgLst>
  <pc:docChgLst>
    <pc:chgData name="Cotter-Lockard, Dorianne" userId="S::cotter-lockd@munich-business-school.de::e03ebc74-164f-466d-b1c2-88f6764d960e" providerId="AD" clId="Web-{FCB7B8E5-E698-4CD7-8818-55B118C3B2F2}"/>
    <pc:docChg chg="modSld">
      <pc:chgData name="Cotter-Lockard, Dorianne" userId="S::cotter-lockd@munich-business-school.de::e03ebc74-164f-466d-b1c2-88f6764d960e" providerId="AD" clId="Web-{FCB7B8E5-E698-4CD7-8818-55B118C3B2F2}" dt="2023-06-14T11:32:22.830" v="80" actId="20577"/>
      <pc:docMkLst>
        <pc:docMk/>
      </pc:docMkLst>
      <pc:sldChg chg="addSp modSp">
        <pc:chgData name="Cotter-Lockard, Dorianne" userId="S::cotter-lockd@munich-business-school.de::e03ebc74-164f-466d-b1c2-88f6764d960e" providerId="AD" clId="Web-{FCB7B8E5-E698-4CD7-8818-55B118C3B2F2}" dt="2023-06-14T11:26:09.242" v="1" actId="1076"/>
        <pc:sldMkLst>
          <pc:docMk/>
          <pc:sldMk cId="1016444457" sldId="256"/>
        </pc:sldMkLst>
        <pc:picChg chg="add mod">
          <ac:chgData name="Cotter-Lockard, Dorianne" userId="S::cotter-lockd@munich-business-school.de::e03ebc74-164f-466d-b1c2-88f6764d960e" providerId="AD" clId="Web-{FCB7B8E5-E698-4CD7-8818-55B118C3B2F2}" dt="2023-06-14T11:26:09.242" v="1" actId="1076"/>
          <ac:picMkLst>
            <pc:docMk/>
            <pc:sldMk cId="1016444457" sldId="256"/>
            <ac:picMk id="2" creationId="{239A5CC8-E8FF-A329-0D29-AF1C8762246B}"/>
          </ac:picMkLst>
        </pc:picChg>
      </pc:sldChg>
      <pc:sldChg chg="modSp">
        <pc:chgData name="Cotter-Lockard, Dorianne" userId="S::cotter-lockd@munich-business-school.de::e03ebc74-164f-466d-b1c2-88f6764d960e" providerId="AD" clId="Web-{FCB7B8E5-E698-4CD7-8818-55B118C3B2F2}" dt="2023-06-14T11:26:19.586" v="4" actId="20577"/>
        <pc:sldMkLst>
          <pc:docMk/>
          <pc:sldMk cId="1048622991" sldId="257"/>
        </pc:sldMkLst>
        <pc:spChg chg="mod">
          <ac:chgData name="Cotter-Lockard, Dorianne" userId="S::cotter-lockd@munich-business-school.de::e03ebc74-164f-466d-b1c2-88f6764d960e" providerId="AD" clId="Web-{FCB7B8E5-E698-4CD7-8818-55B118C3B2F2}" dt="2023-06-14T11:26:19.586" v="4" actId="20577"/>
          <ac:spMkLst>
            <pc:docMk/>
            <pc:sldMk cId="1048622991" sldId="257"/>
            <ac:spMk id="3" creationId="{62B40F0B-E523-BFD0-2179-3CBFC31578ED}"/>
          </ac:spMkLst>
        </pc:spChg>
      </pc:sldChg>
      <pc:sldChg chg="modSp">
        <pc:chgData name="Cotter-Lockard, Dorianne" userId="S::cotter-lockd@munich-business-school.de::e03ebc74-164f-466d-b1c2-88f6764d960e" providerId="AD" clId="Web-{FCB7B8E5-E698-4CD7-8818-55B118C3B2F2}" dt="2023-06-14T11:28:23.954" v="35" actId="20577"/>
        <pc:sldMkLst>
          <pc:docMk/>
          <pc:sldMk cId="1998526737" sldId="258"/>
        </pc:sldMkLst>
        <pc:spChg chg="mod">
          <ac:chgData name="Cotter-Lockard, Dorianne" userId="S::cotter-lockd@munich-business-school.de::e03ebc74-164f-466d-b1c2-88f6764d960e" providerId="AD" clId="Web-{FCB7B8E5-E698-4CD7-8818-55B118C3B2F2}" dt="2023-06-14T11:28:23.954" v="35" actId="20577"/>
          <ac:spMkLst>
            <pc:docMk/>
            <pc:sldMk cId="1998526737" sldId="258"/>
            <ac:spMk id="2" creationId="{A8092D9A-2657-803E-1F9B-3A397F45DC60}"/>
          </ac:spMkLst>
        </pc:spChg>
      </pc:sldChg>
      <pc:sldChg chg="modSp">
        <pc:chgData name="Cotter-Lockard, Dorianne" userId="S::cotter-lockd@munich-business-school.de::e03ebc74-164f-466d-b1c2-88f6764d960e" providerId="AD" clId="Web-{FCB7B8E5-E698-4CD7-8818-55B118C3B2F2}" dt="2023-06-14T11:31:54.281" v="70"/>
        <pc:sldMkLst>
          <pc:docMk/>
          <pc:sldMk cId="2692078183" sldId="260"/>
        </pc:sldMkLst>
        <pc:spChg chg="mod">
          <ac:chgData name="Cotter-Lockard, Dorianne" userId="S::cotter-lockd@munich-business-school.de::e03ebc74-164f-466d-b1c2-88f6764d960e" providerId="AD" clId="Web-{FCB7B8E5-E698-4CD7-8818-55B118C3B2F2}" dt="2023-06-14T11:31:54.281" v="70"/>
          <ac:spMkLst>
            <pc:docMk/>
            <pc:sldMk cId="2692078183" sldId="260"/>
            <ac:spMk id="2" creationId="{B8D2BC37-D427-0958-1340-D646BB796EE1}"/>
          </ac:spMkLst>
        </pc:spChg>
      </pc:sldChg>
      <pc:sldChg chg="modSp">
        <pc:chgData name="Cotter-Lockard, Dorianne" userId="S::cotter-lockd@munich-business-school.de::e03ebc74-164f-466d-b1c2-88f6764d960e" providerId="AD" clId="Web-{FCB7B8E5-E698-4CD7-8818-55B118C3B2F2}" dt="2023-06-14T11:27:28.997" v="14"/>
        <pc:sldMkLst>
          <pc:docMk/>
          <pc:sldMk cId="3814969242" sldId="272"/>
        </pc:sldMkLst>
        <pc:spChg chg="mod">
          <ac:chgData name="Cotter-Lockard, Dorianne" userId="S::cotter-lockd@munich-business-school.de::e03ebc74-164f-466d-b1c2-88f6764d960e" providerId="AD" clId="Web-{FCB7B8E5-E698-4CD7-8818-55B118C3B2F2}" dt="2023-06-14T11:27:05.730" v="12" actId="20577"/>
          <ac:spMkLst>
            <pc:docMk/>
            <pc:sldMk cId="3814969242" sldId="272"/>
            <ac:spMk id="2" creationId="{BB9F627D-3741-7CD1-A047-6294AA539552}"/>
          </ac:spMkLst>
        </pc:spChg>
        <pc:spChg chg="mod">
          <ac:chgData name="Cotter-Lockard, Dorianne" userId="S::cotter-lockd@munich-business-school.de::e03ebc74-164f-466d-b1c2-88f6764d960e" providerId="AD" clId="Web-{FCB7B8E5-E698-4CD7-8818-55B118C3B2F2}" dt="2023-06-14T11:27:28.997" v="14"/>
          <ac:spMkLst>
            <pc:docMk/>
            <pc:sldMk cId="3814969242" sldId="272"/>
            <ac:spMk id="7" creationId="{68522D7D-F09D-89AC-B0D5-894E48185809}"/>
          </ac:spMkLst>
        </pc:spChg>
      </pc:sldChg>
      <pc:sldChg chg="modSp">
        <pc:chgData name="Cotter-Lockard, Dorianne" userId="S::cotter-lockd@munich-business-school.de::e03ebc74-164f-466d-b1c2-88f6764d960e" providerId="AD" clId="Web-{FCB7B8E5-E698-4CD7-8818-55B118C3B2F2}" dt="2023-06-14T11:28:37.267" v="39" actId="20577"/>
        <pc:sldMkLst>
          <pc:docMk/>
          <pc:sldMk cId="1251509194" sldId="277"/>
        </pc:sldMkLst>
        <pc:spChg chg="mod">
          <ac:chgData name="Cotter-Lockard, Dorianne" userId="S::cotter-lockd@munich-business-school.de::e03ebc74-164f-466d-b1c2-88f6764d960e" providerId="AD" clId="Web-{FCB7B8E5-E698-4CD7-8818-55B118C3B2F2}" dt="2023-06-14T11:28:37.267" v="39" actId="20577"/>
          <ac:spMkLst>
            <pc:docMk/>
            <pc:sldMk cId="1251509194" sldId="277"/>
            <ac:spMk id="2" creationId="{A8092D9A-2657-803E-1F9B-3A397F45DC60}"/>
          </ac:spMkLst>
        </pc:spChg>
      </pc:sldChg>
      <pc:sldChg chg="modSp">
        <pc:chgData name="Cotter-Lockard, Dorianne" userId="S::cotter-lockd@munich-business-school.de::e03ebc74-164f-466d-b1c2-88f6764d960e" providerId="AD" clId="Web-{FCB7B8E5-E698-4CD7-8818-55B118C3B2F2}" dt="2023-06-14T11:28:42.221" v="41" actId="20577"/>
        <pc:sldMkLst>
          <pc:docMk/>
          <pc:sldMk cId="1342795765" sldId="278"/>
        </pc:sldMkLst>
        <pc:spChg chg="mod">
          <ac:chgData name="Cotter-Lockard, Dorianne" userId="S::cotter-lockd@munich-business-school.de::e03ebc74-164f-466d-b1c2-88f6764d960e" providerId="AD" clId="Web-{FCB7B8E5-E698-4CD7-8818-55B118C3B2F2}" dt="2023-06-14T11:28:42.221" v="41" actId="20577"/>
          <ac:spMkLst>
            <pc:docMk/>
            <pc:sldMk cId="1342795765" sldId="278"/>
            <ac:spMk id="2" creationId="{A8092D9A-2657-803E-1F9B-3A397F45DC60}"/>
          </ac:spMkLst>
        </pc:spChg>
      </pc:sldChg>
      <pc:sldChg chg="modSp">
        <pc:chgData name="Cotter-Lockard, Dorianne" userId="S::cotter-lockd@munich-business-school.de::e03ebc74-164f-466d-b1c2-88f6764d960e" providerId="AD" clId="Web-{FCB7B8E5-E698-4CD7-8818-55B118C3B2F2}" dt="2023-06-14T11:28:49.409" v="44" actId="20577"/>
        <pc:sldMkLst>
          <pc:docMk/>
          <pc:sldMk cId="1438984477" sldId="279"/>
        </pc:sldMkLst>
        <pc:spChg chg="mod">
          <ac:chgData name="Cotter-Lockard, Dorianne" userId="S::cotter-lockd@munich-business-school.de::e03ebc74-164f-466d-b1c2-88f6764d960e" providerId="AD" clId="Web-{FCB7B8E5-E698-4CD7-8818-55B118C3B2F2}" dt="2023-06-14T11:28:49.409" v="44" actId="20577"/>
          <ac:spMkLst>
            <pc:docMk/>
            <pc:sldMk cId="1438984477" sldId="279"/>
            <ac:spMk id="2" creationId="{A8092D9A-2657-803E-1F9B-3A397F45DC60}"/>
          </ac:spMkLst>
        </pc:spChg>
      </pc:sldChg>
      <pc:sldChg chg="modSp">
        <pc:chgData name="Cotter-Lockard, Dorianne" userId="S::cotter-lockd@munich-business-school.de::e03ebc74-164f-466d-b1c2-88f6764d960e" providerId="AD" clId="Web-{FCB7B8E5-E698-4CD7-8818-55B118C3B2F2}" dt="2023-06-14T11:28:53.128" v="46" actId="20577"/>
        <pc:sldMkLst>
          <pc:docMk/>
          <pc:sldMk cId="1604284779" sldId="280"/>
        </pc:sldMkLst>
        <pc:spChg chg="mod">
          <ac:chgData name="Cotter-Lockard, Dorianne" userId="S::cotter-lockd@munich-business-school.de::e03ebc74-164f-466d-b1c2-88f6764d960e" providerId="AD" clId="Web-{FCB7B8E5-E698-4CD7-8818-55B118C3B2F2}" dt="2023-06-14T11:28:53.128" v="46" actId="20577"/>
          <ac:spMkLst>
            <pc:docMk/>
            <pc:sldMk cId="1604284779" sldId="280"/>
            <ac:spMk id="2" creationId="{A8092D9A-2657-803E-1F9B-3A397F45DC60}"/>
          </ac:spMkLst>
        </pc:spChg>
      </pc:sldChg>
      <pc:sldChg chg="modSp">
        <pc:chgData name="Cotter-Lockard, Dorianne" userId="S::cotter-lockd@munich-business-school.de::e03ebc74-164f-466d-b1c2-88f6764d960e" providerId="AD" clId="Web-{FCB7B8E5-E698-4CD7-8818-55B118C3B2F2}" dt="2023-06-14T11:32:22.830" v="80" actId="20577"/>
        <pc:sldMkLst>
          <pc:docMk/>
          <pc:sldMk cId="3769723811" sldId="281"/>
        </pc:sldMkLst>
        <pc:spChg chg="mod">
          <ac:chgData name="Cotter-Lockard, Dorianne" userId="S::cotter-lockd@munich-business-school.de::e03ebc74-164f-466d-b1c2-88f6764d960e" providerId="AD" clId="Web-{FCB7B8E5-E698-4CD7-8818-55B118C3B2F2}" dt="2023-06-14T11:29:59.289" v="60"/>
          <ac:spMkLst>
            <pc:docMk/>
            <pc:sldMk cId="3769723811" sldId="281"/>
            <ac:spMk id="2" creationId="{B8D2BC37-D427-0958-1340-D646BB796EE1}"/>
          </ac:spMkLst>
        </pc:spChg>
        <pc:spChg chg="mod">
          <ac:chgData name="Cotter-Lockard, Dorianne" userId="S::cotter-lockd@munich-business-school.de::e03ebc74-164f-466d-b1c2-88f6764d960e" providerId="AD" clId="Web-{FCB7B8E5-E698-4CD7-8818-55B118C3B2F2}" dt="2023-06-14T11:32:22.830" v="80" actId="20577"/>
          <ac:spMkLst>
            <pc:docMk/>
            <pc:sldMk cId="3769723811" sldId="281"/>
            <ac:spMk id="3" creationId="{C9B1F5B5-938B-37D1-A8E2-9EF93AB0B0DF}"/>
          </ac:spMkLst>
        </pc:spChg>
      </pc:sldChg>
      <pc:sldChg chg="modSp modNotes">
        <pc:chgData name="Cotter-Lockard, Dorianne" userId="S::cotter-lockd@munich-business-school.de::e03ebc74-164f-466d-b1c2-88f6764d960e" providerId="AD" clId="Web-{FCB7B8E5-E698-4CD7-8818-55B118C3B2F2}" dt="2023-06-14T11:30:39.026" v="68"/>
        <pc:sldMkLst>
          <pc:docMk/>
          <pc:sldMk cId="1797639718" sldId="282"/>
        </pc:sldMkLst>
        <pc:spChg chg="mod">
          <ac:chgData name="Cotter-Lockard, Dorianne" userId="S::cotter-lockd@munich-business-school.de::e03ebc74-164f-466d-b1c2-88f6764d960e" providerId="AD" clId="Web-{FCB7B8E5-E698-4CD7-8818-55B118C3B2F2}" dt="2023-06-14T11:30:13.758" v="61" actId="20577"/>
          <ac:spMkLst>
            <pc:docMk/>
            <pc:sldMk cId="1797639718" sldId="282"/>
            <ac:spMk id="2" creationId="{46EC14EF-D622-6FF0-AC09-C24C4C466A03}"/>
          </ac:spMkLst>
        </pc:spChg>
        <pc:spChg chg="mod">
          <ac:chgData name="Cotter-Lockard, Dorianne" userId="S::cotter-lockd@munich-business-school.de::e03ebc74-164f-466d-b1c2-88f6764d960e" providerId="AD" clId="Web-{FCB7B8E5-E698-4CD7-8818-55B118C3B2F2}" dt="2023-06-14T11:30:28.025" v="64" actId="20577"/>
          <ac:spMkLst>
            <pc:docMk/>
            <pc:sldMk cId="1797639718" sldId="282"/>
            <ac:spMk id="3" creationId="{BB77B318-530A-E43E-025A-39C8524D7D71}"/>
          </ac:spMkLst>
        </pc:spChg>
      </pc:sldChg>
    </pc:docChg>
  </pc:docChgLst>
  <pc:docChgLst>
    <pc:chgData name="Cotter-Lockard, Dorianne" userId="S::cotter-lockd@munich-business-school.de::e03ebc74-164f-466d-b1c2-88f6764d960e" providerId="AD" clId="Web-{A31D65C6-24AF-4EF3-A259-D1BCE0261F14}"/>
    <pc:docChg chg="addSld modSld">
      <pc:chgData name="Cotter-Lockard, Dorianne" userId="S::cotter-lockd@munich-business-school.de::e03ebc74-164f-466d-b1c2-88f6764d960e" providerId="AD" clId="Web-{A31D65C6-24AF-4EF3-A259-D1BCE0261F14}" dt="2023-06-14T07:55:39.011" v="15" actId="20577"/>
      <pc:docMkLst>
        <pc:docMk/>
      </pc:docMkLst>
      <pc:sldChg chg="modSp">
        <pc:chgData name="Cotter-Lockard, Dorianne" userId="S::cotter-lockd@munich-business-school.de::e03ebc74-164f-466d-b1c2-88f6764d960e" providerId="AD" clId="Web-{A31D65C6-24AF-4EF3-A259-D1BCE0261F14}" dt="2023-06-14T07:55:39.011" v="15" actId="20577"/>
        <pc:sldMkLst>
          <pc:docMk/>
          <pc:sldMk cId="2362877025" sldId="1711"/>
        </pc:sldMkLst>
        <pc:spChg chg="mod">
          <ac:chgData name="Cotter-Lockard, Dorianne" userId="S::cotter-lockd@munich-business-school.de::e03ebc74-164f-466d-b1c2-88f6764d960e" providerId="AD" clId="Web-{A31D65C6-24AF-4EF3-A259-D1BCE0261F14}" dt="2023-06-14T07:55:39.011" v="15" actId="20577"/>
          <ac:spMkLst>
            <pc:docMk/>
            <pc:sldMk cId="2362877025" sldId="1711"/>
            <ac:spMk id="4" creationId="{A9CB1A67-4939-C914-7194-BDFAE5337D64}"/>
          </ac:spMkLst>
        </pc:spChg>
      </pc:sldChg>
      <pc:sldChg chg="add">
        <pc:chgData name="Cotter-Lockard, Dorianne" userId="S::cotter-lockd@munich-business-school.de::e03ebc74-164f-466d-b1c2-88f6764d960e" providerId="AD" clId="Web-{A31D65C6-24AF-4EF3-A259-D1BCE0261F14}" dt="2023-06-14T07:55:20.870" v="0"/>
        <pc:sldMkLst>
          <pc:docMk/>
          <pc:sldMk cId="1891063842" sldId="1712"/>
        </pc:sldMkLst>
      </pc:sldChg>
    </pc:docChg>
  </pc:docChgLst>
  <pc:docChgLst>
    <pc:chgData name="Dorianne Cotter-Lockard" userId="5e2836be-6d2a-4e14-bd30-145ca4d6430b" providerId="ADAL" clId="{1A1F5E3D-44A9-4FC6-9291-CB761C772433}"/>
    <pc:docChg chg="custSel addSld modSld sldOrd">
      <pc:chgData name="Dorianne Cotter-Lockard" userId="5e2836be-6d2a-4e14-bd30-145ca4d6430b" providerId="ADAL" clId="{1A1F5E3D-44A9-4FC6-9291-CB761C772433}" dt="2023-04-14T08:22:16.144" v="155" actId="27636"/>
      <pc:docMkLst>
        <pc:docMk/>
      </pc:docMkLst>
      <pc:sldChg chg="ord">
        <pc:chgData name="Dorianne Cotter-Lockard" userId="5e2836be-6d2a-4e14-bd30-145ca4d6430b" providerId="ADAL" clId="{1A1F5E3D-44A9-4FC6-9291-CB761C772433}" dt="2023-03-28T08:07:37.036" v="1"/>
        <pc:sldMkLst>
          <pc:docMk/>
          <pc:sldMk cId="3814969242" sldId="272"/>
        </pc:sldMkLst>
      </pc:sldChg>
      <pc:sldChg chg="modNotesTx">
        <pc:chgData name="Dorianne Cotter-Lockard" userId="5e2836be-6d2a-4e14-bd30-145ca4d6430b" providerId="ADAL" clId="{1A1F5E3D-44A9-4FC6-9291-CB761C772433}" dt="2023-03-28T08:11:43.481" v="147" actId="20577"/>
        <pc:sldMkLst>
          <pc:docMk/>
          <pc:sldMk cId="1797639718" sldId="282"/>
        </pc:sldMkLst>
      </pc:sldChg>
      <pc:sldChg chg="modSp mod">
        <pc:chgData name="Dorianne Cotter-Lockard" userId="5e2836be-6d2a-4e14-bd30-145ca4d6430b" providerId="ADAL" clId="{1A1F5E3D-44A9-4FC6-9291-CB761C772433}" dt="2023-03-28T08:09:20.585" v="68" actId="20577"/>
        <pc:sldMkLst>
          <pc:docMk/>
          <pc:sldMk cId="1117877031" sldId="283"/>
        </pc:sldMkLst>
        <pc:spChg chg="mod">
          <ac:chgData name="Dorianne Cotter-Lockard" userId="5e2836be-6d2a-4e14-bd30-145ca4d6430b" providerId="ADAL" clId="{1A1F5E3D-44A9-4FC6-9291-CB761C772433}" dt="2023-03-28T08:09:20.585" v="68" actId="20577"/>
          <ac:spMkLst>
            <pc:docMk/>
            <pc:sldMk cId="1117877031" sldId="283"/>
            <ac:spMk id="3" creationId="{5A258929-CD31-5DA3-40CC-DF643E3D022D}"/>
          </ac:spMkLst>
        </pc:spChg>
      </pc:sldChg>
      <pc:sldChg chg="add">
        <pc:chgData name="Dorianne Cotter-Lockard" userId="5e2836be-6d2a-4e14-bd30-145ca4d6430b" providerId="ADAL" clId="{1A1F5E3D-44A9-4FC6-9291-CB761C772433}" dt="2023-03-28T08:08:17.827" v="2"/>
        <pc:sldMkLst>
          <pc:docMk/>
          <pc:sldMk cId="789383295" sldId="464"/>
        </pc:sldMkLst>
      </pc:sldChg>
      <pc:sldChg chg="modSp add mod">
        <pc:chgData name="Dorianne Cotter-Lockard" userId="5e2836be-6d2a-4e14-bd30-145ca4d6430b" providerId="ADAL" clId="{1A1F5E3D-44A9-4FC6-9291-CB761C772433}" dt="2023-04-14T08:22:16.144" v="155" actId="27636"/>
        <pc:sldMkLst>
          <pc:docMk/>
          <pc:sldMk cId="2362877025" sldId="1711"/>
        </pc:sldMkLst>
        <pc:spChg chg="mod">
          <ac:chgData name="Dorianne Cotter-Lockard" userId="5e2836be-6d2a-4e14-bd30-145ca4d6430b" providerId="ADAL" clId="{1A1F5E3D-44A9-4FC6-9291-CB761C772433}" dt="2023-04-14T08:22:16.144" v="155" actId="27636"/>
          <ac:spMkLst>
            <pc:docMk/>
            <pc:sldMk cId="2362877025" sldId="1711"/>
            <ac:spMk id="2" creationId="{1D98D974-05AC-389C-E8F6-9B36E960049D}"/>
          </ac:spMkLst>
        </pc:spChg>
        <pc:spChg chg="mod">
          <ac:chgData name="Dorianne Cotter-Lockard" userId="5e2836be-6d2a-4e14-bd30-145ca4d6430b" providerId="ADAL" clId="{1A1F5E3D-44A9-4FC6-9291-CB761C772433}" dt="2023-03-28T08:09:58.717" v="138" actId="20577"/>
          <ac:spMkLst>
            <pc:docMk/>
            <pc:sldMk cId="2362877025" sldId="1711"/>
            <ac:spMk id="4" creationId="{A9CB1A67-4939-C914-7194-BDFAE5337D64}"/>
          </ac:spMkLst>
        </pc:spChg>
      </pc:sldChg>
    </pc:docChg>
  </pc:docChgLst>
  <pc:docChgLst>
    <pc:chgData name="Dorianne" userId="5e2836be-6d2a-4e14-bd30-145ca4d6430b" providerId="ADAL" clId="{1A1F5E3D-44A9-4FC6-9291-CB761C772433}"/>
    <pc:docChg chg="custSel modSld">
      <pc:chgData name="Dorianne" userId="5e2836be-6d2a-4e14-bd30-145ca4d6430b" providerId="ADAL" clId="{1A1F5E3D-44A9-4FC6-9291-CB761C772433}" dt="2023-04-10T12:16:52.507" v="235" actId="20577"/>
      <pc:docMkLst>
        <pc:docMk/>
      </pc:docMkLst>
      <pc:sldChg chg="modNotesTx">
        <pc:chgData name="Dorianne" userId="5e2836be-6d2a-4e14-bd30-145ca4d6430b" providerId="ADAL" clId="{1A1F5E3D-44A9-4FC6-9291-CB761C772433}" dt="2023-04-10T12:10:45.867" v="132" actId="20577"/>
        <pc:sldMkLst>
          <pc:docMk/>
          <pc:sldMk cId="1998526737" sldId="258"/>
        </pc:sldMkLst>
      </pc:sldChg>
      <pc:sldChg chg="modNotesTx">
        <pc:chgData name="Dorianne" userId="5e2836be-6d2a-4e14-bd30-145ca4d6430b" providerId="ADAL" clId="{1A1F5E3D-44A9-4FC6-9291-CB761C772433}" dt="2023-04-10T12:15:04.779" v="201" actId="20577"/>
        <pc:sldMkLst>
          <pc:docMk/>
          <pc:sldMk cId="2692078183" sldId="260"/>
        </pc:sldMkLst>
      </pc:sldChg>
      <pc:sldChg chg="modNotesTx">
        <pc:chgData name="Dorianne" userId="5e2836be-6d2a-4e14-bd30-145ca4d6430b" providerId="ADAL" clId="{1A1F5E3D-44A9-4FC6-9291-CB761C772433}" dt="2023-04-10T11:43:38.006" v="0"/>
        <pc:sldMkLst>
          <pc:docMk/>
          <pc:sldMk cId="3814969242" sldId="272"/>
        </pc:sldMkLst>
      </pc:sldChg>
      <pc:sldChg chg="modNotesTx">
        <pc:chgData name="Dorianne" userId="5e2836be-6d2a-4e14-bd30-145ca4d6430b" providerId="ADAL" clId="{1A1F5E3D-44A9-4FC6-9291-CB761C772433}" dt="2023-04-10T12:16:22.108" v="233" actId="20577"/>
        <pc:sldMkLst>
          <pc:docMk/>
          <pc:sldMk cId="1540926666" sldId="274"/>
        </pc:sldMkLst>
      </pc:sldChg>
      <pc:sldChg chg="modNotesTx">
        <pc:chgData name="Dorianne" userId="5e2836be-6d2a-4e14-bd30-145ca4d6430b" providerId="ADAL" clId="{1A1F5E3D-44A9-4FC6-9291-CB761C772433}" dt="2023-04-10T12:10:54.171" v="133"/>
        <pc:sldMkLst>
          <pc:docMk/>
          <pc:sldMk cId="1251509194" sldId="277"/>
        </pc:sldMkLst>
      </pc:sldChg>
      <pc:sldChg chg="modNotesTx">
        <pc:chgData name="Dorianne" userId="5e2836be-6d2a-4e14-bd30-145ca4d6430b" providerId="ADAL" clId="{1A1F5E3D-44A9-4FC6-9291-CB761C772433}" dt="2023-04-10T12:10:56.631" v="134"/>
        <pc:sldMkLst>
          <pc:docMk/>
          <pc:sldMk cId="1342795765" sldId="278"/>
        </pc:sldMkLst>
      </pc:sldChg>
      <pc:sldChg chg="modNotesTx">
        <pc:chgData name="Dorianne" userId="5e2836be-6d2a-4e14-bd30-145ca4d6430b" providerId="ADAL" clId="{1A1F5E3D-44A9-4FC6-9291-CB761C772433}" dt="2023-04-10T12:10:58.970" v="135"/>
        <pc:sldMkLst>
          <pc:docMk/>
          <pc:sldMk cId="1438984477" sldId="279"/>
        </pc:sldMkLst>
      </pc:sldChg>
      <pc:sldChg chg="modNotesTx">
        <pc:chgData name="Dorianne" userId="5e2836be-6d2a-4e14-bd30-145ca4d6430b" providerId="ADAL" clId="{1A1F5E3D-44A9-4FC6-9291-CB761C772433}" dt="2023-04-10T12:11:01.006" v="136"/>
        <pc:sldMkLst>
          <pc:docMk/>
          <pc:sldMk cId="1604284779" sldId="280"/>
        </pc:sldMkLst>
      </pc:sldChg>
      <pc:sldChg chg="modNotesTx">
        <pc:chgData name="Dorianne" userId="5e2836be-6d2a-4e14-bd30-145ca4d6430b" providerId="ADAL" clId="{1A1F5E3D-44A9-4FC6-9291-CB761C772433}" dt="2023-04-10T12:16:52.507" v="235" actId="20577"/>
        <pc:sldMkLst>
          <pc:docMk/>
          <pc:sldMk cId="1797639718" sldId="282"/>
        </pc:sldMkLst>
      </pc:sldChg>
      <pc:sldChg chg="modSp mod">
        <pc:chgData name="Dorianne" userId="5e2836be-6d2a-4e14-bd30-145ca4d6430b" providerId="ADAL" clId="{1A1F5E3D-44A9-4FC6-9291-CB761C772433}" dt="2023-04-10T11:57:37.189" v="27" actId="20577"/>
        <pc:sldMkLst>
          <pc:docMk/>
          <pc:sldMk cId="1117877031" sldId="283"/>
        </pc:sldMkLst>
        <pc:spChg chg="mod">
          <ac:chgData name="Dorianne" userId="5e2836be-6d2a-4e14-bd30-145ca4d6430b" providerId="ADAL" clId="{1A1F5E3D-44A9-4FC6-9291-CB761C772433}" dt="2023-04-10T11:57:37.189" v="27" actId="20577"/>
          <ac:spMkLst>
            <pc:docMk/>
            <pc:sldMk cId="1117877031" sldId="283"/>
            <ac:spMk id="3" creationId="{5A258929-CD31-5DA3-40CC-DF643E3D022D}"/>
          </ac:spMkLst>
        </pc:spChg>
      </pc:sldChg>
    </pc:docChg>
  </pc:docChgLst>
  <pc:docChgLst>
    <pc:chgData name="Cotter-Lockard, Dorianne" userId="e03ebc74-164f-466d-b1c2-88f6764d960e" providerId="ADAL" clId="{6E57BEAB-B683-4264-BBF4-4E302F991707}"/>
    <pc:docChg chg="custSel modSld">
      <pc:chgData name="Cotter-Lockard, Dorianne" userId="e03ebc74-164f-466d-b1c2-88f6764d960e" providerId="ADAL" clId="{6E57BEAB-B683-4264-BBF4-4E302F991707}" dt="2024-05-16T10:01:38.476" v="140" actId="1076"/>
      <pc:docMkLst>
        <pc:docMk/>
      </pc:docMkLst>
      <pc:sldChg chg="modSp mod modNotesTx">
        <pc:chgData name="Cotter-Lockard, Dorianne" userId="e03ebc74-164f-466d-b1c2-88f6764d960e" providerId="ADAL" clId="{6E57BEAB-B683-4264-BBF4-4E302F991707}" dt="2024-05-16T10:01:38.476" v="140" actId="1076"/>
        <pc:sldMkLst>
          <pc:docMk/>
          <pc:sldMk cId="1797639718" sldId="282"/>
        </pc:sldMkLst>
        <pc:spChg chg="mod">
          <ac:chgData name="Cotter-Lockard, Dorianne" userId="e03ebc74-164f-466d-b1c2-88f6764d960e" providerId="ADAL" clId="{6E57BEAB-B683-4264-BBF4-4E302F991707}" dt="2024-05-16T10:01:38.476" v="140" actId="1076"/>
          <ac:spMkLst>
            <pc:docMk/>
            <pc:sldMk cId="1797639718" sldId="282"/>
            <ac:spMk id="3" creationId="{BB77B318-530A-E43E-025A-39C8524D7D71}"/>
          </ac:spMkLst>
        </pc:spChg>
      </pc:sldChg>
    </pc:docChg>
  </pc:docChgLst>
  <pc:docChgLst>
    <pc:chgData name="dcotter-lockard" userId="S::dcotter-lockard_saybrook.edu#ext#@esostockstadt.onmicrosoft.com::096764a2-240c-4752-993f-29c839c2de06" providerId="AD" clId="Web-{15BB55D6-F401-4C71-8787-075857B6B5D1}"/>
    <pc:docChg chg="modSld">
      <pc:chgData name="dcotter-lockard" userId="S::dcotter-lockard_saybrook.edu#ext#@esostockstadt.onmicrosoft.com::096764a2-240c-4752-993f-29c839c2de06" providerId="AD" clId="Web-{15BB55D6-F401-4C71-8787-075857B6B5D1}" dt="2023-03-29T09:41:31.423" v="6"/>
      <pc:docMkLst>
        <pc:docMk/>
      </pc:docMkLst>
      <pc:sldChg chg="modNotes">
        <pc:chgData name="dcotter-lockard" userId="S::dcotter-lockard_saybrook.edu#ext#@esostockstadt.onmicrosoft.com::096764a2-240c-4752-993f-29c839c2de06" providerId="AD" clId="Web-{15BB55D6-F401-4C71-8787-075857B6B5D1}" dt="2023-03-29T09:41:31.423" v="6"/>
        <pc:sldMkLst>
          <pc:docMk/>
          <pc:sldMk cId="2692078183" sldId="26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AE10C0-D3EB-4BC4-8121-2333C8301E8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1AD0B65-C8D4-49EB-AED0-E879A3D21823}">
      <dgm:prSet/>
      <dgm:spPr/>
      <dgm:t>
        <a:bodyPr/>
        <a:lstStyle/>
        <a:p>
          <a:r>
            <a:rPr lang="en-US" dirty="0"/>
            <a:t>Extrinsic vs. Intrinsic motivation </a:t>
          </a:r>
        </a:p>
      </dgm:t>
    </dgm:pt>
    <dgm:pt modelId="{9F5AAF77-732E-4FC8-8A3E-CFA7206B1770}" type="parTrans" cxnId="{ABCEC8D5-2A86-4D91-AF04-BFB43BC17415}">
      <dgm:prSet/>
      <dgm:spPr/>
      <dgm:t>
        <a:bodyPr/>
        <a:lstStyle/>
        <a:p>
          <a:endParaRPr lang="en-US"/>
        </a:p>
      </dgm:t>
    </dgm:pt>
    <dgm:pt modelId="{35F0C661-9667-4687-B733-07D1649F2BBA}" type="sibTrans" cxnId="{ABCEC8D5-2A86-4D91-AF04-BFB43BC17415}">
      <dgm:prSet/>
      <dgm:spPr/>
      <dgm:t>
        <a:bodyPr/>
        <a:lstStyle/>
        <a:p>
          <a:endParaRPr lang="en-US"/>
        </a:p>
      </dgm:t>
    </dgm:pt>
    <dgm:pt modelId="{692EF2D3-098E-409B-B790-10C2A5C30821}">
      <dgm:prSet/>
      <dgm:spPr/>
      <dgm:t>
        <a:bodyPr/>
        <a:lstStyle/>
        <a:p>
          <a:r>
            <a:rPr lang="en-US" dirty="0" err="1"/>
            <a:t>Centralisation</a:t>
          </a:r>
          <a:r>
            <a:rPr lang="en-US" dirty="0"/>
            <a:t> vs. </a:t>
          </a:r>
          <a:r>
            <a:rPr lang="en-US" dirty="0" err="1"/>
            <a:t>Decentralisation</a:t>
          </a:r>
          <a:endParaRPr lang="en-US" dirty="0"/>
        </a:p>
      </dgm:t>
    </dgm:pt>
    <dgm:pt modelId="{439DDCA2-E88B-4ED5-BE8D-F864CC9E78EE}" type="parTrans" cxnId="{F8A4D6EB-6DF6-4364-ADAF-C633F10AE9D1}">
      <dgm:prSet/>
      <dgm:spPr/>
      <dgm:t>
        <a:bodyPr/>
        <a:lstStyle/>
        <a:p>
          <a:endParaRPr lang="en-US"/>
        </a:p>
      </dgm:t>
    </dgm:pt>
    <dgm:pt modelId="{BA966A2B-6FC1-41BF-80A9-C247BB29A21E}" type="sibTrans" cxnId="{F8A4D6EB-6DF6-4364-ADAF-C633F10AE9D1}">
      <dgm:prSet/>
      <dgm:spPr/>
      <dgm:t>
        <a:bodyPr/>
        <a:lstStyle/>
        <a:p>
          <a:endParaRPr lang="en-US"/>
        </a:p>
      </dgm:t>
    </dgm:pt>
    <dgm:pt modelId="{376CE7C4-F4CE-412C-82D4-5C845483308E}">
      <dgm:prSet/>
      <dgm:spPr/>
      <dgm:t>
        <a:bodyPr/>
        <a:lstStyle/>
        <a:p>
          <a:r>
            <a:rPr lang="en-US"/>
            <a:t>Empowerment &amp; Autonomy</a:t>
          </a:r>
        </a:p>
      </dgm:t>
    </dgm:pt>
    <dgm:pt modelId="{CC96CDED-DF30-48BA-ACDE-5D96AD30F7EC}" type="parTrans" cxnId="{1C3A556E-5ACF-4CF1-AF27-6378B7E7909C}">
      <dgm:prSet/>
      <dgm:spPr/>
      <dgm:t>
        <a:bodyPr/>
        <a:lstStyle/>
        <a:p>
          <a:endParaRPr lang="en-US"/>
        </a:p>
      </dgm:t>
    </dgm:pt>
    <dgm:pt modelId="{D82CDDD5-C1B6-40A5-BEC4-95FEFA57C1CE}" type="sibTrans" cxnId="{1C3A556E-5ACF-4CF1-AF27-6378B7E7909C}">
      <dgm:prSet/>
      <dgm:spPr/>
      <dgm:t>
        <a:bodyPr/>
        <a:lstStyle/>
        <a:p>
          <a:endParaRPr lang="en-US"/>
        </a:p>
      </dgm:t>
    </dgm:pt>
    <dgm:pt modelId="{B042E6DD-EDFE-45A5-BD6C-D4CC07AF87D5}">
      <dgm:prSet/>
      <dgm:spPr/>
      <dgm:t>
        <a:bodyPr/>
        <a:lstStyle/>
        <a:p>
          <a:r>
            <a:rPr lang="en-US"/>
            <a:t>Collaboration &amp; Innovation</a:t>
          </a:r>
        </a:p>
      </dgm:t>
    </dgm:pt>
    <dgm:pt modelId="{31D21228-CA3E-4178-9CF9-EDB08497B2BA}" type="parTrans" cxnId="{EBE708CA-099C-4C12-A5A4-B6C363D7CF61}">
      <dgm:prSet/>
      <dgm:spPr/>
      <dgm:t>
        <a:bodyPr/>
        <a:lstStyle/>
        <a:p>
          <a:endParaRPr lang="en-US"/>
        </a:p>
      </dgm:t>
    </dgm:pt>
    <dgm:pt modelId="{1A91E412-C744-4716-B65F-79F87C70A878}" type="sibTrans" cxnId="{EBE708CA-099C-4C12-A5A4-B6C363D7CF61}">
      <dgm:prSet/>
      <dgm:spPr/>
      <dgm:t>
        <a:bodyPr/>
        <a:lstStyle/>
        <a:p>
          <a:endParaRPr lang="en-US"/>
        </a:p>
      </dgm:t>
    </dgm:pt>
    <dgm:pt modelId="{324DC39B-4135-4A56-A456-45715F61B9C2}" type="pres">
      <dgm:prSet presAssocID="{ECAE10C0-D3EB-4BC4-8121-2333C8301E8B}" presName="linear" presStyleCnt="0">
        <dgm:presLayoutVars>
          <dgm:animLvl val="lvl"/>
          <dgm:resizeHandles val="exact"/>
        </dgm:presLayoutVars>
      </dgm:prSet>
      <dgm:spPr/>
    </dgm:pt>
    <dgm:pt modelId="{9C713E89-A597-4267-BDFD-2CE50284A10C}" type="pres">
      <dgm:prSet presAssocID="{11AD0B65-C8D4-49EB-AED0-E879A3D21823}" presName="parentText" presStyleLbl="node1" presStyleIdx="0" presStyleCnt="4">
        <dgm:presLayoutVars>
          <dgm:chMax val="0"/>
          <dgm:bulletEnabled val="1"/>
        </dgm:presLayoutVars>
      </dgm:prSet>
      <dgm:spPr/>
    </dgm:pt>
    <dgm:pt modelId="{7153E894-83EA-4DD3-9A9F-83708EC41B71}" type="pres">
      <dgm:prSet presAssocID="{35F0C661-9667-4687-B733-07D1649F2BBA}" presName="spacer" presStyleCnt="0"/>
      <dgm:spPr/>
    </dgm:pt>
    <dgm:pt modelId="{143CB1D5-A109-43AD-8C9A-8D2D73FD5C7F}" type="pres">
      <dgm:prSet presAssocID="{692EF2D3-098E-409B-B790-10C2A5C30821}" presName="parentText" presStyleLbl="node1" presStyleIdx="1" presStyleCnt="4">
        <dgm:presLayoutVars>
          <dgm:chMax val="0"/>
          <dgm:bulletEnabled val="1"/>
        </dgm:presLayoutVars>
      </dgm:prSet>
      <dgm:spPr/>
    </dgm:pt>
    <dgm:pt modelId="{43EA8326-8D26-4E46-B387-A9C6DFD529F8}" type="pres">
      <dgm:prSet presAssocID="{BA966A2B-6FC1-41BF-80A9-C247BB29A21E}" presName="spacer" presStyleCnt="0"/>
      <dgm:spPr/>
    </dgm:pt>
    <dgm:pt modelId="{7ECAD469-4D70-4CDB-BCAE-EDBA421CBF2E}" type="pres">
      <dgm:prSet presAssocID="{376CE7C4-F4CE-412C-82D4-5C845483308E}" presName="parentText" presStyleLbl="node1" presStyleIdx="2" presStyleCnt="4">
        <dgm:presLayoutVars>
          <dgm:chMax val="0"/>
          <dgm:bulletEnabled val="1"/>
        </dgm:presLayoutVars>
      </dgm:prSet>
      <dgm:spPr/>
    </dgm:pt>
    <dgm:pt modelId="{CDC346E6-8EAC-4F0F-9887-A8DB8A7495BA}" type="pres">
      <dgm:prSet presAssocID="{D82CDDD5-C1B6-40A5-BEC4-95FEFA57C1CE}" presName="spacer" presStyleCnt="0"/>
      <dgm:spPr/>
    </dgm:pt>
    <dgm:pt modelId="{5E49DEB5-ABEC-4345-9BA4-A66DEC9ED1D4}" type="pres">
      <dgm:prSet presAssocID="{B042E6DD-EDFE-45A5-BD6C-D4CC07AF87D5}" presName="parentText" presStyleLbl="node1" presStyleIdx="3" presStyleCnt="4">
        <dgm:presLayoutVars>
          <dgm:chMax val="0"/>
          <dgm:bulletEnabled val="1"/>
        </dgm:presLayoutVars>
      </dgm:prSet>
      <dgm:spPr/>
    </dgm:pt>
  </dgm:ptLst>
  <dgm:cxnLst>
    <dgm:cxn modelId="{86C1061D-08C7-40AB-94BF-DF09387E4897}" type="presOf" srcId="{692EF2D3-098E-409B-B790-10C2A5C30821}" destId="{143CB1D5-A109-43AD-8C9A-8D2D73FD5C7F}" srcOrd="0" destOrd="0" presId="urn:microsoft.com/office/officeart/2005/8/layout/vList2"/>
    <dgm:cxn modelId="{0222C72E-FC56-4E40-AE19-C469AF26A7A7}" type="presOf" srcId="{ECAE10C0-D3EB-4BC4-8121-2333C8301E8B}" destId="{324DC39B-4135-4A56-A456-45715F61B9C2}" srcOrd="0" destOrd="0" presId="urn:microsoft.com/office/officeart/2005/8/layout/vList2"/>
    <dgm:cxn modelId="{2CA31A36-C937-4C53-BC81-AAD44DDC0CAB}" type="presOf" srcId="{B042E6DD-EDFE-45A5-BD6C-D4CC07AF87D5}" destId="{5E49DEB5-ABEC-4345-9BA4-A66DEC9ED1D4}" srcOrd="0" destOrd="0" presId="urn:microsoft.com/office/officeart/2005/8/layout/vList2"/>
    <dgm:cxn modelId="{1C3A556E-5ACF-4CF1-AF27-6378B7E7909C}" srcId="{ECAE10C0-D3EB-4BC4-8121-2333C8301E8B}" destId="{376CE7C4-F4CE-412C-82D4-5C845483308E}" srcOrd="2" destOrd="0" parTransId="{CC96CDED-DF30-48BA-ACDE-5D96AD30F7EC}" sibTransId="{D82CDDD5-C1B6-40A5-BEC4-95FEFA57C1CE}"/>
    <dgm:cxn modelId="{075DF5B9-FAB4-4453-A41F-9333A834C74D}" type="presOf" srcId="{11AD0B65-C8D4-49EB-AED0-E879A3D21823}" destId="{9C713E89-A597-4267-BDFD-2CE50284A10C}" srcOrd="0" destOrd="0" presId="urn:microsoft.com/office/officeart/2005/8/layout/vList2"/>
    <dgm:cxn modelId="{EBE708CA-099C-4C12-A5A4-B6C363D7CF61}" srcId="{ECAE10C0-D3EB-4BC4-8121-2333C8301E8B}" destId="{B042E6DD-EDFE-45A5-BD6C-D4CC07AF87D5}" srcOrd="3" destOrd="0" parTransId="{31D21228-CA3E-4178-9CF9-EDB08497B2BA}" sibTransId="{1A91E412-C744-4716-B65F-79F87C70A878}"/>
    <dgm:cxn modelId="{ABCEC8D5-2A86-4D91-AF04-BFB43BC17415}" srcId="{ECAE10C0-D3EB-4BC4-8121-2333C8301E8B}" destId="{11AD0B65-C8D4-49EB-AED0-E879A3D21823}" srcOrd="0" destOrd="0" parTransId="{9F5AAF77-732E-4FC8-8A3E-CFA7206B1770}" sibTransId="{35F0C661-9667-4687-B733-07D1649F2BBA}"/>
    <dgm:cxn modelId="{89CA56E8-3BAD-4959-8BB5-FC962829CD63}" type="presOf" srcId="{376CE7C4-F4CE-412C-82D4-5C845483308E}" destId="{7ECAD469-4D70-4CDB-BCAE-EDBA421CBF2E}" srcOrd="0" destOrd="0" presId="urn:microsoft.com/office/officeart/2005/8/layout/vList2"/>
    <dgm:cxn modelId="{F8A4D6EB-6DF6-4364-ADAF-C633F10AE9D1}" srcId="{ECAE10C0-D3EB-4BC4-8121-2333C8301E8B}" destId="{692EF2D3-098E-409B-B790-10C2A5C30821}" srcOrd="1" destOrd="0" parTransId="{439DDCA2-E88B-4ED5-BE8D-F864CC9E78EE}" sibTransId="{BA966A2B-6FC1-41BF-80A9-C247BB29A21E}"/>
    <dgm:cxn modelId="{C12A6890-FE32-40FB-A3F3-93D8E7940055}" type="presParOf" srcId="{324DC39B-4135-4A56-A456-45715F61B9C2}" destId="{9C713E89-A597-4267-BDFD-2CE50284A10C}" srcOrd="0" destOrd="0" presId="urn:microsoft.com/office/officeart/2005/8/layout/vList2"/>
    <dgm:cxn modelId="{37517854-25B6-4160-954D-A13C10E18AB7}" type="presParOf" srcId="{324DC39B-4135-4A56-A456-45715F61B9C2}" destId="{7153E894-83EA-4DD3-9A9F-83708EC41B71}" srcOrd="1" destOrd="0" presId="urn:microsoft.com/office/officeart/2005/8/layout/vList2"/>
    <dgm:cxn modelId="{86FCB013-2674-4C2E-B481-7D15DA553692}" type="presParOf" srcId="{324DC39B-4135-4A56-A456-45715F61B9C2}" destId="{143CB1D5-A109-43AD-8C9A-8D2D73FD5C7F}" srcOrd="2" destOrd="0" presId="urn:microsoft.com/office/officeart/2005/8/layout/vList2"/>
    <dgm:cxn modelId="{5423329E-8528-48C9-9EA7-C01F1B7184CC}" type="presParOf" srcId="{324DC39B-4135-4A56-A456-45715F61B9C2}" destId="{43EA8326-8D26-4E46-B387-A9C6DFD529F8}" srcOrd="3" destOrd="0" presId="urn:microsoft.com/office/officeart/2005/8/layout/vList2"/>
    <dgm:cxn modelId="{CD682B72-635D-4175-8566-B01A48AB6A85}" type="presParOf" srcId="{324DC39B-4135-4A56-A456-45715F61B9C2}" destId="{7ECAD469-4D70-4CDB-BCAE-EDBA421CBF2E}" srcOrd="4" destOrd="0" presId="urn:microsoft.com/office/officeart/2005/8/layout/vList2"/>
    <dgm:cxn modelId="{868C10F9-A304-4617-9826-626FA85717FE}" type="presParOf" srcId="{324DC39B-4135-4A56-A456-45715F61B9C2}" destId="{CDC346E6-8EAC-4F0F-9887-A8DB8A7495BA}" srcOrd="5" destOrd="0" presId="urn:microsoft.com/office/officeart/2005/8/layout/vList2"/>
    <dgm:cxn modelId="{91233E1A-BB9C-461E-9124-1E732926FD50}" type="presParOf" srcId="{324DC39B-4135-4A56-A456-45715F61B9C2}" destId="{5E49DEB5-ABEC-4345-9BA4-A66DEC9ED1D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981DB0-F4CE-4832-B7F9-00F69DACB71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08E2072-8AAD-456E-9843-E08E6A1431B9}">
      <dgm:prSet/>
      <dgm:spPr/>
      <dgm:t>
        <a:bodyPr/>
        <a:lstStyle/>
        <a:p>
          <a:r>
            <a:rPr lang="en-US"/>
            <a:t>Extrinsic Motivation: “carrot &amp; stick,” rewards &amp; punishments</a:t>
          </a:r>
        </a:p>
      </dgm:t>
    </dgm:pt>
    <dgm:pt modelId="{4772E287-BDCC-43DF-8684-09CBC4A4D6CF}" type="parTrans" cxnId="{14A522E4-8C93-4BE4-892E-A56D4F0D8532}">
      <dgm:prSet/>
      <dgm:spPr/>
      <dgm:t>
        <a:bodyPr/>
        <a:lstStyle/>
        <a:p>
          <a:endParaRPr lang="en-US"/>
        </a:p>
      </dgm:t>
    </dgm:pt>
    <dgm:pt modelId="{9AEA3071-0EA6-4016-B13F-3CF944CC4421}" type="sibTrans" cxnId="{14A522E4-8C93-4BE4-892E-A56D4F0D8532}">
      <dgm:prSet/>
      <dgm:spPr/>
      <dgm:t>
        <a:bodyPr/>
        <a:lstStyle/>
        <a:p>
          <a:endParaRPr lang="en-US"/>
        </a:p>
      </dgm:t>
    </dgm:pt>
    <dgm:pt modelId="{41927E61-E438-4A4B-AC92-5C61A3FD6CB0}">
      <dgm:prSet/>
      <dgm:spPr/>
      <dgm:t>
        <a:bodyPr/>
        <a:lstStyle/>
        <a:p>
          <a:r>
            <a:rPr lang="en-US" dirty="0"/>
            <a:t>Intrinsic Motivation: comes from an internal desire to accomplish something, aligned with purpose and values</a:t>
          </a:r>
        </a:p>
      </dgm:t>
    </dgm:pt>
    <dgm:pt modelId="{025C9F0A-834D-4595-BD2B-AFBBCE1B8096}" type="parTrans" cxnId="{4C61D643-51BE-4251-8E40-260E7FB23686}">
      <dgm:prSet/>
      <dgm:spPr/>
      <dgm:t>
        <a:bodyPr/>
        <a:lstStyle/>
        <a:p>
          <a:endParaRPr lang="en-US"/>
        </a:p>
      </dgm:t>
    </dgm:pt>
    <dgm:pt modelId="{C5FB4BBF-9CB1-4E78-8564-F7D0434CCAE2}" type="sibTrans" cxnId="{4C61D643-51BE-4251-8E40-260E7FB23686}">
      <dgm:prSet/>
      <dgm:spPr/>
      <dgm:t>
        <a:bodyPr/>
        <a:lstStyle/>
        <a:p>
          <a:endParaRPr lang="en-US"/>
        </a:p>
      </dgm:t>
    </dgm:pt>
    <dgm:pt modelId="{A89E478B-40E1-4916-AD1E-DD9A1D3A290A}" type="pres">
      <dgm:prSet presAssocID="{35981DB0-F4CE-4832-B7F9-00F69DACB713}" presName="linear" presStyleCnt="0">
        <dgm:presLayoutVars>
          <dgm:animLvl val="lvl"/>
          <dgm:resizeHandles val="exact"/>
        </dgm:presLayoutVars>
      </dgm:prSet>
      <dgm:spPr/>
    </dgm:pt>
    <dgm:pt modelId="{83B24AE6-5A76-4F9C-9533-2287E07675BF}" type="pres">
      <dgm:prSet presAssocID="{908E2072-8AAD-456E-9843-E08E6A1431B9}" presName="parentText" presStyleLbl="node1" presStyleIdx="0" presStyleCnt="2">
        <dgm:presLayoutVars>
          <dgm:chMax val="0"/>
          <dgm:bulletEnabled val="1"/>
        </dgm:presLayoutVars>
      </dgm:prSet>
      <dgm:spPr/>
    </dgm:pt>
    <dgm:pt modelId="{C9FC5571-C065-43DD-A333-DE7B097FEFC8}" type="pres">
      <dgm:prSet presAssocID="{9AEA3071-0EA6-4016-B13F-3CF944CC4421}" presName="spacer" presStyleCnt="0"/>
      <dgm:spPr/>
    </dgm:pt>
    <dgm:pt modelId="{12BA52F8-E020-46FE-8842-CED68C47A09A}" type="pres">
      <dgm:prSet presAssocID="{41927E61-E438-4A4B-AC92-5C61A3FD6CB0}" presName="parentText" presStyleLbl="node1" presStyleIdx="1" presStyleCnt="2">
        <dgm:presLayoutVars>
          <dgm:chMax val="0"/>
          <dgm:bulletEnabled val="1"/>
        </dgm:presLayoutVars>
      </dgm:prSet>
      <dgm:spPr/>
    </dgm:pt>
  </dgm:ptLst>
  <dgm:cxnLst>
    <dgm:cxn modelId="{35D0AF35-78D2-4E72-8997-F8DFAFB4C2F0}" type="presOf" srcId="{35981DB0-F4CE-4832-B7F9-00F69DACB713}" destId="{A89E478B-40E1-4916-AD1E-DD9A1D3A290A}" srcOrd="0" destOrd="0" presId="urn:microsoft.com/office/officeart/2005/8/layout/vList2"/>
    <dgm:cxn modelId="{4C61D643-51BE-4251-8E40-260E7FB23686}" srcId="{35981DB0-F4CE-4832-B7F9-00F69DACB713}" destId="{41927E61-E438-4A4B-AC92-5C61A3FD6CB0}" srcOrd="1" destOrd="0" parTransId="{025C9F0A-834D-4595-BD2B-AFBBCE1B8096}" sibTransId="{C5FB4BBF-9CB1-4E78-8564-F7D0434CCAE2}"/>
    <dgm:cxn modelId="{7AA3E04C-F725-4A6F-BA2A-DF58C3104F39}" type="presOf" srcId="{908E2072-8AAD-456E-9843-E08E6A1431B9}" destId="{83B24AE6-5A76-4F9C-9533-2287E07675BF}" srcOrd="0" destOrd="0" presId="urn:microsoft.com/office/officeart/2005/8/layout/vList2"/>
    <dgm:cxn modelId="{56C06594-F13A-47D1-B97F-2BF09D67CEC1}" type="presOf" srcId="{41927E61-E438-4A4B-AC92-5C61A3FD6CB0}" destId="{12BA52F8-E020-46FE-8842-CED68C47A09A}" srcOrd="0" destOrd="0" presId="urn:microsoft.com/office/officeart/2005/8/layout/vList2"/>
    <dgm:cxn modelId="{14A522E4-8C93-4BE4-892E-A56D4F0D8532}" srcId="{35981DB0-F4CE-4832-B7F9-00F69DACB713}" destId="{908E2072-8AAD-456E-9843-E08E6A1431B9}" srcOrd="0" destOrd="0" parTransId="{4772E287-BDCC-43DF-8684-09CBC4A4D6CF}" sibTransId="{9AEA3071-0EA6-4016-B13F-3CF944CC4421}"/>
    <dgm:cxn modelId="{1489B0B6-6B80-4889-9878-0D8953C7714C}" type="presParOf" srcId="{A89E478B-40E1-4916-AD1E-DD9A1D3A290A}" destId="{83B24AE6-5A76-4F9C-9533-2287E07675BF}" srcOrd="0" destOrd="0" presId="urn:microsoft.com/office/officeart/2005/8/layout/vList2"/>
    <dgm:cxn modelId="{1ADCD6DB-9E6D-41FB-B68C-4EE38F619DF6}" type="presParOf" srcId="{A89E478B-40E1-4916-AD1E-DD9A1D3A290A}" destId="{C9FC5571-C065-43DD-A333-DE7B097FEFC8}" srcOrd="1" destOrd="0" presId="urn:microsoft.com/office/officeart/2005/8/layout/vList2"/>
    <dgm:cxn modelId="{7CC1BDE0-7C3A-4783-8AA0-F69A1E9F62A6}" type="presParOf" srcId="{A89E478B-40E1-4916-AD1E-DD9A1D3A290A}" destId="{12BA52F8-E020-46FE-8842-CED68C47A09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981DB0-F4CE-4832-B7F9-00F69DACB71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08E2072-8AAD-456E-9843-E08E6A1431B9}">
      <dgm:prSet/>
      <dgm:spPr/>
      <dgm:t>
        <a:bodyPr/>
        <a:lstStyle/>
        <a:p>
          <a:r>
            <a:rPr lang="en-US" dirty="0" err="1"/>
            <a:t>Centralisation</a:t>
          </a:r>
          <a:r>
            <a:rPr lang="en-US" dirty="0"/>
            <a:t>: hierarchical, well-defined roles, decisions made centrally, standardized processes, economies of scale</a:t>
          </a:r>
        </a:p>
      </dgm:t>
    </dgm:pt>
    <dgm:pt modelId="{4772E287-BDCC-43DF-8684-09CBC4A4D6CF}" type="parTrans" cxnId="{14A522E4-8C93-4BE4-892E-A56D4F0D8532}">
      <dgm:prSet/>
      <dgm:spPr/>
      <dgm:t>
        <a:bodyPr/>
        <a:lstStyle/>
        <a:p>
          <a:endParaRPr lang="en-US"/>
        </a:p>
      </dgm:t>
    </dgm:pt>
    <dgm:pt modelId="{9AEA3071-0EA6-4016-B13F-3CF944CC4421}" type="sibTrans" cxnId="{14A522E4-8C93-4BE4-892E-A56D4F0D8532}">
      <dgm:prSet/>
      <dgm:spPr/>
      <dgm:t>
        <a:bodyPr/>
        <a:lstStyle/>
        <a:p>
          <a:endParaRPr lang="en-US"/>
        </a:p>
      </dgm:t>
    </dgm:pt>
    <dgm:pt modelId="{41927E61-E438-4A4B-AC92-5C61A3FD6CB0}">
      <dgm:prSet/>
      <dgm:spPr/>
      <dgm:t>
        <a:bodyPr/>
        <a:lstStyle/>
        <a:p>
          <a:r>
            <a:rPr lang="en-US" dirty="0" err="1"/>
            <a:t>Decentralisation</a:t>
          </a:r>
          <a:r>
            <a:rPr lang="en-US" dirty="0"/>
            <a:t>: decision made locally, different processes based on local needs, entrepreneurial </a:t>
          </a:r>
        </a:p>
      </dgm:t>
    </dgm:pt>
    <dgm:pt modelId="{025C9F0A-834D-4595-BD2B-AFBBCE1B8096}" type="parTrans" cxnId="{4C61D643-51BE-4251-8E40-260E7FB23686}">
      <dgm:prSet/>
      <dgm:spPr/>
      <dgm:t>
        <a:bodyPr/>
        <a:lstStyle/>
        <a:p>
          <a:endParaRPr lang="en-US"/>
        </a:p>
      </dgm:t>
    </dgm:pt>
    <dgm:pt modelId="{C5FB4BBF-9CB1-4E78-8564-F7D0434CCAE2}" type="sibTrans" cxnId="{4C61D643-51BE-4251-8E40-260E7FB23686}">
      <dgm:prSet/>
      <dgm:spPr/>
      <dgm:t>
        <a:bodyPr/>
        <a:lstStyle/>
        <a:p>
          <a:endParaRPr lang="en-US"/>
        </a:p>
      </dgm:t>
    </dgm:pt>
    <dgm:pt modelId="{A89E478B-40E1-4916-AD1E-DD9A1D3A290A}" type="pres">
      <dgm:prSet presAssocID="{35981DB0-F4CE-4832-B7F9-00F69DACB713}" presName="linear" presStyleCnt="0">
        <dgm:presLayoutVars>
          <dgm:animLvl val="lvl"/>
          <dgm:resizeHandles val="exact"/>
        </dgm:presLayoutVars>
      </dgm:prSet>
      <dgm:spPr/>
    </dgm:pt>
    <dgm:pt modelId="{83B24AE6-5A76-4F9C-9533-2287E07675BF}" type="pres">
      <dgm:prSet presAssocID="{908E2072-8AAD-456E-9843-E08E6A1431B9}" presName="parentText" presStyleLbl="node1" presStyleIdx="0" presStyleCnt="2">
        <dgm:presLayoutVars>
          <dgm:chMax val="0"/>
          <dgm:bulletEnabled val="1"/>
        </dgm:presLayoutVars>
      </dgm:prSet>
      <dgm:spPr/>
    </dgm:pt>
    <dgm:pt modelId="{C9FC5571-C065-43DD-A333-DE7B097FEFC8}" type="pres">
      <dgm:prSet presAssocID="{9AEA3071-0EA6-4016-B13F-3CF944CC4421}" presName="spacer" presStyleCnt="0"/>
      <dgm:spPr/>
    </dgm:pt>
    <dgm:pt modelId="{12BA52F8-E020-46FE-8842-CED68C47A09A}" type="pres">
      <dgm:prSet presAssocID="{41927E61-E438-4A4B-AC92-5C61A3FD6CB0}" presName="parentText" presStyleLbl="node1" presStyleIdx="1" presStyleCnt="2">
        <dgm:presLayoutVars>
          <dgm:chMax val="0"/>
          <dgm:bulletEnabled val="1"/>
        </dgm:presLayoutVars>
      </dgm:prSet>
      <dgm:spPr/>
    </dgm:pt>
  </dgm:ptLst>
  <dgm:cxnLst>
    <dgm:cxn modelId="{35D0AF35-78D2-4E72-8997-F8DFAFB4C2F0}" type="presOf" srcId="{35981DB0-F4CE-4832-B7F9-00F69DACB713}" destId="{A89E478B-40E1-4916-AD1E-DD9A1D3A290A}" srcOrd="0" destOrd="0" presId="urn:microsoft.com/office/officeart/2005/8/layout/vList2"/>
    <dgm:cxn modelId="{4C61D643-51BE-4251-8E40-260E7FB23686}" srcId="{35981DB0-F4CE-4832-B7F9-00F69DACB713}" destId="{41927E61-E438-4A4B-AC92-5C61A3FD6CB0}" srcOrd="1" destOrd="0" parTransId="{025C9F0A-834D-4595-BD2B-AFBBCE1B8096}" sibTransId="{C5FB4BBF-9CB1-4E78-8564-F7D0434CCAE2}"/>
    <dgm:cxn modelId="{7AA3E04C-F725-4A6F-BA2A-DF58C3104F39}" type="presOf" srcId="{908E2072-8AAD-456E-9843-E08E6A1431B9}" destId="{83B24AE6-5A76-4F9C-9533-2287E07675BF}" srcOrd="0" destOrd="0" presId="urn:microsoft.com/office/officeart/2005/8/layout/vList2"/>
    <dgm:cxn modelId="{56C06594-F13A-47D1-B97F-2BF09D67CEC1}" type="presOf" srcId="{41927E61-E438-4A4B-AC92-5C61A3FD6CB0}" destId="{12BA52F8-E020-46FE-8842-CED68C47A09A}" srcOrd="0" destOrd="0" presId="urn:microsoft.com/office/officeart/2005/8/layout/vList2"/>
    <dgm:cxn modelId="{14A522E4-8C93-4BE4-892E-A56D4F0D8532}" srcId="{35981DB0-F4CE-4832-B7F9-00F69DACB713}" destId="{908E2072-8AAD-456E-9843-E08E6A1431B9}" srcOrd="0" destOrd="0" parTransId="{4772E287-BDCC-43DF-8684-09CBC4A4D6CF}" sibTransId="{9AEA3071-0EA6-4016-B13F-3CF944CC4421}"/>
    <dgm:cxn modelId="{1489B0B6-6B80-4889-9878-0D8953C7714C}" type="presParOf" srcId="{A89E478B-40E1-4916-AD1E-DD9A1D3A290A}" destId="{83B24AE6-5A76-4F9C-9533-2287E07675BF}" srcOrd="0" destOrd="0" presId="urn:microsoft.com/office/officeart/2005/8/layout/vList2"/>
    <dgm:cxn modelId="{1ADCD6DB-9E6D-41FB-B68C-4EE38F619DF6}" type="presParOf" srcId="{A89E478B-40E1-4916-AD1E-DD9A1D3A290A}" destId="{C9FC5571-C065-43DD-A333-DE7B097FEFC8}" srcOrd="1" destOrd="0" presId="urn:microsoft.com/office/officeart/2005/8/layout/vList2"/>
    <dgm:cxn modelId="{7CC1BDE0-7C3A-4783-8AA0-F69A1E9F62A6}" type="presParOf" srcId="{A89E478B-40E1-4916-AD1E-DD9A1D3A290A}" destId="{12BA52F8-E020-46FE-8842-CED68C47A09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981DB0-F4CE-4832-B7F9-00F69DACB71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08E2072-8AAD-456E-9843-E08E6A1431B9}">
      <dgm:prSet/>
      <dgm:spPr/>
      <dgm:t>
        <a:bodyPr/>
        <a:lstStyle/>
        <a:p>
          <a:r>
            <a:rPr lang="en-US" dirty="0"/>
            <a:t>Empowerment: distributed decision making authority, individual power to take action</a:t>
          </a:r>
        </a:p>
      </dgm:t>
    </dgm:pt>
    <dgm:pt modelId="{4772E287-BDCC-43DF-8684-09CBC4A4D6CF}" type="parTrans" cxnId="{14A522E4-8C93-4BE4-892E-A56D4F0D8532}">
      <dgm:prSet/>
      <dgm:spPr/>
      <dgm:t>
        <a:bodyPr/>
        <a:lstStyle/>
        <a:p>
          <a:endParaRPr lang="en-US"/>
        </a:p>
      </dgm:t>
    </dgm:pt>
    <dgm:pt modelId="{9AEA3071-0EA6-4016-B13F-3CF944CC4421}" type="sibTrans" cxnId="{14A522E4-8C93-4BE4-892E-A56D4F0D8532}">
      <dgm:prSet/>
      <dgm:spPr/>
      <dgm:t>
        <a:bodyPr/>
        <a:lstStyle/>
        <a:p>
          <a:endParaRPr lang="en-US"/>
        </a:p>
      </dgm:t>
    </dgm:pt>
    <dgm:pt modelId="{41927E61-E438-4A4B-AC92-5C61A3FD6CB0}">
      <dgm:prSet/>
      <dgm:spPr/>
      <dgm:t>
        <a:bodyPr/>
        <a:lstStyle/>
        <a:p>
          <a:r>
            <a:rPr lang="en-US" dirty="0"/>
            <a:t>Autonomy: ability to work on one’s own, without external oversight</a:t>
          </a:r>
        </a:p>
      </dgm:t>
    </dgm:pt>
    <dgm:pt modelId="{025C9F0A-834D-4595-BD2B-AFBBCE1B8096}" type="parTrans" cxnId="{4C61D643-51BE-4251-8E40-260E7FB23686}">
      <dgm:prSet/>
      <dgm:spPr/>
      <dgm:t>
        <a:bodyPr/>
        <a:lstStyle/>
        <a:p>
          <a:endParaRPr lang="en-US"/>
        </a:p>
      </dgm:t>
    </dgm:pt>
    <dgm:pt modelId="{C5FB4BBF-9CB1-4E78-8564-F7D0434CCAE2}" type="sibTrans" cxnId="{4C61D643-51BE-4251-8E40-260E7FB23686}">
      <dgm:prSet/>
      <dgm:spPr/>
      <dgm:t>
        <a:bodyPr/>
        <a:lstStyle/>
        <a:p>
          <a:endParaRPr lang="en-US"/>
        </a:p>
      </dgm:t>
    </dgm:pt>
    <dgm:pt modelId="{A89E478B-40E1-4916-AD1E-DD9A1D3A290A}" type="pres">
      <dgm:prSet presAssocID="{35981DB0-F4CE-4832-B7F9-00F69DACB713}" presName="linear" presStyleCnt="0">
        <dgm:presLayoutVars>
          <dgm:animLvl val="lvl"/>
          <dgm:resizeHandles val="exact"/>
        </dgm:presLayoutVars>
      </dgm:prSet>
      <dgm:spPr/>
    </dgm:pt>
    <dgm:pt modelId="{83B24AE6-5A76-4F9C-9533-2287E07675BF}" type="pres">
      <dgm:prSet presAssocID="{908E2072-8AAD-456E-9843-E08E6A1431B9}" presName="parentText" presStyleLbl="node1" presStyleIdx="0" presStyleCnt="2">
        <dgm:presLayoutVars>
          <dgm:chMax val="0"/>
          <dgm:bulletEnabled val="1"/>
        </dgm:presLayoutVars>
      </dgm:prSet>
      <dgm:spPr/>
    </dgm:pt>
    <dgm:pt modelId="{C9FC5571-C065-43DD-A333-DE7B097FEFC8}" type="pres">
      <dgm:prSet presAssocID="{9AEA3071-0EA6-4016-B13F-3CF944CC4421}" presName="spacer" presStyleCnt="0"/>
      <dgm:spPr/>
    </dgm:pt>
    <dgm:pt modelId="{12BA52F8-E020-46FE-8842-CED68C47A09A}" type="pres">
      <dgm:prSet presAssocID="{41927E61-E438-4A4B-AC92-5C61A3FD6CB0}" presName="parentText" presStyleLbl="node1" presStyleIdx="1" presStyleCnt="2">
        <dgm:presLayoutVars>
          <dgm:chMax val="0"/>
          <dgm:bulletEnabled val="1"/>
        </dgm:presLayoutVars>
      </dgm:prSet>
      <dgm:spPr/>
    </dgm:pt>
  </dgm:ptLst>
  <dgm:cxnLst>
    <dgm:cxn modelId="{35D0AF35-78D2-4E72-8997-F8DFAFB4C2F0}" type="presOf" srcId="{35981DB0-F4CE-4832-B7F9-00F69DACB713}" destId="{A89E478B-40E1-4916-AD1E-DD9A1D3A290A}" srcOrd="0" destOrd="0" presId="urn:microsoft.com/office/officeart/2005/8/layout/vList2"/>
    <dgm:cxn modelId="{4C61D643-51BE-4251-8E40-260E7FB23686}" srcId="{35981DB0-F4CE-4832-B7F9-00F69DACB713}" destId="{41927E61-E438-4A4B-AC92-5C61A3FD6CB0}" srcOrd="1" destOrd="0" parTransId="{025C9F0A-834D-4595-BD2B-AFBBCE1B8096}" sibTransId="{C5FB4BBF-9CB1-4E78-8564-F7D0434CCAE2}"/>
    <dgm:cxn modelId="{7AA3E04C-F725-4A6F-BA2A-DF58C3104F39}" type="presOf" srcId="{908E2072-8AAD-456E-9843-E08E6A1431B9}" destId="{83B24AE6-5A76-4F9C-9533-2287E07675BF}" srcOrd="0" destOrd="0" presId="urn:microsoft.com/office/officeart/2005/8/layout/vList2"/>
    <dgm:cxn modelId="{56C06594-F13A-47D1-B97F-2BF09D67CEC1}" type="presOf" srcId="{41927E61-E438-4A4B-AC92-5C61A3FD6CB0}" destId="{12BA52F8-E020-46FE-8842-CED68C47A09A}" srcOrd="0" destOrd="0" presId="urn:microsoft.com/office/officeart/2005/8/layout/vList2"/>
    <dgm:cxn modelId="{14A522E4-8C93-4BE4-892E-A56D4F0D8532}" srcId="{35981DB0-F4CE-4832-B7F9-00F69DACB713}" destId="{908E2072-8AAD-456E-9843-E08E6A1431B9}" srcOrd="0" destOrd="0" parTransId="{4772E287-BDCC-43DF-8684-09CBC4A4D6CF}" sibTransId="{9AEA3071-0EA6-4016-B13F-3CF944CC4421}"/>
    <dgm:cxn modelId="{1489B0B6-6B80-4889-9878-0D8953C7714C}" type="presParOf" srcId="{A89E478B-40E1-4916-AD1E-DD9A1D3A290A}" destId="{83B24AE6-5A76-4F9C-9533-2287E07675BF}" srcOrd="0" destOrd="0" presId="urn:microsoft.com/office/officeart/2005/8/layout/vList2"/>
    <dgm:cxn modelId="{1ADCD6DB-9E6D-41FB-B68C-4EE38F619DF6}" type="presParOf" srcId="{A89E478B-40E1-4916-AD1E-DD9A1D3A290A}" destId="{C9FC5571-C065-43DD-A333-DE7B097FEFC8}" srcOrd="1" destOrd="0" presId="urn:microsoft.com/office/officeart/2005/8/layout/vList2"/>
    <dgm:cxn modelId="{7CC1BDE0-7C3A-4783-8AA0-F69A1E9F62A6}" type="presParOf" srcId="{A89E478B-40E1-4916-AD1E-DD9A1D3A290A}" destId="{12BA52F8-E020-46FE-8842-CED68C47A09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981DB0-F4CE-4832-B7F9-00F69DACB71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08E2072-8AAD-456E-9843-E08E6A1431B9}">
      <dgm:prSet/>
      <dgm:spPr/>
      <dgm:t>
        <a:bodyPr/>
        <a:lstStyle/>
        <a:p>
          <a:r>
            <a:rPr lang="en-US" dirty="0"/>
            <a:t>Collaboration: sharing ideas, working together toward a goal</a:t>
          </a:r>
        </a:p>
      </dgm:t>
    </dgm:pt>
    <dgm:pt modelId="{4772E287-BDCC-43DF-8684-09CBC4A4D6CF}" type="parTrans" cxnId="{14A522E4-8C93-4BE4-892E-A56D4F0D8532}">
      <dgm:prSet/>
      <dgm:spPr/>
      <dgm:t>
        <a:bodyPr/>
        <a:lstStyle/>
        <a:p>
          <a:endParaRPr lang="en-US"/>
        </a:p>
      </dgm:t>
    </dgm:pt>
    <dgm:pt modelId="{9AEA3071-0EA6-4016-B13F-3CF944CC4421}" type="sibTrans" cxnId="{14A522E4-8C93-4BE4-892E-A56D4F0D8532}">
      <dgm:prSet/>
      <dgm:spPr/>
      <dgm:t>
        <a:bodyPr/>
        <a:lstStyle/>
        <a:p>
          <a:endParaRPr lang="en-US"/>
        </a:p>
      </dgm:t>
    </dgm:pt>
    <dgm:pt modelId="{41927E61-E438-4A4B-AC92-5C61A3FD6CB0}">
      <dgm:prSet/>
      <dgm:spPr/>
      <dgm:t>
        <a:bodyPr/>
        <a:lstStyle/>
        <a:p>
          <a:r>
            <a:rPr lang="en-US" dirty="0"/>
            <a:t>Innovation: experimentation, creating novel solutions, products, and services</a:t>
          </a:r>
        </a:p>
      </dgm:t>
    </dgm:pt>
    <dgm:pt modelId="{025C9F0A-834D-4595-BD2B-AFBBCE1B8096}" type="parTrans" cxnId="{4C61D643-51BE-4251-8E40-260E7FB23686}">
      <dgm:prSet/>
      <dgm:spPr/>
      <dgm:t>
        <a:bodyPr/>
        <a:lstStyle/>
        <a:p>
          <a:endParaRPr lang="en-US"/>
        </a:p>
      </dgm:t>
    </dgm:pt>
    <dgm:pt modelId="{C5FB4BBF-9CB1-4E78-8564-F7D0434CCAE2}" type="sibTrans" cxnId="{4C61D643-51BE-4251-8E40-260E7FB23686}">
      <dgm:prSet/>
      <dgm:spPr/>
      <dgm:t>
        <a:bodyPr/>
        <a:lstStyle/>
        <a:p>
          <a:endParaRPr lang="en-US"/>
        </a:p>
      </dgm:t>
    </dgm:pt>
    <dgm:pt modelId="{A89E478B-40E1-4916-AD1E-DD9A1D3A290A}" type="pres">
      <dgm:prSet presAssocID="{35981DB0-F4CE-4832-B7F9-00F69DACB713}" presName="linear" presStyleCnt="0">
        <dgm:presLayoutVars>
          <dgm:animLvl val="lvl"/>
          <dgm:resizeHandles val="exact"/>
        </dgm:presLayoutVars>
      </dgm:prSet>
      <dgm:spPr/>
    </dgm:pt>
    <dgm:pt modelId="{83B24AE6-5A76-4F9C-9533-2287E07675BF}" type="pres">
      <dgm:prSet presAssocID="{908E2072-8AAD-456E-9843-E08E6A1431B9}" presName="parentText" presStyleLbl="node1" presStyleIdx="0" presStyleCnt="2">
        <dgm:presLayoutVars>
          <dgm:chMax val="0"/>
          <dgm:bulletEnabled val="1"/>
        </dgm:presLayoutVars>
      </dgm:prSet>
      <dgm:spPr/>
    </dgm:pt>
    <dgm:pt modelId="{C9FC5571-C065-43DD-A333-DE7B097FEFC8}" type="pres">
      <dgm:prSet presAssocID="{9AEA3071-0EA6-4016-B13F-3CF944CC4421}" presName="spacer" presStyleCnt="0"/>
      <dgm:spPr/>
    </dgm:pt>
    <dgm:pt modelId="{12BA52F8-E020-46FE-8842-CED68C47A09A}" type="pres">
      <dgm:prSet presAssocID="{41927E61-E438-4A4B-AC92-5C61A3FD6CB0}" presName="parentText" presStyleLbl="node1" presStyleIdx="1" presStyleCnt="2">
        <dgm:presLayoutVars>
          <dgm:chMax val="0"/>
          <dgm:bulletEnabled val="1"/>
        </dgm:presLayoutVars>
      </dgm:prSet>
      <dgm:spPr/>
    </dgm:pt>
  </dgm:ptLst>
  <dgm:cxnLst>
    <dgm:cxn modelId="{35D0AF35-78D2-4E72-8997-F8DFAFB4C2F0}" type="presOf" srcId="{35981DB0-F4CE-4832-B7F9-00F69DACB713}" destId="{A89E478B-40E1-4916-AD1E-DD9A1D3A290A}" srcOrd="0" destOrd="0" presId="urn:microsoft.com/office/officeart/2005/8/layout/vList2"/>
    <dgm:cxn modelId="{4C61D643-51BE-4251-8E40-260E7FB23686}" srcId="{35981DB0-F4CE-4832-B7F9-00F69DACB713}" destId="{41927E61-E438-4A4B-AC92-5C61A3FD6CB0}" srcOrd="1" destOrd="0" parTransId="{025C9F0A-834D-4595-BD2B-AFBBCE1B8096}" sibTransId="{C5FB4BBF-9CB1-4E78-8564-F7D0434CCAE2}"/>
    <dgm:cxn modelId="{7AA3E04C-F725-4A6F-BA2A-DF58C3104F39}" type="presOf" srcId="{908E2072-8AAD-456E-9843-E08E6A1431B9}" destId="{83B24AE6-5A76-4F9C-9533-2287E07675BF}" srcOrd="0" destOrd="0" presId="urn:microsoft.com/office/officeart/2005/8/layout/vList2"/>
    <dgm:cxn modelId="{56C06594-F13A-47D1-B97F-2BF09D67CEC1}" type="presOf" srcId="{41927E61-E438-4A4B-AC92-5C61A3FD6CB0}" destId="{12BA52F8-E020-46FE-8842-CED68C47A09A}" srcOrd="0" destOrd="0" presId="urn:microsoft.com/office/officeart/2005/8/layout/vList2"/>
    <dgm:cxn modelId="{14A522E4-8C93-4BE4-892E-A56D4F0D8532}" srcId="{35981DB0-F4CE-4832-B7F9-00F69DACB713}" destId="{908E2072-8AAD-456E-9843-E08E6A1431B9}" srcOrd="0" destOrd="0" parTransId="{4772E287-BDCC-43DF-8684-09CBC4A4D6CF}" sibTransId="{9AEA3071-0EA6-4016-B13F-3CF944CC4421}"/>
    <dgm:cxn modelId="{1489B0B6-6B80-4889-9878-0D8953C7714C}" type="presParOf" srcId="{A89E478B-40E1-4916-AD1E-DD9A1D3A290A}" destId="{83B24AE6-5A76-4F9C-9533-2287E07675BF}" srcOrd="0" destOrd="0" presId="urn:microsoft.com/office/officeart/2005/8/layout/vList2"/>
    <dgm:cxn modelId="{1ADCD6DB-9E6D-41FB-B68C-4EE38F619DF6}" type="presParOf" srcId="{A89E478B-40E1-4916-AD1E-DD9A1D3A290A}" destId="{C9FC5571-C065-43DD-A333-DE7B097FEFC8}" srcOrd="1" destOrd="0" presId="urn:microsoft.com/office/officeart/2005/8/layout/vList2"/>
    <dgm:cxn modelId="{7CC1BDE0-7C3A-4783-8AA0-F69A1E9F62A6}" type="presParOf" srcId="{A89E478B-40E1-4916-AD1E-DD9A1D3A290A}" destId="{12BA52F8-E020-46FE-8842-CED68C47A09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13E89-A597-4267-BDFD-2CE50284A10C}">
      <dsp:nvSpPr>
        <dsp:cNvPr id="0" name=""/>
        <dsp:cNvSpPr/>
      </dsp:nvSpPr>
      <dsp:spPr>
        <a:xfrm>
          <a:off x="0" y="1026773"/>
          <a:ext cx="6263640" cy="7915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Extrinsic vs. Intrinsic motivation </a:t>
          </a:r>
        </a:p>
      </dsp:txBody>
      <dsp:txXfrm>
        <a:off x="38638" y="1065411"/>
        <a:ext cx="6186364" cy="714229"/>
      </dsp:txXfrm>
    </dsp:sp>
    <dsp:sp modelId="{143CB1D5-A109-43AD-8C9A-8D2D73FD5C7F}">
      <dsp:nvSpPr>
        <dsp:cNvPr id="0" name=""/>
        <dsp:cNvSpPr/>
      </dsp:nvSpPr>
      <dsp:spPr>
        <a:xfrm>
          <a:off x="0" y="1913318"/>
          <a:ext cx="6263640" cy="791505"/>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err="1"/>
            <a:t>Centralisation</a:t>
          </a:r>
          <a:r>
            <a:rPr lang="en-US" sz="3300" kern="1200" dirty="0"/>
            <a:t> vs. </a:t>
          </a:r>
          <a:r>
            <a:rPr lang="en-US" sz="3300" kern="1200" dirty="0" err="1"/>
            <a:t>Decentralisation</a:t>
          </a:r>
          <a:endParaRPr lang="en-US" sz="3300" kern="1200" dirty="0"/>
        </a:p>
      </dsp:txBody>
      <dsp:txXfrm>
        <a:off x="38638" y="1951956"/>
        <a:ext cx="6186364" cy="714229"/>
      </dsp:txXfrm>
    </dsp:sp>
    <dsp:sp modelId="{7ECAD469-4D70-4CDB-BCAE-EDBA421CBF2E}">
      <dsp:nvSpPr>
        <dsp:cNvPr id="0" name=""/>
        <dsp:cNvSpPr/>
      </dsp:nvSpPr>
      <dsp:spPr>
        <a:xfrm>
          <a:off x="0" y="2799864"/>
          <a:ext cx="6263640" cy="791505"/>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Empowerment &amp; Autonomy</a:t>
          </a:r>
        </a:p>
      </dsp:txBody>
      <dsp:txXfrm>
        <a:off x="38638" y="2838502"/>
        <a:ext cx="6186364" cy="714229"/>
      </dsp:txXfrm>
    </dsp:sp>
    <dsp:sp modelId="{5E49DEB5-ABEC-4345-9BA4-A66DEC9ED1D4}">
      <dsp:nvSpPr>
        <dsp:cNvPr id="0" name=""/>
        <dsp:cNvSpPr/>
      </dsp:nvSpPr>
      <dsp:spPr>
        <a:xfrm>
          <a:off x="0" y="3686409"/>
          <a:ext cx="6263640" cy="79150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Collaboration &amp; Innovation</a:t>
          </a:r>
        </a:p>
      </dsp:txBody>
      <dsp:txXfrm>
        <a:off x="38638" y="3725047"/>
        <a:ext cx="6186364" cy="7142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24AE6-5A76-4F9C-9533-2287E07675BF}">
      <dsp:nvSpPr>
        <dsp:cNvPr id="0" name=""/>
        <dsp:cNvSpPr/>
      </dsp:nvSpPr>
      <dsp:spPr>
        <a:xfrm>
          <a:off x="0" y="221909"/>
          <a:ext cx="6263640" cy="248003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Extrinsic Motivation: “carrot &amp; stick,” rewards &amp; punishments</a:t>
          </a:r>
        </a:p>
      </dsp:txBody>
      <dsp:txXfrm>
        <a:off x="121065" y="342974"/>
        <a:ext cx="6021510" cy="2237904"/>
      </dsp:txXfrm>
    </dsp:sp>
    <dsp:sp modelId="{12BA52F8-E020-46FE-8842-CED68C47A09A}">
      <dsp:nvSpPr>
        <dsp:cNvPr id="0" name=""/>
        <dsp:cNvSpPr/>
      </dsp:nvSpPr>
      <dsp:spPr>
        <a:xfrm>
          <a:off x="0" y="2802743"/>
          <a:ext cx="6263640" cy="248003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Intrinsic Motivation: comes from an internal desire to accomplish something, aligned with purpose and values</a:t>
          </a:r>
        </a:p>
      </dsp:txBody>
      <dsp:txXfrm>
        <a:off x="121065" y="2923808"/>
        <a:ext cx="6021510" cy="22379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24AE6-5A76-4F9C-9533-2287E07675BF}">
      <dsp:nvSpPr>
        <dsp:cNvPr id="0" name=""/>
        <dsp:cNvSpPr/>
      </dsp:nvSpPr>
      <dsp:spPr>
        <a:xfrm>
          <a:off x="0" y="131184"/>
          <a:ext cx="6263640" cy="25693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err="1"/>
            <a:t>Centralisation</a:t>
          </a:r>
          <a:r>
            <a:rPr lang="en-US" sz="3600" kern="1200" dirty="0"/>
            <a:t>: hierarchical, well-defined roles, decisions made centrally, standardized processes, economies of scale</a:t>
          </a:r>
        </a:p>
      </dsp:txBody>
      <dsp:txXfrm>
        <a:off x="125424" y="256608"/>
        <a:ext cx="6012792" cy="2318471"/>
      </dsp:txXfrm>
    </dsp:sp>
    <dsp:sp modelId="{12BA52F8-E020-46FE-8842-CED68C47A09A}">
      <dsp:nvSpPr>
        <dsp:cNvPr id="0" name=""/>
        <dsp:cNvSpPr/>
      </dsp:nvSpPr>
      <dsp:spPr>
        <a:xfrm>
          <a:off x="0" y="2804183"/>
          <a:ext cx="6263640" cy="256931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err="1"/>
            <a:t>Decentralisation</a:t>
          </a:r>
          <a:r>
            <a:rPr lang="en-US" sz="3600" kern="1200" dirty="0"/>
            <a:t>: decision made locally, different processes based on local needs, entrepreneurial </a:t>
          </a:r>
        </a:p>
      </dsp:txBody>
      <dsp:txXfrm>
        <a:off x="125424" y="2929607"/>
        <a:ext cx="6012792" cy="23184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24AE6-5A76-4F9C-9533-2287E07675BF}">
      <dsp:nvSpPr>
        <dsp:cNvPr id="0" name=""/>
        <dsp:cNvSpPr/>
      </dsp:nvSpPr>
      <dsp:spPr>
        <a:xfrm>
          <a:off x="0" y="58373"/>
          <a:ext cx="6263640" cy="26406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Empowerment: distributed decision making authority, individual power to take action</a:t>
          </a:r>
        </a:p>
      </dsp:txBody>
      <dsp:txXfrm>
        <a:off x="128908" y="187281"/>
        <a:ext cx="6005824" cy="2382874"/>
      </dsp:txXfrm>
    </dsp:sp>
    <dsp:sp modelId="{12BA52F8-E020-46FE-8842-CED68C47A09A}">
      <dsp:nvSpPr>
        <dsp:cNvPr id="0" name=""/>
        <dsp:cNvSpPr/>
      </dsp:nvSpPr>
      <dsp:spPr>
        <a:xfrm>
          <a:off x="0" y="2805623"/>
          <a:ext cx="6263640" cy="264069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Autonomy: ability to work on one’s own, without external oversight</a:t>
          </a:r>
        </a:p>
      </dsp:txBody>
      <dsp:txXfrm>
        <a:off x="128908" y="2934531"/>
        <a:ext cx="6005824" cy="23828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24AE6-5A76-4F9C-9533-2287E07675BF}">
      <dsp:nvSpPr>
        <dsp:cNvPr id="0" name=""/>
        <dsp:cNvSpPr/>
      </dsp:nvSpPr>
      <dsp:spPr>
        <a:xfrm>
          <a:off x="0" y="608003"/>
          <a:ext cx="6263640" cy="20896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Collaboration: sharing ideas, working together toward a goal</a:t>
          </a:r>
        </a:p>
      </dsp:txBody>
      <dsp:txXfrm>
        <a:off x="102007" y="710010"/>
        <a:ext cx="6059626" cy="1885605"/>
      </dsp:txXfrm>
    </dsp:sp>
    <dsp:sp modelId="{12BA52F8-E020-46FE-8842-CED68C47A09A}">
      <dsp:nvSpPr>
        <dsp:cNvPr id="0" name=""/>
        <dsp:cNvSpPr/>
      </dsp:nvSpPr>
      <dsp:spPr>
        <a:xfrm>
          <a:off x="0" y="2807063"/>
          <a:ext cx="6263640" cy="208961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Innovation: experimentation, creating novel solutions, products, and services</a:t>
          </a:r>
        </a:p>
      </dsp:txBody>
      <dsp:txXfrm>
        <a:off x="102007" y="2909070"/>
        <a:ext cx="6059626" cy="18856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C44591-C0FC-4716-B858-56C277D85143}" type="datetimeFigureOut">
              <a:rPr lang="en-US" smtClean="0"/>
              <a:t>5/16/2024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B6007-A558-41B6-9A6C-95E32213988A}" type="slidenum">
              <a:rPr lang="en-US" smtClean="0"/>
              <a:t>‹#›</a:t>
            </a:fld>
            <a:endParaRPr lang="en-US"/>
          </a:p>
        </p:txBody>
      </p:sp>
    </p:spTree>
    <p:extLst>
      <p:ext uri="{BB962C8B-B14F-4D97-AF65-F5344CB8AC3E}">
        <p14:creationId xmlns:p14="http://schemas.microsoft.com/office/powerpoint/2010/main" val="1696893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instructor is not trained in mindfulness practices, the following two apps provide “how to” videos and guided meditations:</a:t>
            </a:r>
          </a:p>
          <a:p>
            <a:r>
              <a:rPr lang="en-US" dirty="0"/>
              <a:t>https://insighttimer.com/ </a:t>
            </a:r>
          </a:p>
          <a:p>
            <a:r>
              <a:rPr lang="en-US" dirty="0"/>
              <a:t>https://www.headspace.com/</a:t>
            </a:r>
          </a:p>
          <a:p>
            <a:endParaRPr lang="en-US" dirty="0"/>
          </a:p>
          <a:p>
            <a:r>
              <a:rPr lang="en-US" dirty="0"/>
              <a:t>Alternatively, choose one of these simple mindfulness practices (each takes less than 3 minutes):</a:t>
            </a:r>
          </a:p>
          <a:p>
            <a:endParaRPr lang="en-US" dirty="0"/>
          </a:p>
          <a:p>
            <a:r>
              <a:rPr lang="en-US" u="sng" dirty="0"/>
              <a:t>Breathing</a:t>
            </a:r>
          </a:p>
          <a:p>
            <a:endParaRPr lang="en-US" dirty="0"/>
          </a:p>
          <a:p>
            <a:r>
              <a:rPr lang="en-US" dirty="0"/>
              <a:t>Invite students to breath in for 4 counts, hold 4 counts, breath out 4 counts, and hold 4 counts. Count slowly to guide the process. Repeat the cycle 2 – 3 times. </a:t>
            </a:r>
          </a:p>
          <a:p>
            <a:endParaRPr lang="en-US" dirty="0"/>
          </a:p>
          <a:p>
            <a:r>
              <a:rPr lang="en-US" u="sng" dirty="0"/>
              <a:t>Listening in Silence</a:t>
            </a:r>
          </a:p>
          <a:p>
            <a:endParaRPr lang="en-US" dirty="0"/>
          </a:p>
          <a:p>
            <a:r>
              <a:rPr lang="en-US" dirty="0"/>
              <a:t>Invite students to sit in silence listen to the sounds around them. If there is a clock ticking in the room, they can focus on that first. After 30 seconds invite them to listen to the sounds outside the room. After an additional 30 seconds invite them to listen to the sounds of their breathing or other sounds within their bodies. Finally invite them to be open to hearing all sounds within and around them.</a:t>
            </a:r>
          </a:p>
          <a:p>
            <a:endParaRPr lang="en-US" dirty="0"/>
          </a:p>
        </p:txBody>
      </p:sp>
      <p:sp>
        <p:nvSpPr>
          <p:cNvPr id="4" name="Slide Number Placeholder 3"/>
          <p:cNvSpPr>
            <a:spLocks noGrp="1"/>
          </p:cNvSpPr>
          <p:nvPr>
            <p:ph type="sldNum" sz="quarter" idx="5"/>
          </p:nvPr>
        </p:nvSpPr>
        <p:spPr/>
        <p:txBody>
          <a:bodyPr/>
          <a:lstStyle/>
          <a:p>
            <a:fld id="{8165D930-0973-4E05-948C-1E816049E378}" type="slidenum">
              <a:rPr lang="en-US" smtClean="0"/>
              <a:t>3</a:t>
            </a:fld>
            <a:endParaRPr lang="en-US"/>
          </a:p>
        </p:txBody>
      </p:sp>
    </p:spTree>
    <p:extLst>
      <p:ext uri="{BB962C8B-B14F-4D97-AF65-F5344CB8AC3E}">
        <p14:creationId xmlns:p14="http://schemas.microsoft.com/office/powerpoint/2010/main" val="841023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World Café facilitator guidance in the Instructor’s Notes and in the Toolbox, and speaker’s notes in the following slides.</a:t>
            </a:r>
          </a:p>
        </p:txBody>
      </p:sp>
      <p:sp>
        <p:nvSpPr>
          <p:cNvPr id="4" name="Slide Number Placeholder 3"/>
          <p:cNvSpPr>
            <a:spLocks noGrp="1"/>
          </p:cNvSpPr>
          <p:nvPr>
            <p:ph type="sldNum" sz="quarter" idx="5"/>
          </p:nvPr>
        </p:nvSpPr>
        <p:spPr/>
        <p:txBody>
          <a:bodyPr/>
          <a:lstStyle/>
          <a:p>
            <a:fld id="{D4AB6007-A558-41B6-9A6C-95E32213988A}" type="slidenum">
              <a:rPr lang="en-US" smtClean="0"/>
              <a:t>14</a:t>
            </a:fld>
            <a:endParaRPr lang="en-US"/>
          </a:p>
        </p:txBody>
      </p:sp>
    </p:spTree>
    <p:extLst>
      <p:ext uri="{BB962C8B-B14F-4D97-AF65-F5344CB8AC3E}">
        <p14:creationId xmlns:p14="http://schemas.microsoft.com/office/powerpoint/2010/main" val="517190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World Café facilitator guidance in the Toolbox (in English and Spanish)</a:t>
            </a:r>
          </a:p>
          <a:p>
            <a:r>
              <a:rPr lang="en-US" dirty="0"/>
              <a:t>After two 10-minute rounds, bring the group together for a debrief</a:t>
            </a:r>
          </a:p>
          <a:p>
            <a:r>
              <a:rPr lang="en-US" dirty="0"/>
              <a:t>After the debrief, ask the question on the next slide</a:t>
            </a:r>
          </a:p>
          <a:p>
            <a:endParaRPr lang="en-US" dirty="0"/>
          </a:p>
        </p:txBody>
      </p:sp>
      <p:sp>
        <p:nvSpPr>
          <p:cNvPr id="4" name="Slide Number Placeholder 3"/>
          <p:cNvSpPr>
            <a:spLocks noGrp="1"/>
          </p:cNvSpPr>
          <p:nvPr>
            <p:ph type="sldNum" sz="quarter" idx="5"/>
          </p:nvPr>
        </p:nvSpPr>
        <p:spPr/>
        <p:txBody>
          <a:bodyPr/>
          <a:lstStyle/>
          <a:p>
            <a:fld id="{D4AB6007-A558-41B6-9A6C-95E32213988A}" type="slidenum">
              <a:rPr lang="en-US" smtClean="0"/>
              <a:t>15</a:t>
            </a:fld>
            <a:endParaRPr lang="en-US"/>
          </a:p>
        </p:txBody>
      </p:sp>
    </p:spTree>
    <p:extLst>
      <p:ext uri="{BB962C8B-B14F-4D97-AF65-F5344CB8AC3E}">
        <p14:creationId xmlns:p14="http://schemas.microsoft.com/office/powerpoint/2010/main" val="3858193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question for this activity – posed to whole class</a:t>
            </a:r>
          </a:p>
        </p:txBody>
      </p:sp>
      <p:sp>
        <p:nvSpPr>
          <p:cNvPr id="4" name="Slide Number Placeholder 3"/>
          <p:cNvSpPr>
            <a:spLocks noGrp="1"/>
          </p:cNvSpPr>
          <p:nvPr>
            <p:ph type="sldNum" sz="quarter" idx="5"/>
          </p:nvPr>
        </p:nvSpPr>
        <p:spPr/>
        <p:txBody>
          <a:bodyPr/>
          <a:lstStyle/>
          <a:p>
            <a:fld id="{D4AB6007-A558-41B6-9A6C-95E32213988A}" type="slidenum">
              <a:rPr lang="en-US" smtClean="0"/>
              <a:t>16</a:t>
            </a:fld>
            <a:endParaRPr lang="en-US"/>
          </a:p>
        </p:txBody>
      </p:sp>
    </p:spTree>
    <p:extLst>
      <p:ext uri="{BB962C8B-B14F-4D97-AF65-F5344CB8AC3E}">
        <p14:creationId xmlns:p14="http://schemas.microsoft.com/office/powerpoint/2010/main" val="3143280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Light"/>
                <a:ea typeface="Calibri Light" panose="020F0302020204030204" pitchFamily="34" charset="0"/>
                <a:cs typeface="Calibri Light"/>
              </a:rPr>
              <a:t>Continue working with your </a:t>
            </a:r>
            <a:r>
              <a:rPr lang="en-GB" sz="1800" dirty="0">
                <a:latin typeface="Calibri Light"/>
                <a:ea typeface="Calibri Light" panose="020F0302020204030204" pitchFamily="34" charset="0"/>
                <a:cs typeface="Calibri Light"/>
              </a:rPr>
              <a:t>team to</a:t>
            </a:r>
            <a:r>
              <a:rPr lang="en-GB" sz="1800" dirty="0">
                <a:effectLst/>
                <a:latin typeface="Calibri Light"/>
                <a:ea typeface="Calibri Light" panose="020F0302020204030204" pitchFamily="34" charset="0"/>
                <a:cs typeface="Calibri Light"/>
              </a:rPr>
              <a:t> explore an initiative to address your chosen SDG</a:t>
            </a:r>
            <a:r>
              <a:rPr lang="en-GB" sz="1800" dirty="0">
                <a:effectLst/>
                <a:latin typeface="Calibri Light"/>
                <a:ea typeface="Times New Roman" panose="02020603050405020304" pitchFamily="18" charset="0"/>
                <a:cs typeface="Calibri Light"/>
              </a:rPr>
              <a:t>. See assignment in Module 4 for further instructions.</a:t>
            </a:r>
          </a:p>
          <a:p>
            <a:endParaRPr lang="en-GB" sz="1800" dirty="0">
              <a:effectLst/>
              <a:latin typeface="Calibri Light"/>
              <a:cs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Light" panose="020F0302020204030204" pitchFamily="34" charset="0"/>
              </a:rPr>
              <a:t>Note to Instructor: Unless the class is delivered virtually, the students should create the poster by hand, on large flipchart sized paper. The intention is to have a gallery of posters at the last session of the course, for the presentations.</a:t>
            </a:r>
            <a:endParaRPr lang="en-US" dirty="0"/>
          </a:p>
          <a:p>
            <a:endParaRPr lang="en-US" dirty="0">
              <a:latin typeface="Calibri Light"/>
              <a:cs typeface="Calibri Light"/>
            </a:endParaRPr>
          </a:p>
        </p:txBody>
      </p:sp>
      <p:sp>
        <p:nvSpPr>
          <p:cNvPr id="4" name="Slide Number Placeholder 3"/>
          <p:cNvSpPr>
            <a:spLocks noGrp="1"/>
          </p:cNvSpPr>
          <p:nvPr>
            <p:ph type="sldNum" sz="quarter" idx="5"/>
          </p:nvPr>
        </p:nvSpPr>
        <p:spPr/>
        <p:txBody>
          <a:bodyPr/>
          <a:lstStyle/>
          <a:p>
            <a:fld id="{D4AB6007-A558-41B6-9A6C-95E32213988A}" type="slidenum">
              <a:rPr lang="en-US" smtClean="0"/>
              <a:t>17</a:t>
            </a:fld>
            <a:endParaRPr lang="en-US"/>
          </a:p>
        </p:txBody>
      </p:sp>
    </p:spTree>
    <p:extLst>
      <p:ext uri="{BB962C8B-B14F-4D97-AF65-F5344CB8AC3E}">
        <p14:creationId xmlns:p14="http://schemas.microsoft.com/office/powerpoint/2010/main" val="2630032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Opening quote to center the class.</a:t>
            </a:r>
          </a:p>
          <a:p>
            <a:endParaRPr lang="en-US" dirty="0"/>
          </a:p>
        </p:txBody>
      </p:sp>
      <p:sp>
        <p:nvSpPr>
          <p:cNvPr id="4" name="Slide Number Placeholder 3"/>
          <p:cNvSpPr>
            <a:spLocks noGrp="1"/>
          </p:cNvSpPr>
          <p:nvPr>
            <p:ph type="sldNum" sz="quarter" idx="5"/>
          </p:nvPr>
        </p:nvSpPr>
        <p:spPr/>
        <p:txBody>
          <a:bodyPr/>
          <a:lstStyle/>
          <a:p>
            <a:fld id="{D4AB6007-A558-41B6-9A6C-95E32213988A}" type="slidenum">
              <a:rPr lang="en-US" smtClean="0"/>
              <a:t>4</a:t>
            </a:fld>
            <a:endParaRPr lang="en-US"/>
          </a:p>
        </p:txBody>
      </p:sp>
    </p:spTree>
    <p:extLst>
      <p:ext uri="{BB962C8B-B14F-4D97-AF65-F5344CB8AC3E}">
        <p14:creationId xmlns:p14="http://schemas.microsoft.com/office/powerpoint/2010/main" val="3807167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 minutes for this activity</a:t>
            </a:r>
          </a:p>
        </p:txBody>
      </p:sp>
      <p:sp>
        <p:nvSpPr>
          <p:cNvPr id="4" name="Slide Number Placeholder 3"/>
          <p:cNvSpPr>
            <a:spLocks noGrp="1"/>
          </p:cNvSpPr>
          <p:nvPr>
            <p:ph type="sldNum" sz="quarter" idx="5"/>
          </p:nvPr>
        </p:nvSpPr>
        <p:spPr/>
        <p:txBody>
          <a:bodyPr/>
          <a:lstStyle/>
          <a:p>
            <a:fld id="{D4AB6007-A558-41B6-9A6C-95E32213988A}" type="slidenum">
              <a:rPr lang="en-US" smtClean="0"/>
              <a:t>7</a:t>
            </a:fld>
            <a:endParaRPr lang="en-US"/>
          </a:p>
        </p:txBody>
      </p:sp>
    </p:spTree>
    <p:extLst>
      <p:ext uri="{BB962C8B-B14F-4D97-AF65-F5344CB8AC3E}">
        <p14:creationId xmlns:p14="http://schemas.microsoft.com/office/powerpoint/2010/main" val="3081152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to discuss with students:</a:t>
            </a:r>
          </a:p>
          <a:p>
            <a:endParaRPr lang="en-US" dirty="0"/>
          </a:p>
          <a:p>
            <a:r>
              <a:rPr lang="en-US" dirty="0"/>
              <a:t>Do leaders take on some management activities? Which ones? (most of them)</a:t>
            </a:r>
          </a:p>
          <a:p>
            <a:r>
              <a:rPr lang="en-US" dirty="0"/>
              <a:t>Do managers take on some leadership activities? Which ones ? (most of them)</a:t>
            </a:r>
          </a:p>
          <a:p>
            <a:r>
              <a:rPr lang="en-US" dirty="0"/>
              <a:t>Can you be a leader without the title?</a:t>
            </a:r>
          </a:p>
        </p:txBody>
      </p:sp>
      <p:sp>
        <p:nvSpPr>
          <p:cNvPr id="4" name="Slide Number Placeholder 3"/>
          <p:cNvSpPr>
            <a:spLocks noGrp="1"/>
          </p:cNvSpPr>
          <p:nvPr>
            <p:ph type="sldNum" sz="quarter" idx="5"/>
          </p:nvPr>
        </p:nvSpPr>
        <p:spPr/>
        <p:txBody>
          <a:bodyPr/>
          <a:lstStyle/>
          <a:p>
            <a:fld id="{D4AB6007-A558-41B6-9A6C-95E32213988A}" type="slidenum">
              <a:rPr lang="en-US" smtClean="0"/>
              <a:t>8</a:t>
            </a:fld>
            <a:endParaRPr lang="en-US"/>
          </a:p>
        </p:txBody>
      </p:sp>
    </p:spTree>
    <p:extLst>
      <p:ext uri="{BB962C8B-B14F-4D97-AF65-F5344CB8AC3E}">
        <p14:creationId xmlns:p14="http://schemas.microsoft.com/office/powerpoint/2010/main" val="2872475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content related to this slide, see pp. 235 – 249, </a:t>
            </a:r>
            <a:r>
              <a:rPr lang="en-US" sz="1200" b="0" i="0" dirty="0">
                <a:effectLst/>
              </a:rPr>
              <a:t>Mackey &amp; Sisodia (2014). </a:t>
            </a:r>
            <a:r>
              <a:rPr lang="en-US" sz="1200" b="0" i="1" dirty="0">
                <a:effectLst/>
              </a:rPr>
              <a:t>Conscious capitalism: Liberating the heroic spirit of business. </a:t>
            </a:r>
            <a:r>
              <a:rPr lang="en-US" sz="1200" b="0" i="0" dirty="0">
                <a:effectLst/>
              </a:rPr>
              <a:t> </a:t>
            </a:r>
            <a:endParaRPr lang="en-US" sz="1200" dirty="0"/>
          </a:p>
          <a:p>
            <a:r>
              <a:rPr lang="en-US" dirty="0"/>
              <a:t> </a:t>
            </a:r>
          </a:p>
        </p:txBody>
      </p:sp>
      <p:sp>
        <p:nvSpPr>
          <p:cNvPr id="4" name="Slide Number Placeholder 3"/>
          <p:cNvSpPr>
            <a:spLocks noGrp="1"/>
          </p:cNvSpPr>
          <p:nvPr>
            <p:ph type="sldNum" sz="quarter" idx="5"/>
          </p:nvPr>
        </p:nvSpPr>
        <p:spPr/>
        <p:txBody>
          <a:bodyPr/>
          <a:lstStyle/>
          <a:p>
            <a:fld id="{D4AB6007-A558-41B6-9A6C-95E32213988A}" type="slidenum">
              <a:rPr lang="en-US" smtClean="0"/>
              <a:t>9</a:t>
            </a:fld>
            <a:endParaRPr lang="en-US"/>
          </a:p>
        </p:txBody>
      </p:sp>
    </p:spTree>
    <p:extLst>
      <p:ext uri="{BB962C8B-B14F-4D97-AF65-F5344CB8AC3E}">
        <p14:creationId xmlns:p14="http://schemas.microsoft.com/office/powerpoint/2010/main" val="1685890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content related to this slide, see pp. 235 – 249, </a:t>
            </a:r>
            <a:r>
              <a:rPr lang="en-US" sz="1200" b="0" i="0" dirty="0">
                <a:effectLst/>
              </a:rPr>
              <a:t>Mackey &amp; Sisodia (2014). </a:t>
            </a:r>
            <a:r>
              <a:rPr lang="en-US" sz="1200" b="0" i="1" dirty="0">
                <a:effectLst/>
              </a:rPr>
              <a:t>Conscious capitalism: Liberating the heroic spirit of business. </a:t>
            </a:r>
            <a:r>
              <a:rPr lang="en-US" sz="1200" b="0" i="0" dirty="0">
                <a:effectLst/>
              </a:rPr>
              <a:t> </a:t>
            </a:r>
            <a:endParaRPr lang="en-US" sz="1200" dirty="0"/>
          </a:p>
          <a:p>
            <a:endParaRPr lang="en-US" dirty="0"/>
          </a:p>
        </p:txBody>
      </p:sp>
      <p:sp>
        <p:nvSpPr>
          <p:cNvPr id="4" name="Slide Number Placeholder 3"/>
          <p:cNvSpPr>
            <a:spLocks noGrp="1"/>
          </p:cNvSpPr>
          <p:nvPr>
            <p:ph type="sldNum" sz="quarter" idx="5"/>
          </p:nvPr>
        </p:nvSpPr>
        <p:spPr/>
        <p:txBody>
          <a:bodyPr/>
          <a:lstStyle/>
          <a:p>
            <a:fld id="{D4AB6007-A558-41B6-9A6C-95E32213988A}" type="slidenum">
              <a:rPr lang="en-US" smtClean="0"/>
              <a:t>10</a:t>
            </a:fld>
            <a:endParaRPr lang="en-US"/>
          </a:p>
        </p:txBody>
      </p:sp>
    </p:spTree>
    <p:extLst>
      <p:ext uri="{BB962C8B-B14F-4D97-AF65-F5344CB8AC3E}">
        <p14:creationId xmlns:p14="http://schemas.microsoft.com/office/powerpoint/2010/main" val="1415267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content related to this slide, see pp. 235 – 249, </a:t>
            </a:r>
            <a:r>
              <a:rPr lang="en-US" sz="1200" b="0" i="0" dirty="0">
                <a:effectLst/>
              </a:rPr>
              <a:t>Mackey &amp; Sisodia (2014). </a:t>
            </a:r>
            <a:r>
              <a:rPr lang="en-US" sz="1200" b="0" i="1" dirty="0">
                <a:effectLst/>
              </a:rPr>
              <a:t>Conscious capitalism: Liberating the heroic spirit of business. </a:t>
            </a:r>
            <a:r>
              <a:rPr lang="en-US" sz="1200" b="0" i="0" dirty="0">
                <a:effectLst/>
              </a:rPr>
              <a:t> </a:t>
            </a:r>
            <a:endParaRPr lang="en-US" sz="1200" dirty="0"/>
          </a:p>
          <a:p>
            <a:endParaRPr lang="en-US" dirty="0"/>
          </a:p>
        </p:txBody>
      </p:sp>
      <p:sp>
        <p:nvSpPr>
          <p:cNvPr id="4" name="Slide Number Placeholder 3"/>
          <p:cNvSpPr>
            <a:spLocks noGrp="1"/>
          </p:cNvSpPr>
          <p:nvPr>
            <p:ph type="sldNum" sz="quarter" idx="5"/>
          </p:nvPr>
        </p:nvSpPr>
        <p:spPr/>
        <p:txBody>
          <a:bodyPr/>
          <a:lstStyle/>
          <a:p>
            <a:fld id="{D4AB6007-A558-41B6-9A6C-95E32213988A}" type="slidenum">
              <a:rPr lang="en-US" smtClean="0"/>
              <a:t>11</a:t>
            </a:fld>
            <a:endParaRPr lang="en-US"/>
          </a:p>
        </p:txBody>
      </p:sp>
    </p:spTree>
    <p:extLst>
      <p:ext uri="{BB962C8B-B14F-4D97-AF65-F5344CB8AC3E}">
        <p14:creationId xmlns:p14="http://schemas.microsoft.com/office/powerpoint/2010/main" val="828727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content related to this slide, see pp. 235 – 249, </a:t>
            </a:r>
            <a:r>
              <a:rPr lang="en-US" sz="1200" b="0" i="0" dirty="0">
                <a:effectLst/>
              </a:rPr>
              <a:t>Mackey &amp; Sisodia (2014). </a:t>
            </a:r>
            <a:r>
              <a:rPr lang="en-US" sz="1200" b="0" i="1" dirty="0">
                <a:effectLst/>
              </a:rPr>
              <a:t>Conscious capitalism: Liberating the heroic spirit of business. </a:t>
            </a:r>
            <a:r>
              <a:rPr lang="en-US" sz="1200" b="0" i="0" dirty="0">
                <a:effectLst/>
              </a:rPr>
              <a:t> </a:t>
            </a:r>
            <a:endParaRPr lang="en-US" sz="1200" dirty="0"/>
          </a:p>
          <a:p>
            <a:endParaRPr lang="en-US" dirty="0"/>
          </a:p>
        </p:txBody>
      </p:sp>
      <p:sp>
        <p:nvSpPr>
          <p:cNvPr id="4" name="Slide Number Placeholder 3"/>
          <p:cNvSpPr>
            <a:spLocks noGrp="1"/>
          </p:cNvSpPr>
          <p:nvPr>
            <p:ph type="sldNum" sz="quarter" idx="5"/>
          </p:nvPr>
        </p:nvSpPr>
        <p:spPr/>
        <p:txBody>
          <a:bodyPr/>
          <a:lstStyle/>
          <a:p>
            <a:fld id="{D4AB6007-A558-41B6-9A6C-95E32213988A}" type="slidenum">
              <a:rPr lang="en-US" smtClean="0"/>
              <a:t>12</a:t>
            </a:fld>
            <a:endParaRPr lang="en-US"/>
          </a:p>
        </p:txBody>
      </p:sp>
    </p:spTree>
    <p:extLst>
      <p:ext uri="{BB962C8B-B14F-4D97-AF65-F5344CB8AC3E}">
        <p14:creationId xmlns:p14="http://schemas.microsoft.com/office/powerpoint/2010/main" val="737493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content related to this slide, see pp. 235 – 249, </a:t>
            </a:r>
            <a:r>
              <a:rPr lang="en-US" sz="1200" b="0" i="0" dirty="0">
                <a:effectLst/>
              </a:rPr>
              <a:t>Mackey &amp; Sisodia (2014). </a:t>
            </a:r>
            <a:r>
              <a:rPr lang="en-US" sz="1200" b="0" i="1" dirty="0">
                <a:effectLst/>
              </a:rPr>
              <a:t>Conscious capitalism: Liberating the heroic spirit of business. </a:t>
            </a:r>
            <a:r>
              <a:rPr lang="en-US" sz="1200" b="0" i="0" dirty="0">
                <a:effectLst/>
              </a:rPr>
              <a:t> </a:t>
            </a:r>
            <a:endParaRPr lang="en-US" sz="1200" dirty="0"/>
          </a:p>
          <a:p>
            <a:endParaRPr lang="en-US" dirty="0"/>
          </a:p>
        </p:txBody>
      </p:sp>
      <p:sp>
        <p:nvSpPr>
          <p:cNvPr id="4" name="Slide Number Placeholder 3"/>
          <p:cNvSpPr>
            <a:spLocks noGrp="1"/>
          </p:cNvSpPr>
          <p:nvPr>
            <p:ph type="sldNum" sz="quarter" idx="5"/>
          </p:nvPr>
        </p:nvSpPr>
        <p:spPr/>
        <p:txBody>
          <a:bodyPr/>
          <a:lstStyle/>
          <a:p>
            <a:fld id="{D4AB6007-A558-41B6-9A6C-95E32213988A}" type="slidenum">
              <a:rPr lang="en-US" smtClean="0"/>
              <a:t>13</a:t>
            </a:fld>
            <a:endParaRPr lang="en-US"/>
          </a:p>
        </p:txBody>
      </p:sp>
    </p:spTree>
    <p:extLst>
      <p:ext uri="{BB962C8B-B14F-4D97-AF65-F5344CB8AC3E}">
        <p14:creationId xmlns:p14="http://schemas.microsoft.com/office/powerpoint/2010/main" val="4150248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D732-7916-4FBA-987E-3CF1D450FA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D724A7EC-6F49-4DD8-9118-E60C06B809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BF95540C-795D-4F09-A24C-53353711BC88}"/>
              </a:ext>
            </a:extLst>
          </p:cNvPr>
          <p:cNvSpPr>
            <a:spLocks noGrp="1"/>
          </p:cNvSpPr>
          <p:nvPr>
            <p:ph type="dt" sz="half" idx="10"/>
          </p:nvPr>
        </p:nvSpPr>
        <p:spPr/>
        <p:txBody>
          <a:bodyPr/>
          <a:lstStyle/>
          <a:p>
            <a:fld id="{BB784946-65D8-4D58-BD27-11325C08D4BA}" type="datetimeFigureOut">
              <a:rPr lang="nl-NL" smtClean="0"/>
              <a:t>16-5-2024</a:t>
            </a:fld>
            <a:endParaRPr lang="nl-NL"/>
          </a:p>
        </p:txBody>
      </p:sp>
      <p:sp>
        <p:nvSpPr>
          <p:cNvPr id="5" name="Footer Placeholder 4">
            <a:extLst>
              <a:ext uri="{FF2B5EF4-FFF2-40B4-BE49-F238E27FC236}">
                <a16:creationId xmlns:a16="http://schemas.microsoft.com/office/drawing/2014/main" id="{214512CA-D5EE-4F8D-A6D1-38A28E84D4D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D75E36D-D065-4DE8-8EAD-DCC12E259A5E}"/>
              </a:ext>
            </a:extLst>
          </p:cNvPr>
          <p:cNvSpPr>
            <a:spLocks noGrp="1"/>
          </p:cNvSpPr>
          <p:nvPr>
            <p:ph type="sldNum" sz="quarter" idx="12"/>
          </p:nvPr>
        </p:nvSpPr>
        <p:spPr/>
        <p:txBody>
          <a:bodyPr/>
          <a:lstStyle/>
          <a:p>
            <a:fld id="{BC1DBF59-FCF1-4C99-ADD5-833B8FF11D94}" type="slidenum">
              <a:rPr lang="nl-NL" smtClean="0"/>
              <a:t>‹#›</a:t>
            </a:fld>
            <a:endParaRPr lang="nl-NL"/>
          </a:p>
        </p:txBody>
      </p:sp>
    </p:spTree>
    <p:extLst>
      <p:ext uri="{BB962C8B-B14F-4D97-AF65-F5344CB8AC3E}">
        <p14:creationId xmlns:p14="http://schemas.microsoft.com/office/powerpoint/2010/main" val="2558095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A7A9-65E1-43E2-92D2-EB3AFE02A635}"/>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19D11ADC-840F-46A6-9AE9-65BC3125F0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3513F40D-F425-4792-BF3C-5491A2996795}"/>
              </a:ext>
            </a:extLst>
          </p:cNvPr>
          <p:cNvSpPr>
            <a:spLocks noGrp="1"/>
          </p:cNvSpPr>
          <p:nvPr>
            <p:ph type="dt" sz="half" idx="10"/>
          </p:nvPr>
        </p:nvSpPr>
        <p:spPr/>
        <p:txBody>
          <a:bodyPr/>
          <a:lstStyle/>
          <a:p>
            <a:fld id="{BB784946-65D8-4D58-BD27-11325C08D4BA}" type="datetimeFigureOut">
              <a:rPr lang="nl-NL" smtClean="0"/>
              <a:t>16-5-2024</a:t>
            </a:fld>
            <a:endParaRPr lang="nl-NL"/>
          </a:p>
        </p:txBody>
      </p:sp>
      <p:sp>
        <p:nvSpPr>
          <p:cNvPr id="5" name="Footer Placeholder 4">
            <a:extLst>
              <a:ext uri="{FF2B5EF4-FFF2-40B4-BE49-F238E27FC236}">
                <a16:creationId xmlns:a16="http://schemas.microsoft.com/office/drawing/2014/main" id="{F0963073-5E5E-4DCA-BBE8-7A45D19DAC1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94DAF72-587D-47C6-B6CF-A7AEB6731EA3}"/>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C98DA087-EACC-4163-89C6-5FEAD7C01DD9}"/>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1593599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D351A-DFCC-49DB-8C7E-5311EBBC59D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B522E166-EA33-4370-BE7B-7C9DC88B574D}"/>
              </a:ext>
            </a:extLst>
          </p:cNvPr>
          <p:cNvSpPr>
            <a:spLocks noGrp="1"/>
          </p:cNvSpPr>
          <p:nvPr>
            <p:ph type="dt" sz="half" idx="10"/>
          </p:nvPr>
        </p:nvSpPr>
        <p:spPr/>
        <p:txBody>
          <a:bodyPr/>
          <a:lstStyle/>
          <a:p>
            <a:fld id="{BB784946-65D8-4D58-BD27-11325C08D4BA}" type="datetimeFigureOut">
              <a:rPr lang="nl-NL" smtClean="0"/>
              <a:t>16-5-2024</a:t>
            </a:fld>
            <a:endParaRPr lang="nl-NL"/>
          </a:p>
        </p:txBody>
      </p:sp>
      <p:sp>
        <p:nvSpPr>
          <p:cNvPr id="4" name="Footer Placeholder 3">
            <a:extLst>
              <a:ext uri="{FF2B5EF4-FFF2-40B4-BE49-F238E27FC236}">
                <a16:creationId xmlns:a16="http://schemas.microsoft.com/office/drawing/2014/main" id="{B470E268-F5D1-4BFA-89C7-BC817613164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5C7F7E90-ADD4-4523-A589-5D0544DD1982}"/>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AB2AB332-8B7E-46A9-81BE-A7C8A64D91F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7108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5836-3C30-46B3-AC32-32184EFACE94}"/>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0C2CE826-A37F-4AC1-9BE1-1F6175533032}"/>
              </a:ext>
            </a:extLst>
          </p:cNvPr>
          <p:cNvSpPr>
            <a:spLocks noGrp="1"/>
          </p:cNvSpPr>
          <p:nvPr>
            <p:ph type="dt" sz="half" idx="10"/>
          </p:nvPr>
        </p:nvSpPr>
        <p:spPr/>
        <p:txBody>
          <a:bodyPr/>
          <a:lstStyle/>
          <a:p>
            <a:fld id="{BB784946-65D8-4D58-BD27-11325C08D4BA}" type="datetimeFigureOut">
              <a:rPr lang="nl-NL" smtClean="0"/>
              <a:t>16-5-2024</a:t>
            </a:fld>
            <a:endParaRPr lang="nl-NL"/>
          </a:p>
        </p:txBody>
      </p:sp>
      <p:sp>
        <p:nvSpPr>
          <p:cNvPr id="4" name="Footer Placeholder 3">
            <a:extLst>
              <a:ext uri="{FF2B5EF4-FFF2-40B4-BE49-F238E27FC236}">
                <a16:creationId xmlns:a16="http://schemas.microsoft.com/office/drawing/2014/main" id="{5D3B7CDC-D6D8-413E-B94F-44398EEF0F1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6FEA4A04-10DC-4A9E-9719-FA34C6AF2497}"/>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C00C266C-CE31-45BF-A71A-1D8B66BDBBE0}"/>
              </a:ext>
            </a:extLst>
          </p:cNvPr>
          <p:cNvPicPr>
            <a:picLocks noChangeAspect="1"/>
          </p:cNvPicPr>
          <p:nvPr userDrawn="1"/>
        </p:nvPicPr>
        <p:blipFill>
          <a:blip r:embed="rId2"/>
          <a:stretch>
            <a:fillRect/>
          </a:stretch>
        </p:blipFill>
        <p:spPr>
          <a:xfrm>
            <a:off x="0" y="3178"/>
            <a:ext cx="12192000" cy="6851643"/>
          </a:xfrm>
          <a:prstGeom prst="rect">
            <a:avLst/>
          </a:prstGeom>
        </p:spPr>
      </p:pic>
    </p:spTree>
    <p:extLst>
      <p:ext uri="{BB962C8B-B14F-4D97-AF65-F5344CB8AC3E}">
        <p14:creationId xmlns:p14="http://schemas.microsoft.com/office/powerpoint/2010/main" val="2459177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B0022-96ED-4DD2-84BC-BCBF6E37B927}"/>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3760D3B8-0BEB-4F42-B662-3A8AD3E80B3E}"/>
              </a:ext>
            </a:extLst>
          </p:cNvPr>
          <p:cNvSpPr>
            <a:spLocks noGrp="1"/>
          </p:cNvSpPr>
          <p:nvPr>
            <p:ph type="dt" sz="half" idx="10"/>
          </p:nvPr>
        </p:nvSpPr>
        <p:spPr/>
        <p:txBody>
          <a:bodyPr/>
          <a:lstStyle/>
          <a:p>
            <a:fld id="{BB784946-65D8-4D58-BD27-11325C08D4BA}" type="datetimeFigureOut">
              <a:rPr lang="nl-NL" smtClean="0"/>
              <a:t>16-5-2024</a:t>
            </a:fld>
            <a:endParaRPr lang="nl-NL"/>
          </a:p>
        </p:txBody>
      </p:sp>
      <p:sp>
        <p:nvSpPr>
          <p:cNvPr id="4" name="Footer Placeholder 3">
            <a:extLst>
              <a:ext uri="{FF2B5EF4-FFF2-40B4-BE49-F238E27FC236}">
                <a16:creationId xmlns:a16="http://schemas.microsoft.com/office/drawing/2014/main" id="{6400C17B-CE54-4038-854C-2C3DBD81F638}"/>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714E0C8E-42AE-4EC8-A793-158E33187127}"/>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BC1B9812-D52B-4AD2-9512-B0199C01986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54159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03862-AD3E-48D0-9AC7-DA607304EFE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70728E66-DB1E-4D57-B0F1-41F2B8775F58}"/>
              </a:ext>
            </a:extLst>
          </p:cNvPr>
          <p:cNvSpPr>
            <a:spLocks noGrp="1"/>
          </p:cNvSpPr>
          <p:nvPr>
            <p:ph type="dt" sz="half" idx="10"/>
          </p:nvPr>
        </p:nvSpPr>
        <p:spPr/>
        <p:txBody>
          <a:bodyPr/>
          <a:lstStyle/>
          <a:p>
            <a:fld id="{BB784946-65D8-4D58-BD27-11325C08D4BA}" type="datetimeFigureOut">
              <a:rPr lang="nl-NL" smtClean="0"/>
              <a:t>16-5-2024</a:t>
            </a:fld>
            <a:endParaRPr lang="nl-NL"/>
          </a:p>
        </p:txBody>
      </p:sp>
      <p:sp>
        <p:nvSpPr>
          <p:cNvPr id="4" name="Footer Placeholder 3">
            <a:extLst>
              <a:ext uri="{FF2B5EF4-FFF2-40B4-BE49-F238E27FC236}">
                <a16:creationId xmlns:a16="http://schemas.microsoft.com/office/drawing/2014/main" id="{ACC0A6FA-E5E4-41F8-B748-DB3A55D7BB83}"/>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1DB4BDAE-3E11-48DB-AF9D-E1644B91395B}"/>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03CA4BF6-C2DA-49E5-A4E9-D9F00CC2A917}"/>
              </a:ext>
            </a:extLst>
          </p:cNvPr>
          <p:cNvPicPr>
            <a:picLocks noChangeAspect="1"/>
          </p:cNvPicPr>
          <p:nvPr userDrawn="1"/>
        </p:nvPicPr>
        <p:blipFill>
          <a:blip r:embed="rId2"/>
          <a:stretch>
            <a:fillRect/>
          </a:stretch>
        </p:blipFill>
        <p:spPr>
          <a:xfrm>
            <a:off x="6444" y="0"/>
            <a:ext cx="12179111" cy="6858000"/>
          </a:xfrm>
          <a:prstGeom prst="rect">
            <a:avLst/>
          </a:prstGeom>
        </p:spPr>
      </p:pic>
    </p:spTree>
    <p:extLst>
      <p:ext uri="{BB962C8B-B14F-4D97-AF65-F5344CB8AC3E}">
        <p14:creationId xmlns:p14="http://schemas.microsoft.com/office/powerpoint/2010/main" val="2714275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BDDF-99F3-45C0-ADAD-2F93B3C11758}"/>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1A28F1CD-98AD-4BF8-920F-C5C2A4F00D64}"/>
              </a:ext>
            </a:extLst>
          </p:cNvPr>
          <p:cNvSpPr>
            <a:spLocks noGrp="1"/>
          </p:cNvSpPr>
          <p:nvPr>
            <p:ph type="dt" sz="half" idx="10"/>
          </p:nvPr>
        </p:nvSpPr>
        <p:spPr/>
        <p:txBody>
          <a:bodyPr/>
          <a:lstStyle/>
          <a:p>
            <a:fld id="{BB784946-65D8-4D58-BD27-11325C08D4BA}" type="datetimeFigureOut">
              <a:rPr lang="nl-NL" smtClean="0"/>
              <a:t>16-5-2024</a:t>
            </a:fld>
            <a:endParaRPr lang="nl-NL"/>
          </a:p>
        </p:txBody>
      </p:sp>
      <p:sp>
        <p:nvSpPr>
          <p:cNvPr id="4" name="Footer Placeholder 3">
            <a:extLst>
              <a:ext uri="{FF2B5EF4-FFF2-40B4-BE49-F238E27FC236}">
                <a16:creationId xmlns:a16="http://schemas.microsoft.com/office/drawing/2014/main" id="{FEB0BF26-D02A-4548-9CD7-198C0D40FB4B}"/>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81A15383-4F80-4697-BC7F-C00BB562A382}"/>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81926F24-ECF7-4589-AD26-DA46DEC83C22}"/>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319143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8E7B-06AB-4AF0-9EA7-DBC4671E8D7E}"/>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45FBBADF-AD01-4BA9-9060-D461816510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71D232DB-7768-49D3-B5CE-B2F0AEEC8919}"/>
              </a:ext>
            </a:extLst>
          </p:cNvPr>
          <p:cNvSpPr>
            <a:spLocks noGrp="1"/>
          </p:cNvSpPr>
          <p:nvPr>
            <p:ph type="dt" sz="half" idx="10"/>
          </p:nvPr>
        </p:nvSpPr>
        <p:spPr/>
        <p:txBody>
          <a:bodyPr/>
          <a:lstStyle/>
          <a:p>
            <a:fld id="{BB784946-65D8-4D58-BD27-11325C08D4BA}" type="datetimeFigureOut">
              <a:rPr lang="nl-NL" smtClean="0"/>
              <a:t>16-5-2024</a:t>
            </a:fld>
            <a:endParaRPr lang="nl-NL"/>
          </a:p>
        </p:txBody>
      </p:sp>
      <p:sp>
        <p:nvSpPr>
          <p:cNvPr id="5" name="Footer Placeholder 4">
            <a:extLst>
              <a:ext uri="{FF2B5EF4-FFF2-40B4-BE49-F238E27FC236}">
                <a16:creationId xmlns:a16="http://schemas.microsoft.com/office/drawing/2014/main" id="{BDE9F1FA-1ADF-4454-BBC1-13B43F5C6000}"/>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D96240F-DE27-4418-BEFF-89EF791E03BC}"/>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2F8CAF6C-04C3-44E7-9456-E2850E950AAC}"/>
              </a:ext>
            </a:extLst>
          </p:cNvPr>
          <p:cNvPicPr>
            <a:picLocks noChangeAspect="1"/>
          </p:cNvPicPr>
          <p:nvPr userDrawn="1"/>
        </p:nvPicPr>
        <p:blipFill>
          <a:blip r:embed="rId2"/>
          <a:stretch>
            <a:fillRect/>
          </a:stretch>
        </p:blipFill>
        <p:spPr>
          <a:xfrm>
            <a:off x="0" y="7257"/>
            <a:ext cx="12192000" cy="6843486"/>
          </a:xfrm>
          <a:prstGeom prst="rect">
            <a:avLst/>
          </a:prstGeom>
        </p:spPr>
      </p:pic>
    </p:spTree>
    <p:extLst>
      <p:ext uri="{BB962C8B-B14F-4D97-AF65-F5344CB8AC3E}">
        <p14:creationId xmlns:p14="http://schemas.microsoft.com/office/powerpoint/2010/main" val="208655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17C81-C791-49E8-9753-8DD207F4B4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B1FEFC11-AA36-4B6E-BC6E-9750E59B88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AD2727-A234-4E29-900E-0126EE40C136}"/>
              </a:ext>
            </a:extLst>
          </p:cNvPr>
          <p:cNvSpPr>
            <a:spLocks noGrp="1"/>
          </p:cNvSpPr>
          <p:nvPr>
            <p:ph type="dt" sz="half" idx="10"/>
          </p:nvPr>
        </p:nvSpPr>
        <p:spPr/>
        <p:txBody>
          <a:bodyPr/>
          <a:lstStyle/>
          <a:p>
            <a:fld id="{BB784946-65D8-4D58-BD27-11325C08D4BA}" type="datetimeFigureOut">
              <a:rPr lang="nl-NL" smtClean="0"/>
              <a:t>16-5-2024</a:t>
            </a:fld>
            <a:endParaRPr lang="nl-NL"/>
          </a:p>
        </p:txBody>
      </p:sp>
      <p:sp>
        <p:nvSpPr>
          <p:cNvPr id="5" name="Footer Placeholder 4">
            <a:extLst>
              <a:ext uri="{FF2B5EF4-FFF2-40B4-BE49-F238E27FC236}">
                <a16:creationId xmlns:a16="http://schemas.microsoft.com/office/drawing/2014/main" id="{B0A31787-1E7D-49E8-A072-7FB683378C65}"/>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71DC1E3-A3FF-4C5A-9FCF-91BB827D31E7}"/>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15A49B41-1AB3-48F0-B811-5B2A9DFFAEB6}"/>
              </a:ext>
            </a:extLst>
          </p:cNvPr>
          <p:cNvPicPr>
            <a:picLocks noChangeAspect="1"/>
          </p:cNvPicPr>
          <p:nvPr userDrawn="1"/>
        </p:nvPicPr>
        <p:blipFill>
          <a:blip r:embed="rId2"/>
          <a:stretch>
            <a:fillRect/>
          </a:stretch>
        </p:blipFill>
        <p:spPr>
          <a:xfrm>
            <a:off x="0" y="1588"/>
            <a:ext cx="12192000" cy="6854823"/>
          </a:xfrm>
          <a:prstGeom prst="rect">
            <a:avLst/>
          </a:prstGeom>
        </p:spPr>
      </p:pic>
    </p:spTree>
    <p:extLst>
      <p:ext uri="{BB962C8B-B14F-4D97-AF65-F5344CB8AC3E}">
        <p14:creationId xmlns:p14="http://schemas.microsoft.com/office/powerpoint/2010/main" val="2176042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F053B-5320-4639-90CC-984F057E129B}"/>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A672E858-1C19-44AC-9E11-8809E881DF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078131AB-B6F3-4280-8955-6865685F02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C810D5C5-8231-42C1-8F15-4C00E0393F5A}"/>
              </a:ext>
            </a:extLst>
          </p:cNvPr>
          <p:cNvSpPr>
            <a:spLocks noGrp="1"/>
          </p:cNvSpPr>
          <p:nvPr>
            <p:ph type="dt" sz="half" idx="10"/>
          </p:nvPr>
        </p:nvSpPr>
        <p:spPr/>
        <p:txBody>
          <a:bodyPr/>
          <a:lstStyle/>
          <a:p>
            <a:fld id="{BB784946-65D8-4D58-BD27-11325C08D4BA}" type="datetimeFigureOut">
              <a:rPr lang="nl-NL" smtClean="0"/>
              <a:t>16-5-2024</a:t>
            </a:fld>
            <a:endParaRPr lang="nl-NL"/>
          </a:p>
        </p:txBody>
      </p:sp>
      <p:sp>
        <p:nvSpPr>
          <p:cNvPr id="6" name="Footer Placeholder 5">
            <a:extLst>
              <a:ext uri="{FF2B5EF4-FFF2-40B4-BE49-F238E27FC236}">
                <a16:creationId xmlns:a16="http://schemas.microsoft.com/office/drawing/2014/main" id="{6E303533-E9DE-4896-83F8-1CF6CCCAC27E}"/>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1A20589-17ED-4158-9D33-B6B48EE3AAC0}"/>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9" name="Picture 8">
            <a:extLst>
              <a:ext uri="{FF2B5EF4-FFF2-40B4-BE49-F238E27FC236}">
                <a16:creationId xmlns:a16="http://schemas.microsoft.com/office/drawing/2014/main" id="{419BD918-851C-453E-9EF0-B8E97AFE01C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28385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CDAF-DA24-424B-BDC9-C3274A5311CA}"/>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2A029E8-83D7-409A-AB89-1F6A4D4B05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66C482-12CB-41DE-B64B-E8402900DF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EED7B8F9-3F76-4455-AA0E-C806C40E99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573CC7-B3B5-427B-8D55-43D121DDC8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17702904-CD4F-42C4-B986-C7C79CD243CB}"/>
              </a:ext>
            </a:extLst>
          </p:cNvPr>
          <p:cNvSpPr>
            <a:spLocks noGrp="1"/>
          </p:cNvSpPr>
          <p:nvPr>
            <p:ph type="dt" sz="half" idx="10"/>
          </p:nvPr>
        </p:nvSpPr>
        <p:spPr/>
        <p:txBody>
          <a:bodyPr/>
          <a:lstStyle/>
          <a:p>
            <a:fld id="{BB784946-65D8-4D58-BD27-11325C08D4BA}" type="datetimeFigureOut">
              <a:rPr lang="nl-NL" smtClean="0"/>
              <a:t>16-5-2024</a:t>
            </a:fld>
            <a:endParaRPr lang="nl-NL"/>
          </a:p>
        </p:txBody>
      </p:sp>
      <p:sp>
        <p:nvSpPr>
          <p:cNvPr id="8" name="Footer Placeholder 7">
            <a:extLst>
              <a:ext uri="{FF2B5EF4-FFF2-40B4-BE49-F238E27FC236}">
                <a16:creationId xmlns:a16="http://schemas.microsoft.com/office/drawing/2014/main" id="{0F54FD75-36E5-4123-9D34-932EECE6C369}"/>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DEEEF493-F5A6-47E1-BF85-32F2B96D1B82}"/>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11" name="Picture 10">
            <a:extLst>
              <a:ext uri="{FF2B5EF4-FFF2-40B4-BE49-F238E27FC236}">
                <a16:creationId xmlns:a16="http://schemas.microsoft.com/office/drawing/2014/main" id="{DE43B215-E2C7-44EC-A23A-AE613119821D}"/>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88342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8F81E-74AF-4B6B-BB8D-C1031A82D7D1}"/>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1074A799-728A-4A73-AED4-84D2B9A07237}"/>
              </a:ext>
            </a:extLst>
          </p:cNvPr>
          <p:cNvSpPr>
            <a:spLocks noGrp="1"/>
          </p:cNvSpPr>
          <p:nvPr>
            <p:ph type="dt" sz="half" idx="10"/>
          </p:nvPr>
        </p:nvSpPr>
        <p:spPr/>
        <p:txBody>
          <a:bodyPr/>
          <a:lstStyle/>
          <a:p>
            <a:fld id="{BB784946-65D8-4D58-BD27-11325C08D4BA}" type="datetimeFigureOut">
              <a:rPr lang="nl-NL" smtClean="0"/>
              <a:t>16-5-2024</a:t>
            </a:fld>
            <a:endParaRPr lang="nl-NL"/>
          </a:p>
        </p:txBody>
      </p:sp>
      <p:sp>
        <p:nvSpPr>
          <p:cNvPr id="4" name="Footer Placeholder 3">
            <a:extLst>
              <a:ext uri="{FF2B5EF4-FFF2-40B4-BE49-F238E27FC236}">
                <a16:creationId xmlns:a16="http://schemas.microsoft.com/office/drawing/2014/main" id="{B6A9C831-2E28-4966-A8A9-0D8D13C7C74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50D3D87B-6208-45CD-9E7B-A7CC57D1486A}"/>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BEC203C7-FE5B-4D65-A8F4-CAB31FF245DB}"/>
              </a:ext>
            </a:extLst>
          </p:cNvPr>
          <p:cNvPicPr>
            <a:picLocks noChangeAspect="1"/>
          </p:cNvPicPr>
          <p:nvPr userDrawn="1"/>
        </p:nvPicPr>
        <p:blipFill>
          <a:blip r:embed="rId2"/>
          <a:stretch>
            <a:fillRect/>
          </a:stretch>
        </p:blipFill>
        <p:spPr>
          <a:xfrm>
            <a:off x="0" y="7257"/>
            <a:ext cx="12192000" cy="6843486"/>
          </a:xfrm>
          <a:prstGeom prst="rect">
            <a:avLst/>
          </a:prstGeom>
        </p:spPr>
      </p:pic>
      <p:pic>
        <p:nvPicPr>
          <p:cNvPr id="9" name="Picture 8">
            <a:extLst>
              <a:ext uri="{FF2B5EF4-FFF2-40B4-BE49-F238E27FC236}">
                <a16:creationId xmlns:a16="http://schemas.microsoft.com/office/drawing/2014/main" id="{E4DBAE0D-0496-4A2D-B9C0-68609623C80A}"/>
              </a:ext>
            </a:extLst>
          </p:cNvPr>
          <p:cNvPicPr>
            <a:picLocks noChangeAspect="1"/>
          </p:cNvPicPr>
          <p:nvPr userDrawn="1"/>
        </p:nvPicPr>
        <p:blipFill>
          <a:blip r:embed="rId3"/>
          <a:stretch>
            <a:fillRect/>
          </a:stretch>
        </p:blipFill>
        <p:spPr>
          <a:xfrm>
            <a:off x="0" y="3628"/>
            <a:ext cx="12192000" cy="6850743"/>
          </a:xfrm>
          <a:prstGeom prst="rect">
            <a:avLst/>
          </a:prstGeom>
        </p:spPr>
      </p:pic>
    </p:spTree>
    <p:extLst>
      <p:ext uri="{BB962C8B-B14F-4D97-AF65-F5344CB8AC3E}">
        <p14:creationId xmlns:p14="http://schemas.microsoft.com/office/powerpoint/2010/main" val="381349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84C84-6835-4110-8AEB-79907C0D2E3C}"/>
              </a:ext>
            </a:extLst>
          </p:cNvPr>
          <p:cNvSpPr>
            <a:spLocks noGrp="1"/>
          </p:cNvSpPr>
          <p:nvPr>
            <p:ph type="dt" sz="half" idx="10"/>
          </p:nvPr>
        </p:nvSpPr>
        <p:spPr/>
        <p:txBody>
          <a:bodyPr/>
          <a:lstStyle/>
          <a:p>
            <a:fld id="{BB784946-65D8-4D58-BD27-11325C08D4BA}" type="datetimeFigureOut">
              <a:rPr lang="nl-NL" smtClean="0"/>
              <a:t>16-5-2024</a:t>
            </a:fld>
            <a:endParaRPr lang="nl-NL"/>
          </a:p>
        </p:txBody>
      </p:sp>
      <p:sp>
        <p:nvSpPr>
          <p:cNvPr id="3" name="Footer Placeholder 2">
            <a:extLst>
              <a:ext uri="{FF2B5EF4-FFF2-40B4-BE49-F238E27FC236}">
                <a16:creationId xmlns:a16="http://schemas.microsoft.com/office/drawing/2014/main" id="{5D889364-0BAD-40BA-809F-D8BCC6114063}"/>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F5BE4DD9-7789-43A2-944E-4029E19316D4}"/>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6" name="Picture 5">
            <a:extLst>
              <a:ext uri="{FF2B5EF4-FFF2-40B4-BE49-F238E27FC236}">
                <a16:creationId xmlns:a16="http://schemas.microsoft.com/office/drawing/2014/main" id="{C78D77AB-7FB5-47BB-8B68-F3791188F7A5}"/>
              </a:ext>
            </a:extLst>
          </p:cNvPr>
          <p:cNvPicPr>
            <a:picLocks noChangeAspect="1"/>
          </p:cNvPicPr>
          <p:nvPr userDrawn="1"/>
        </p:nvPicPr>
        <p:blipFill>
          <a:blip r:embed="rId2"/>
          <a:stretch>
            <a:fillRect/>
          </a:stretch>
        </p:blipFill>
        <p:spPr>
          <a:xfrm>
            <a:off x="6444" y="0"/>
            <a:ext cx="12179111" cy="6858000"/>
          </a:xfrm>
          <a:prstGeom prst="rect">
            <a:avLst/>
          </a:prstGeom>
        </p:spPr>
      </p:pic>
    </p:spTree>
    <p:extLst>
      <p:ext uri="{BB962C8B-B14F-4D97-AF65-F5344CB8AC3E}">
        <p14:creationId xmlns:p14="http://schemas.microsoft.com/office/powerpoint/2010/main" val="281694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EB984-4FCC-4C94-9711-EBAB0FF0F3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DB22700D-F58D-4C18-8EBF-8C73AC40D7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A0CDDFFF-21E2-412A-8480-1B035D4EF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895BD-3E50-4004-A27A-E0D8769D7023}"/>
              </a:ext>
            </a:extLst>
          </p:cNvPr>
          <p:cNvSpPr>
            <a:spLocks noGrp="1"/>
          </p:cNvSpPr>
          <p:nvPr>
            <p:ph type="dt" sz="half" idx="10"/>
          </p:nvPr>
        </p:nvSpPr>
        <p:spPr/>
        <p:txBody>
          <a:bodyPr/>
          <a:lstStyle/>
          <a:p>
            <a:fld id="{BB784946-65D8-4D58-BD27-11325C08D4BA}" type="datetimeFigureOut">
              <a:rPr lang="nl-NL" smtClean="0"/>
              <a:t>16-5-2024</a:t>
            </a:fld>
            <a:endParaRPr lang="nl-NL"/>
          </a:p>
        </p:txBody>
      </p:sp>
      <p:sp>
        <p:nvSpPr>
          <p:cNvPr id="6" name="Footer Placeholder 5">
            <a:extLst>
              <a:ext uri="{FF2B5EF4-FFF2-40B4-BE49-F238E27FC236}">
                <a16:creationId xmlns:a16="http://schemas.microsoft.com/office/drawing/2014/main" id="{F07B33E5-4EA7-4CB3-B3C6-D7F4D63D7EBF}"/>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1C6C5E9E-8B3A-46B3-960C-6990909ACFFF}"/>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9" name="Picture 8">
            <a:extLst>
              <a:ext uri="{FF2B5EF4-FFF2-40B4-BE49-F238E27FC236}">
                <a16:creationId xmlns:a16="http://schemas.microsoft.com/office/drawing/2014/main" id="{C7E6857F-29F5-404A-BD68-8038EFB3AC27}"/>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2765926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474D-A441-4AA2-AEBA-EB300AE85F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43C35BDE-76CB-49DF-9086-AB2EDFD27E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5044CF78-F740-4722-A51B-8C1C7318C2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94D4B-3D0D-44F8-A070-41E2A734AC17}"/>
              </a:ext>
            </a:extLst>
          </p:cNvPr>
          <p:cNvSpPr>
            <a:spLocks noGrp="1"/>
          </p:cNvSpPr>
          <p:nvPr>
            <p:ph type="dt" sz="half" idx="10"/>
          </p:nvPr>
        </p:nvSpPr>
        <p:spPr/>
        <p:txBody>
          <a:bodyPr/>
          <a:lstStyle/>
          <a:p>
            <a:fld id="{BB784946-65D8-4D58-BD27-11325C08D4BA}" type="datetimeFigureOut">
              <a:rPr lang="nl-NL" smtClean="0"/>
              <a:t>16-5-2024</a:t>
            </a:fld>
            <a:endParaRPr lang="nl-NL"/>
          </a:p>
        </p:txBody>
      </p:sp>
      <p:sp>
        <p:nvSpPr>
          <p:cNvPr id="6" name="Footer Placeholder 5">
            <a:extLst>
              <a:ext uri="{FF2B5EF4-FFF2-40B4-BE49-F238E27FC236}">
                <a16:creationId xmlns:a16="http://schemas.microsoft.com/office/drawing/2014/main" id="{F9E34C62-A03B-4FE7-A7BB-6533EADF401A}"/>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876D920F-28CA-4585-926E-20E28BA19545}"/>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9" name="Picture 8">
            <a:extLst>
              <a:ext uri="{FF2B5EF4-FFF2-40B4-BE49-F238E27FC236}">
                <a16:creationId xmlns:a16="http://schemas.microsoft.com/office/drawing/2014/main" id="{F3DA720C-FE57-43A9-AD3B-E7C18EE7DE8A}"/>
              </a:ext>
            </a:extLst>
          </p:cNvPr>
          <p:cNvPicPr>
            <a:picLocks noChangeAspect="1"/>
          </p:cNvPicPr>
          <p:nvPr userDrawn="1"/>
        </p:nvPicPr>
        <p:blipFill>
          <a:blip r:embed="rId2"/>
          <a:stretch>
            <a:fillRect/>
          </a:stretch>
        </p:blipFill>
        <p:spPr>
          <a:xfrm>
            <a:off x="0" y="10885"/>
            <a:ext cx="12192000" cy="6836229"/>
          </a:xfrm>
          <a:prstGeom prst="rect">
            <a:avLst/>
          </a:prstGeom>
        </p:spPr>
      </p:pic>
    </p:spTree>
    <p:extLst>
      <p:ext uri="{BB962C8B-B14F-4D97-AF65-F5344CB8AC3E}">
        <p14:creationId xmlns:p14="http://schemas.microsoft.com/office/powerpoint/2010/main" val="1478435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556EC9-29C3-4C22-92BC-1630064C26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29BD37BC-B0A3-4DE2-AE26-CB0FE0818E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ED078B5A-A85C-4564-A942-D6FEC0839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84946-65D8-4D58-BD27-11325C08D4BA}" type="datetimeFigureOut">
              <a:rPr lang="nl-NL" smtClean="0"/>
              <a:t>16-5-2024</a:t>
            </a:fld>
            <a:endParaRPr lang="nl-NL"/>
          </a:p>
        </p:txBody>
      </p:sp>
      <p:sp>
        <p:nvSpPr>
          <p:cNvPr id="5" name="Footer Placeholder 4">
            <a:extLst>
              <a:ext uri="{FF2B5EF4-FFF2-40B4-BE49-F238E27FC236}">
                <a16:creationId xmlns:a16="http://schemas.microsoft.com/office/drawing/2014/main" id="{B08CEFD0-5E81-4565-95DB-A7503F6400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24A7BF15-3CE6-4DCE-BE3A-742F2016F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967AA199-73E2-46B6-8ADB-B80C5F2D5E78}"/>
              </a:ext>
            </a:extLst>
          </p:cNvPr>
          <p:cNvPicPr>
            <a:picLocks noChangeAspect="1"/>
          </p:cNvPicPr>
          <p:nvPr userDrawn="1"/>
        </p:nvPicPr>
        <p:blipFill>
          <a:blip r:embed="rId17"/>
          <a:stretch>
            <a:fillRect/>
          </a:stretch>
        </p:blipFill>
        <p:spPr>
          <a:xfrm>
            <a:off x="0" y="0"/>
            <a:ext cx="12192000" cy="6858000"/>
          </a:xfrm>
          <a:prstGeom prst="rect">
            <a:avLst/>
          </a:prstGeom>
        </p:spPr>
      </p:pic>
    </p:spTree>
    <p:extLst>
      <p:ext uri="{BB962C8B-B14F-4D97-AF65-F5344CB8AC3E}">
        <p14:creationId xmlns:p14="http://schemas.microsoft.com/office/powerpoint/2010/main" val="108016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hyperlink" Target="https://creativecommons.org/licenses/by-nc-nd/3.0/" TargetMode="External"/><Relationship Id="rId4" Type="http://schemas.openxmlformats.org/officeDocument/2006/relationships/hyperlink" Target="https://researchoutreach.org/articles/what-team-communication-can-tell-us-about-team-effectivenes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39A5CC8-E8FF-A329-0D29-AF1C8762246B}"/>
              </a:ext>
            </a:extLst>
          </p:cNvPr>
          <p:cNvPicPr>
            <a:picLocks noChangeAspect="1"/>
          </p:cNvPicPr>
          <p:nvPr/>
        </p:nvPicPr>
        <p:blipFill>
          <a:blip r:embed="rId2"/>
          <a:stretch>
            <a:fillRect/>
          </a:stretch>
        </p:blipFill>
        <p:spPr>
          <a:xfrm>
            <a:off x="5088948" y="6417252"/>
            <a:ext cx="1009650" cy="361950"/>
          </a:xfrm>
          <a:prstGeom prst="rect">
            <a:avLst/>
          </a:prstGeom>
        </p:spPr>
      </p:pic>
    </p:spTree>
    <p:extLst>
      <p:ext uri="{BB962C8B-B14F-4D97-AF65-F5344CB8AC3E}">
        <p14:creationId xmlns:p14="http://schemas.microsoft.com/office/powerpoint/2010/main" val="1016444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092D9A-2657-803E-1F9B-3A397F45DC60}"/>
              </a:ext>
            </a:extLst>
          </p:cNvPr>
          <p:cNvSpPr>
            <a:spLocks noGrp="1"/>
          </p:cNvSpPr>
          <p:nvPr>
            <p:ph type="title"/>
          </p:nvPr>
        </p:nvSpPr>
        <p:spPr>
          <a:xfrm>
            <a:off x="524741" y="620392"/>
            <a:ext cx="3808268" cy="5504688"/>
          </a:xfrm>
        </p:spPr>
        <p:txBody>
          <a:bodyPr vert="horz" lIns="91440" tIns="45720" rIns="91440" bIns="45720" rtlCol="0" anchor="ctr">
            <a:normAutofit/>
          </a:bodyPr>
          <a:lstStyle/>
          <a:p>
            <a:r>
              <a:rPr lang="en-US" sz="5100" kern="1200" dirty="0">
                <a:solidFill>
                  <a:schemeClr val="bg1"/>
                </a:solidFill>
                <a:latin typeface="+mj-lt"/>
                <a:ea typeface="+mj-ea"/>
                <a:cs typeface="+mj-cs"/>
              </a:rPr>
              <a:t>Concepts of </a:t>
            </a:r>
            <a:r>
              <a:rPr lang="en-US" sz="5100" dirty="0">
                <a:solidFill>
                  <a:schemeClr val="bg1"/>
                </a:solidFill>
              </a:rPr>
              <a:t>Conscious Leadership &amp;</a:t>
            </a:r>
            <a:br>
              <a:rPr lang="en-US" sz="5100" dirty="0">
                <a:solidFill>
                  <a:schemeClr val="bg1"/>
                </a:solidFill>
              </a:rPr>
            </a:br>
            <a:r>
              <a:rPr lang="en-US" sz="5100" kern="1200" dirty="0">
                <a:solidFill>
                  <a:schemeClr val="bg1"/>
                </a:solidFill>
                <a:latin typeface="+mj-lt"/>
                <a:ea typeface="+mj-ea"/>
                <a:cs typeface="+mj-cs"/>
              </a:rPr>
              <a:t>Management</a:t>
            </a:r>
            <a:endParaRPr lang="en-US" sz="5100" dirty="0">
              <a:solidFill>
                <a:schemeClr val="bg1"/>
              </a:solidFill>
            </a:endParaRPr>
          </a:p>
        </p:txBody>
      </p:sp>
      <p:graphicFrame>
        <p:nvGraphicFramePr>
          <p:cNvPr id="12" name="TextBox 2">
            <a:extLst>
              <a:ext uri="{FF2B5EF4-FFF2-40B4-BE49-F238E27FC236}">
                <a16:creationId xmlns:a16="http://schemas.microsoft.com/office/drawing/2014/main" id="{8543D7E1-4E9B-0080-E234-B47A01C5716A}"/>
              </a:ext>
            </a:extLst>
          </p:cNvPr>
          <p:cNvGraphicFramePr/>
          <p:nvPr>
            <p:extLst>
              <p:ext uri="{D42A27DB-BD31-4B8C-83A1-F6EECF244321}">
                <p14:modId xmlns:p14="http://schemas.microsoft.com/office/powerpoint/2010/main" val="235203580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1509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092D9A-2657-803E-1F9B-3A397F45DC60}"/>
              </a:ext>
            </a:extLst>
          </p:cNvPr>
          <p:cNvSpPr>
            <a:spLocks noGrp="1"/>
          </p:cNvSpPr>
          <p:nvPr>
            <p:ph type="title"/>
          </p:nvPr>
        </p:nvSpPr>
        <p:spPr>
          <a:xfrm>
            <a:off x="524741" y="620392"/>
            <a:ext cx="3808268" cy="5504688"/>
          </a:xfrm>
        </p:spPr>
        <p:txBody>
          <a:bodyPr vert="horz" lIns="91440" tIns="45720" rIns="91440" bIns="45720" rtlCol="0" anchor="ctr">
            <a:normAutofit/>
          </a:bodyPr>
          <a:lstStyle/>
          <a:p>
            <a:r>
              <a:rPr lang="en-US" sz="5100" kern="1200" dirty="0">
                <a:solidFill>
                  <a:schemeClr val="bg1"/>
                </a:solidFill>
                <a:latin typeface="+mj-lt"/>
                <a:ea typeface="+mj-ea"/>
                <a:cs typeface="+mj-cs"/>
              </a:rPr>
              <a:t>Concepts of Conscious </a:t>
            </a:r>
            <a:r>
              <a:rPr lang="en-US" sz="5100" dirty="0">
                <a:solidFill>
                  <a:schemeClr val="bg1"/>
                </a:solidFill>
              </a:rPr>
              <a:t>Leadership &amp;</a:t>
            </a:r>
            <a:br>
              <a:rPr lang="en-US" sz="5100" dirty="0">
                <a:solidFill>
                  <a:schemeClr val="bg1"/>
                </a:solidFill>
              </a:rPr>
            </a:br>
            <a:r>
              <a:rPr lang="en-US" sz="5100" kern="1200" dirty="0">
                <a:solidFill>
                  <a:schemeClr val="bg1"/>
                </a:solidFill>
                <a:latin typeface="+mj-lt"/>
                <a:ea typeface="+mj-ea"/>
                <a:cs typeface="+mj-cs"/>
              </a:rPr>
              <a:t>Management</a:t>
            </a:r>
            <a:endParaRPr lang="en-US" sz="5100" dirty="0">
              <a:solidFill>
                <a:schemeClr val="bg1"/>
              </a:solidFill>
            </a:endParaRPr>
          </a:p>
        </p:txBody>
      </p:sp>
      <p:graphicFrame>
        <p:nvGraphicFramePr>
          <p:cNvPr id="12" name="TextBox 2">
            <a:extLst>
              <a:ext uri="{FF2B5EF4-FFF2-40B4-BE49-F238E27FC236}">
                <a16:creationId xmlns:a16="http://schemas.microsoft.com/office/drawing/2014/main" id="{8543D7E1-4E9B-0080-E234-B47A01C5716A}"/>
              </a:ext>
            </a:extLst>
          </p:cNvPr>
          <p:cNvGraphicFramePr/>
          <p:nvPr>
            <p:extLst>
              <p:ext uri="{D42A27DB-BD31-4B8C-83A1-F6EECF244321}">
                <p14:modId xmlns:p14="http://schemas.microsoft.com/office/powerpoint/2010/main" val="27314971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2795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092D9A-2657-803E-1F9B-3A397F45DC60}"/>
              </a:ext>
            </a:extLst>
          </p:cNvPr>
          <p:cNvSpPr>
            <a:spLocks noGrp="1"/>
          </p:cNvSpPr>
          <p:nvPr>
            <p:ph type="title"/>
          </p:nvPr>
        </p:nvSpPr>
        <p:spPr>
          <a:xfrm>
            <a:off x="524741" y="620392"/>
            <a:ext cx="3808268" cy="5504688"/>
          </a:xfrm>
        </p:spPr>
        <p:txBody>
          <a:bodyPr vert="horz" lIns="91440" tIns="45720" rIns="91440" bIns="45720" rtlCol="0" anchor="ctr">
            <a:normAutofit/>
          </a:bodyPr>
          <a:lstStyle/>
          <a:p>
            <a:r>
              <a:rPr lang="en-US" sz="5100" kern="1200" dirty="0">
                <a:solidFill>
                  <a:schemeClr val="bg1"/>
                </a:solidFill>
                <a:latin typeface="+mj-lt"/>
                <a:ea typeface="+mj-ea"/>
                <a:cs typeface="+mj-cs"/>
              </a:rPr>
              <a:t>Concepts of Conscious </a:t>
            </a:r>
            <a:r>
              <a:rPr lang="en-US" sz="5100" dirty="0">
                <a:solidFill>
                  <a:schemeClr val="bg1"/>
                </a:solidFill>
              </a:rPr>
              <a:t>Leadership &amp;</a:t>
            </a:r>
            <a:br>
              <a:rPr lang="en-US" sz="5100" dirty="0">
                <a:solidFill>
                  <a:schemeClr val="bg1"/>
                </a:solidFill>
              </a:rPr>
            </a:br>
            <a:r>
              <a:rPr lang="en-US" sz="5100" kern="1200" dirty="0">
                <a:solidFill>
                  <a:schemeClr val="bg1"/>
                </a:solidFill>
                <a:latin typeface="+mj-lt"/>
                <a:ea typeface="+mj-ea"/>
                <a:cs typeface="+mj-cs"/>
              </a:rPr>
              <a:t>Management</a:t>
            </a:r>
            <a:endParaRPr lang="en-US" sz="5100" dirty="0">
              <a:solidFill>
                <a:schemeClr val="bg1"/>
              </a:solidFill>
            </a:endParaRPr>
          </a:p>
        </p:txBody>
      </p:sp>
      <p:graphicFrame>
        <p:nvGraphicFramePr>
          <p:cNvPr id="12" name="TextBox 2">
            <a:extLst>
              <a:ext uri="{FF2B5EF4-FFF2-40B4-BE49-F238E27FC236}">
                <a16:creationId xmlns:a16="http://schemas.microsoft.com/office/drawing/2014/main" id="{8543D7E1-4E9B-0080-E234-B47A01C5716A}"/>
              </a:ext>
            </a:extLst>
          </p:cNvPr>
          <p:cNvGraphicFramePr/>
          <p:nvPr>
            <p:extLst>
              <p:ext uri="{D42A27DB-BD31-4B8C-83A1-F6EECF244321}">
                <p14:modId xmlns:p14="http://schemas.microsoft.com/office/powerpoint/2010/main" val="266491731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8984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092D9A-2657-803E-1F9B-3A397F45DC60}"/>
              </a:ext>
            </a:extLst>
          </p:cNvPr>
          <p:cNvSpPr>
            <a:spLocks noGrp="1"/>
          </p:cNvSpPr>
          <p:nvPr>
            <p:ph type="title"/>
          </p:nvPr>
        </p:nvSpPr>
        <p:spPr>
          <a:xfrm>
            <a:off x="524741" y="620392"/>
            <a:ext cx="3808268" cy="5504688"/>
          </a:xfrm>
        </p:spPr>
        <p:txBody>
          <a:bodyPr vert="horz" lIns="91440" tIns="45720" rIns="91440" bIns="45720" rtlCol="0" anchor="ctr">
            <a:normAutofit/>
          </a:bodyPr>
          <a:lstStyle/>
          <a:p>
            <a:r>
              <a:rPr lang="en-US" sz="5100" kern="1200" dirty="0">
                <a:solidFill>
                  <a:schemeClr val="bg1"/>
                </a:solidFill>
                <a:latin typeface="+mj-lt"/>
                <a:ea typeface="+mj-ea"/>
                <a:cs typeface="+mj-cs"/>
              </a:rPr>
              <a:t>Concepts of Conscious </a:t>
            </a:r>
            <a:r>
              <a:rPr lang="en-US" sz="5100" dirty="0">
                <a:solidFill>
                  <a:schemeClr val="bg1"/>
                </a:solidFill>
              </a:rPr>
              <a:t>Leadership &amp;</a:t>
            </a:r>
            <a:br>
              <a:rPr lang="en-US" sz="5100" dirty="0">
                <a:solidFill>
                  <a:schemeClr val="bg1"/>
                </a:solidFill>
              </a:rPr>
            </a:br>
            <a:r>
              <a:rPr lang="en-US" sz="5100" kern="1200" dirty="0">
                <a:solidFill>
                  <a:schemeClr val="bg1"/>
                </a:solidFill>
                <a:latin typeface="+mj-lt"/>
                <a:ea typeface="+mj-ea"/>
                <a:cs typeface="+mj-cs"/>
              </a:rPr>
              <a:t>Management</a:t>
            </a:r>
            <a:endParaRPr lang="en-US" sz="5100" dirty="0">
              <a:solidFill>
                <a:schemeClr val="bg1"/>
              </a:solidFill>
            </a:endParaRPr>
          </a:p>
        </p:txBody>
      </p:sp>
      <p:graphicFrame>
        <p:nvGraphicFramePr>
          <p:cNvPr id="12" name="TextBox 2">
            <a:extLst>
              <a:ext uri="{FF2B5EF4-FFF2-40B4-BE49-F238E27FC236}">
                <a16:creationId xmlns:a16="http://schemas.microsoft.com/office/drawing/2014/main" id="{8543D7E1-4E9B-0080-E234-B47A01C5716A}"/>
              </a:ext>
            </a:extLst>
          </p:cNvPr>
          <p:cNvGraphicFramePr/>
          <p:nvPr>
            <p:extLst>
              <p:ext uri="{D42A27DB-BD31-4B8C-83A1-F6EECF244321}">
                <p14:modId xmlns:p14="http://schemas.microsoft.com/office/powerpoint/2010/main" val="177214780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4284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2BC37-D427-0958-1340-D646BB796EE1}"/>
              </a:ext>
            </a:extLst>
          </p:cNvPr>
          <p:cNvSpPr>
            <a:spLocks noGrp="1"/>
          </p:cNvSpPr>
          <p:nvPr>
            <p:ph type="title"/>
          </p:nvPr>
        </p:nvSpPr>
        <p:spPr/>
        <p:txBody>
          <a:bodyPr>
            <a:normAutofit/>
          </a:bodyPr>
          <a:lstStyle/>
          <a:p>
            <a:r>
              <a:rPr lang="en-US" sz="4000" dirty="0">
                <a:solidFill>
                  <a:srgbClr val="000000"/>
                </a:solidFill>
              </a:rPr>
              <a:t>Concepts of Conscious Leadership &amp;</a:t>
            </a:r>
            <a:br>
              <a:rPr lang="en-US" sz="4000" dirty="0"/>
            </a:br>
            <a:r>
              <a:rPr lang="en-US" sz="4000" dirty="0">
                <a:solidFill>
                  <a:srgbClr val="000000"/>
                </a:solidFill>
              </a:rPr>
              <a:t>Management</a:t>
            </a:r>
            <a:endParaRPr lang="en-US" sz="4000" dirty="0">
              <a:solidFill>
                <a:srgbClr val="000000"/>
              </a:solidFill>
              <a:cs typeface="Calibri Light"/>
            </a:endParaRPr>
          </a:p>
        </p:txBody>
      </p:sp>
      <p:sp>
        <p:nvSpPr>
          <p:cNvPr id="3" name="Content Placeholder 2">
            <a:extLst>
              <a:ext uri="{FF2B5EF4-FFF2-40B4-BE49-F238E27FC236}">
                <a16:creationId xmlns:a16="http://schemas.microsoft.com/office/drawing/2014/main" id="{C9B1F5B5-938B-37D1-A8E2-9EF93AB0B0DF}"/>
              </a:ext>
            </a:extLst>
          </p:cNvPr>
          <p:cNvSpPr>
            <a:spLocks noGrp="1"/>
          </p:cNvSpPr>
          <p:nvPr>
            <p:ph idx="1"/>
          </p:nvPr>
        </p:nvSpPr>
        <p:spPr>
          <a:xfrm>
            <a:off x="916021" y="2042809"/>
            <a:ext cx="10515600" cy="3511685"/>
          </a:xfrm>
        </p:spPr>
        <p:txBody>
          <a:bodyPr>
            <a:normAutofit lnSpcReduction="10000"/>
          </a:bodyPr>
          <a:lstStyle/>
          <a:p>
            <a:pPr marL="0" indent="0">
              <a:buNone/>
            </a:pPr>
            <a:r>
              <a:rPr lang="en-US" dirty="0"/>
              <a:t>World Café Discussion:</a:t>
            </a:r>
          </a:p>
          <a:p>
            <a:r>
              <a:rPr lang="en-US" dirty="0"/>
              <a:t>Each table will have a facilitator + 2 or 3 participants</a:t>
            </a:r>
          </a:p>
          <a:p>
            <a:r>
              <a:rPr lang="en-US" dirty="0"/>
              <a:t>Each table is assigned 1 concept to explore</a:t>
            </a:r>
          </a:p>
          <a:p>
            <a:r>
              <a:rPr lang="en-US" dirty="0"/>
              <a:t>Answer the questions through dialog, writing the answers and ideas on the “tablecloth”</a:t>
            </a:r>
          </a:p>
          <a:p>
            <a:r>
              <a:rPr lang="en-US" dirty="0"/>
              <a:t>After 10 minutes, rotate 1 person to another group</a:t>
            </a:r>
          </a:p>
          <a:p>
            <a:r>
              <a:rPr lang="en-US" dirty="0"/>
              <a:t>After 10 minutes, rotate a person who has not rotated, to a group which has all new participants for the rotating person. </a:t>
            </a:r>
          </a:p>
          <a:p>
            <a:pPr marL="0" indent="0">
              <a:buNone/>
            </a:pPr>
            <a:endParaRPr lang="en-US" dirty="0"/>
          </a:p>
        </p:txBody>
      </p:sp>
    </p:spTree>
    <p:extLst>
      <p:ext uri="{BB962C8B-B14F-4D97-AF65-F5344CB8AC3E}">
        <p14:creationId xmlns:p14="http://schemas.microsoft.com/office/powerpoint/2010/main" val="2692078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D2BC37-D427-0958-1340-D646BB796EE1}"/>
              </a:ext>
            </a:extLst>
          </p:cNvPr>
          <p:cNvSpPr>
            <a:spLocks noGrp="1"/>
          </p:cNvSpPr>
          <p:nvPr>
            <p:ph type="title"/>
          </p:nvPr>
        </p:nvSpPr>
        <p:spPr>
          <a:xfrm>
            <a:off x="804672" y="1412489"/>
            <a:ext cx="2871095" cy="2156621"/>
          </a:xfrm>
        </p:spPr>
        <p:txBody>
          <a:bodyPr anchor="t">
            <a:normAutofit/>
          </a:bodyPr>
          <a:lstStyle/>
          <a:p>
            <a:r>
              <a:rPr lang="en-US" sz="3600">
                <a:solidFill>
                  <a:srgbClr val="FFFFFF"/>
                </a:solidFill>
              </a:rPr>
              <a:t>Concepts of Conscious Management</a:t>
            </a:r>
          </a:p>
        </p:txBody>
      </p:sp>
      <p:sp>
        <p:nvSpPr>
          <p:cNvPr id="3" name="Content Placeholder 2">
            <a:extLst>
              <a:ext uri="{FF2B5EF4-FFF2-40B4-BE49-F238E27FC236}">
                <a16:creationId xmlns:a16="http://schemas.microsoft.com/office/drawing/2014/main" id="{C9B1F5B5-938B-37D1-A8E2-9EF93AB0B0DF}"/>
              </a:ext>
            </a:extLst>
          </p:cNvPr>
          <p:cNvSpPr>
            <a:spLocks noGrp="1"/>
          </p:cNvSpPr>
          <p:nvPr>
            <p:ph sz="half" idx="1"/>
          </p:nvPr>
        </p:nvSpPr>
        <p:spPr>
          <a:xfrm>
            <a:off x="4693978" y="667293"/>
            <a:ext cx="3484979" cy="5523414"/>
          </a:xfrm>
        </p:spPr>
        <p:txBody>
          <a:bodyPr>
            <a:normAutofit/>
          </a:bodyPr>
          <a:lstStyle/>
          <a:p>
            <a:pPr marL="0" indent="0">
              <a:buNone/>
            </a:pPr>
            <a:r>
              <a:rPr lang="en-US" sz="2400" dirty="0"/>
              <a:t>World Café Discussion:</a:t>
            </a:r>
          </a:p>
          <a:p>
            <a:pPr marL="0" indent="0">
              <a:buNone/>
            </a:pPr>
            <a:endParaRPr lang="en-US" sz="1800" dirty="0"/>
          </a:p>
          <a:p>
            <a:pPr marL="338138" indent="-338138">
              <a:lnSpc>
                <a:spcPct val="118000"/>
              </a:lnSpc>
              <a:spcBef>
                <a:spcPts val="600"/>
              </a:spcBef>
              <a:spcAft>
                <a:spcPts val="600"/>
              </a:spcAft>
              <a:buFont typeface="Wingdings" panose="05000000000000000000" pitchFamily="2" charset="2"/>
              <a:buChar char="q"/>
            </a:pPr>
            <a:r>
              <a:rPr lang="en-US" sz="1800" dirty="0"/>
              <a:t>For concepts #1 &amp; #2, what are the upsides of each aspect? What are the downsides?</a:t>
            </a:r>
          </a:p>
          <a:p>
            <a:pPr marL="338138" indent="-338138">
              <a:lnSpc>
                <a:spcPct val="118000"/>
              </a:lnSpc>
              <a:spcBef>
                <a:spcPts val="600"/>
              </a:spcBef>
              <a:spcAft>
                <a:spcPts val="600"/>
              </a:spcAft>
              <a:buFont typeface="Wingdings" panose="05000000000000000000" pitchFamily="2" charset="2"/>
              <a:buChar char="q"/>
            </a:pPr>
            <a:r>
              <a:rPr lang="en-US" sz="1800" dirty="0"/>
              <a:t>For concept #3, what are the upsides of empowerment &amp; autonomy? How do you balance empowerment &amp; autonomy with collaboration?</a:t>
            </a:r>
          </a:p>
          <a:p>
            <a:pPr marL="338138" indent="-338138">
              <a:lnSpc>
                <a:spcPct val="118000"/>
              </a:lnSpc>
              <a:spcBef>
                <a:spcPts val="600"/>
              </a:spcBef>
              <a:spcAft>
                <a:spcPts val="600"/>
              </a:spcAft>
              <a:buFont typeface="Wingdings" panose="05000000000000000000" pitchFamily="2" charset="2"/>
              <a:buChar char="q"/>
            </a:pPr>
            <a:r>
              <a:rPr lang="en-US" sz="1800" dirty="0"/>
              <a:t>For concept #4, in what ways does collaboration stimulate innovation? What factors might inhibit collaboration?</a:t>
            </a:r>
          </a:p>
        </p:txBody>
      </p:sp>
      <p:sp>
        <p:nvSpPr>
          <p:cNvPr id="4" name="Content Placeholder 3">
            <a:extLst>
              <a:ext uri="{FF2B5EF4-FFF2-40B4-BE49-F238E27FC236}">
                <a16:creationId xmlns:a16="http://schemas.microsoft.com/office/drawing/2014/main" id="{169CACC2-2882-50C8-2B78-F90A68640041}"/>
              </a:ext>
            </a:extLst>
          </p:cNvPr>
          <p:cNvSpPr>
            <a:spLocks noGrp="1"/>
          </p:cNvSpPr>
          <p:nvPr>
            <p:ph sz="half" idx="2"/>
          </p:nvPr>
        </p:nvSpPr>
        <p:spPr>
          <a:xfrm>
            <a:off x="8451604" y="1412489"/>
            <a:ext cx="2926080" cy="4363844"/>
          </a:xfrm>
        </p:spPr>
        <p:txBody>
          <a:bodyPr>
            <a:normAutofit/>
          </a:bodyPr>
          <a:lstStyle/>
          <a:p>
            <a:pPr marL="514350" indent="-514350">
              <a:spcBef>
                <a:spcPts val="0"/>
              </a:spcBef>
              <a:spcAft>
                <a:spcPts val="600"/>
              </a:spcAft>
              <a:buFont typeface="+mj-lt"/>
              <a:buAutoNum type="arabicPeriod"/>
            </a:pPr>
            <a:r>
              <a:rPr lang="en-US" sz="2000" dirty="0"/>
              <a:t>Extrinsic vs. Intrinsic motivation </a:t>
            </a:r>
          </a:p>
          <a:p>
            <a:pPr marL="514350" indent="-514350">
              <a:spcBef>
                <a:spcPts val="0"/>
              </a:spcBef>
              <a:spcAft>
                <a:spcPts val="600"/>
              </a:spcAft>
              <a:buFont typeface="+mj-lt"/>
              <a:buAutoNum type="arabicPeriod"/>
            </a:pPr>
            <a:r>
              <a:rPr lang="en-US" sz="2000" dirty="0"/>
              <a:t>Centralization vs. Decentralization</a:t>
            </a:r>
          </a:p>
          <a:p>
            <a:pPr marL="514350" indent="-514350">
              <a:spcBef>
                <a:spcPts val="0"/>
              </a:spcBef>
              <a:spcAft>
                <a:spcPts val="600"/>
              </a:spcAft>
              <a:buFont typeface="+mj-lt"/>
              <a:buAutoNum type="arabicPeriod"/>
            </a:pPr>
            <a:r>
              <a:rPr lang="en-US" sz="2000" dirty="0"/>
              <a:t>Empowerment &amp; Autonomy</a:t>
            </a:r>
          </a:p>
          <a:p>
            <a:pPr marL="514350" indent="-514350">
              <a:spcBef>
                <a:spcPts val="0"/>
              </a:spcBef>
              <a:spcAft>
                <a:spcPts val="600"/>
              </a:spcAft>
              <a:buFont typeface="+mj-lt"/>
              <a:buAutoNum type="arabicPeriod"/>
            </a:pPr>
            <a:r>
              <a:rPr lang="en-US" sz="2000" dirty="0"/>
              <a:t>Collaboration &amp; Innovation</a:t>
            </a:r>
          </a:p>
        </p:txBody>
      </p:sp>
    </p:spTree>
    <p:extLst>
      <p:ext uri="{BB962C8B-B14F-4D97-AF65-F5344CB8AC3E}">
        <p14:creationId xmlns:p14="http://schemas.microsoft.com/office/powerpoint/2010/main" val="1540926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D2BC37-D427-0958-1340-D646BB796EE1}"/>
              </a:ext>
            </a:extLst>
          </p:cNvPr>
          <p:cNvSpPr>
            <a:spLocks noGrp="1"/>
          </p:cNvSpPr>
          <p:nvPr>
            <p:ph type="title"/>
          </p:nvPr>
        </p:nvSpPr>
        <p:spPr>
          <a:xfrm>
            <a:off x="6513788" y="365125"/>
            <a:ext cx="4840010" cy="1807305"/>
          </a:xfrm>
        </p:spPr>
        <p:txBody>
          <a:bodyPr>
            <a:normAutofit/>
          </a:bodyPr>
          <a:lstStyle/>
          <a:p>
            <a:r>
              <a:rPr lang="en-US" sz="3600" dirty="0">
                <a:solidFill>
                  <a:srgbClr val="000000"/>
                </a:solidFill>
              </a:rPr>
              <a:t>Concepts of Conscious Leadership &amp;</a:t>
            </a:r>
            <a:br>
              <a:rPr lang="en-US" sz="3600" dirty="0"/>
            </a:br>
            <a:r>
              <a:rPr lang="en-US" sz="3600" dirty="0">
                <a:solidFill>
                  <a:srgbClr val="000000"/>
                </a:solidFill>
              </a:rPr>
              <a:t>Management</a:t>
            </a:r>
            <a:endParaRPr lang="en-US" sz="3600" dirty="0">
              <a:solidFill>
                <a:srgbClr val="000000"/>
              </a:solidFill>
              <a:cs typeface="Calibri Light"/>
            </a:endParaRPr>
          </a:p>
        </p:txBody>
      </p:sp>
      <p:pic>
        <p:nvPicPr>
          <p:cNvPr id="5" name="Picture 4" descr="Colourful strings being woven togehter">
            <a:extLst>
              <a:ext uri="{FF2B5EF4-FFF2-40B4-BE49-F238E27FC236}">
                <a16:creationId xmlns:a16="http://schemas.microsoft.com/office/drawing/2014/main" id="{CF3893C4-966B-424C-428D-E5259B9A419E}"/>
              </a:ext>
            </a:extLst>
          </p:cNvPr>
          <p:cNvPicPr>
            <a:picLocks noChangeAspect="1"/>
          </p:cNvPicPr>
          <p:nvPr/>
        </p:nvPicPr>
        <p:blipFill rotWithShape="1">
          <a:blip r:embed="rId3"/>
          <a:srcRect l="29936" r="10530"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C9B1F5B5-938B-37D1-A8E2-9EF93AB0B0DF}"/>
              </a:ext>
            </a:extLst>
          </p:cNvPr>
          <p:cNvSpPr>
            <a:spLocks noGrp="1"/>
          </p:cNvSpPr>
          <p:nvPr>
            <p:ph idx="1"/>
          </p:nvPr>
        </p:nvSpPr>
        <p:spPr>
          <a:xfrm>
            <a:off x="6513788" y="2333297"/>
            <a:ext cx="4840010" cy="3843666"/>
          </a:xfrm>
        </p:spPr>
        <p:txBody>
          <a:bodyPr vert="horz" lIns="91440" tIns="45720" rIns="91440" bIns="45720" rtlCol="0" anchor="t">
            <a:normAutofit/>
          </a:bodyPr>
          <a:lstStyle/>
          <a:p>
            <a:pPr marL="0" indent="0">
              <a:lnSpc>
                <a:spcPct val="108000"/>
              </a:lnSpc>
              <a:spcBef>
                <a:spcPts val="0"/>
              </a:spcBef>
              <a:spcAft>
                <a:spcPts val="600"/>
              </a:spcAft>
              <a:buNone/>
            </a:pPr>
            <a:r>
              <a:rPr lang="en-US" sz="2000" dirty="0"/>
              <a:t>What are the intersections and interdependencies of the following aspects of conscious leadership and management?</a:t>
            </a:r>
          </a:p>
          <a:p>
            <a:pPr>
              <a:lnSpc>
                <a:spcPct val="108000"/>
              </a:lnSpc>
              <a:spcBef>
                <a:spcPts val="0"/>
              </a:spcBef>
              <a:spcAft>
                <a:spcPts val="600"/>
              </a:spcAft>
            </a:pPr>
            <a:r>
              <a:rPr lang="en-US" sz="2000" dirty="0"/>
              <a:t>Intrinsic motivation</a:t>
            </a:r>
          </a:p>
          <a:p>
            <a:pPr>
              <a:lnSpc>
                <a:spcPct val="108000"/>
              </a:lnSpc>
              <a:spcBef>
                <a:spcPts val="0"/>
              </a:spcBef>
              <a:spcAft>
                <a:spcPts val="600"/>
              </a:spcAft>
            </a:pPr>
            <a:r>
              <a:rPr lang="en-US" sz="2000" dirty="0" err="1"/>
              <a:t>Decentralisation</a:t>
            </a:r>
            <a:endParaRPr lang="en-US" sz="2000" dirty="0"/>
          </a:p>
          <a:p>
            <a:pPr>
              <a:lnSpc>
                <a:spcPct val="108000"/>
              </a:lnSpc>
              <a:spcBef>
                <a:spcPts val="0"/>
              </a:spcBef>
              <a:spcAft>
                <a:spcPts val="600"/>
              </a:spcAft>
            </a:pPr>
            <a:r>
              <a:rPr lang="en-US" sz="2000" dirty="0"/>
              <a:t>Empowerment</a:t>
            </a:r>
          </a:p>
          <a:p>
            <a:pPr>
              <a:lnSpc>
                <a:spcPct val="108000"/>
              </a:lnSpc>
              <a:spcBef>
                <a:spcPts val="0"/>
              </a:spcBef>
              <a:spcAft>
                <a:spcPts val="600"/>
              </a:spcAft>
            </a:pPr>
            <a:r>
              <a:rPr lang="en-US" sz="2000" dirty="0"/>
              <a:t>Innovation</a:t>
            </a:r>
          </a:p>
          <a:p>
            <a:pPr>
              <a:lnSpc>
                <a:spcPct val="108000"/>
              </a:lnSpc>
              <a:spcBef>
                <a:spcPts val="0"/>
              </a:spcBef>
              <a:spcAft>
                <a:spcPts val="600"/>
              </a:spcAft>
            </a:pPr>
            <a:r>
              <a:rPr lang="en-US" sz="2000" dirty="0"/>
              <a:t>Collaboration</a:t>
            </a:r>
          </a:p>
          <a:p>
            <a:pPr marL="0" indent="0">
              <a:buNone/>
            </a:pPr>
            <a:endParaRPr lang="en-US" sz="2000" dirty="0"/>
          </a:p>
        </p:txBody>
      </p:sp>
    </p:spTree>
    <p:extLst>
      <p:ext uri="{BB962C8B-B14F-4D97-AF65-F5344CB8AC3E}">
        <p14:creationId xmlns:p14="http://schemas.microsoft.com/office/powerpoint/2010/main" val="3769723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C14EF-D622-6FF0-AC09-C24C4C466A03}"/>
              </a:ext>
            </a:extLst>
          </p:cNvPr>
          <p:cNvSpPr>
            <a:spLocks noGrp="1"/>
          </p:cNvSpPr>
          <p:nvPr>
            <p:ph type="title"/>
          </p:nvPr>
        </p:nvSpPr>
        <p:spPr/>
        <p:txBody>
          <a:bodyPr/>
          <a:lstStyle/>
          <a:p>
            <a:r>
              <a:rPr lang="en-US" dirty="0"/>
              <a:t>Homework: Team Project</a:t>
            </a:r>
          </a:p>
        </p:txBody>
      </p:sp>
      <p:sp>
        <p:nvSpPr>
          <p:cNvPr id="3" name="TextBox 2">
            <a:extLst>
              <a:ext uri="{FF2B5EF4-FFF2-40B4-BE49-F238E27FC236}">
                <a16:creationId xmlns:a16="http://schemas.microsoft.com/office/drawing/2014/main" id="{BB77B318-530A-E43E-025A-39C8524D7D71}"/>
              </a:ext>
            </a:extLst>
          </p:cNvPr>
          <p:cNvSpPr txBox="1"/>
          <p:nvPr/>
        </p:nvSpPr>
        <p:spPr>
          <a:xfrm>
            <a:off x="4554467" y="1248131"/>
            <a:ext cx="7198467" cy="5609869"/>
          </a:xfrm>
          <a:prstGeom prst="rect">
            <a:avLst/>
          </a:prstGeom>
          <a:noFill/>
        </p:spPr>
        <p:txBody>
          <a:bodyPr wrap="square" lIns="91440" tIns="45720" rIns="91440" bIns="45720" rtlCol="0" anchor="t">
            <a:spAutoFit/>
          </a:bodyPr>
          <a:lstStyle/>
          <a:p>
            <a:pPr>
              <a:lnSpc>
                <a:spcPct val="107000"/>
              </a:lnSpc>
              <a:spcAft>
                <a:spcPts val="600"/>
              </a:spcAft>
            </a:pPr>
            <a:r>
              <a:rPr lang="en-US" sz="2200" dirty="0">
                <a:effectLst/>
                <a:ea typeface="Calibri Light" panose="020F0302020204030204" pitchFamily="34" charset="0"/>
                <a:cs typeface="Arial"/>
              </a:rPr>
              <a:t>Continue working with your </a:t>
            </a:r>
            <a:r>
              <a:rPr lang="en-US" sz="2200" dirty="0">
                <a:ea typeface="Calibri Light" panose="020F0302020204030204" pitchFamily="34" charset="0"/>
                <a:cs typeface="Arial"/>
              </a:rPr>
              <a:t>team to create</a:t>
            </a:r>
            <a:r>
              <a:rPr lang="en-US" sz="2200" dirty="0">
                <a:effectLst/>
                <a:ea typeface="Calibri Light" panose="020F0302020204030204" pitchFamily="34" charset="0"/>
                <a:cs typeface="Arial"/>
              </a:rPr>
              <a:t> a poster to present to the class about your chosen SDG:</a:t>
            </a:r>
          </a:p>
          <a:p>
            <a:pPr marL="342900" marR="0" indent="-342900">
              <a:lnSpc>
                <a:spcPct val="107000"/>
              </a:lnSpc>
              <a:spcBef>
                <a:spcPts val="0"/>
              </a:spcBef>
              <a:spcAft>
                <a:spcPts val="600"/>
              </a:spcAft>
              <a:buFont typeface="Arial" panose="020B0604020202020204" pitchFamily="34" charset="0"/>
              <a:buChar char="•"/>
            </a:pPr>
            <a:r>
              <a:rPr lang="en-US" sz="2200" dirty="0">
                <a:effectLst/>
                <a:ea typeface="Calibri Light" panose="020F0302020204030204" pitchFamily="34" charset="0"/>
                <a:cs typeface="Arial"/>
              </a:rPr>
              <a:t>Create a visual representation of the SDG</a:t>
            </a:r>
          </a:p>
          <a:p>
            <a:pPr marL="342900" marR="0" indent="-342900">
              <a:lnSpc>
                <a:spcPct val="107000"/>
              </a:lnSpc>
              <a:spcBef>
                <a:spcPts val="0"/>
              </a:spcBef>
              <a:spcAft>
                <a:spcPts val="600"/>
              </a:spcAft>
              <a:buFont typeface="Arial" panose="020B0604020202020204" pitchFamily="34" charset="0"/>
              <a:buChar char="•"/>
            </a:pPr>
            <a:r>
              <a:rPr lang="en-US" sz="2200" dirty="0">
                <a:ea typeface="Calibri Light" panose="020F0302020204030204" pitchFamily="34" charset="0"/>
                <a:cs typeface="Arial"/>
              </a:rPr>
              <a:t>Find 1 inspirational organisation that has an initiative to address the SDG – learn all you can about the organisation and the initiative.</a:t>
            </a:r>
          </a:p>
          <a:p>
            <a:pPr marL="342900" marR="0" indent="-342900">
              <a:lnSpc>
                <a:spcPct val="107000"/>
              </a:lnSpc>
              <a:spcBef>
                <a:spcPts val="0"/>
              </a:spcBef>
              <a:spcAft>
                <a:spcPts val="600"/>
              </a:spcAft>
              <a:buFont typeface="Arial" panose="020B0604020202020204" pitchFamily="34" charset="0"/>
              <a:buChar char="•"/>
            </a:pPr>
            <a:r>
              <a:rPr lang="en-US" sz="2200" dirty="0">
                <a:ea typeface="Calibri Light" panose="020F0302020204030204" pitchFamily="34" charset="0"/>
                <a:cs typeface="Arial"/>
              </a:rPr>
              <a:t>Create a visual representation of the organisation and the initiative</a:t>
            </a:r>
          </a:p>
          <a:p>
            <a:pPr marL="342900" marR="0" indent="-342900">
              <a:lnSpc>
                <a:spcPct val="107000"/>
              </a:lnSpc>
              <a:spcBef>
                <a:spcPts val="0"/>
              </a:spcBef>
              <a:spcAft>
                <a:spcPts val="600"/>
              </a:spcAft>
              <a:buFont typeface="Arial" panose="020B0604020202020204" pitchFamily="34" charset="0"/>
              <a:buChar char="•"/>
            </a:pPr>
            <a:r>
              <a:rPr lang="en-US" sz="2200" dirty="0">
                <a:ea typeface="Calibri Light" panose="020F0302020204030204" pitchFamily="34" charset="0"/>
                <a:cs typeface="Arial"/>
              </a:rPr>
              <a:t>Create a list of information sources/ references for your content</a:t>
            </a:r>
          </a:p>
          <a:p>
            <a:pPr marL="342900" marR="0" indent="-342900">
              <a:lnSpc>
                <a:spcPct val="107000"/>
              </a:lnSpc>
              <a:spcBef>
                <a:spcPts val="0"/>
              </a:spcBef>
              <a:spcAft>
                <a:spcPts val="600"/>
              </a:spcAft>
              <a:buFont typeface="Arial" panose="020B0604020202020204" pitchFamily="34" charset="0"/>
              <a:buChar char="•"/>
            </a:pPr>
            <a:r>
              <a:rPr lang="en-US" sz="2200" dirty="0">
                <a:effectLst/>
                <a:ea typeface="Calibri Light" panose="020F0302020204030204" pitchFamily="34" charset="0"/>
                <a:cs typeface="Arial"/>
              </a:rPr>
              <a:t>Exp</a:t>
            </a:r>
            <a:r>
              <a:rPr lang="en-US" sz="2200" dirty="0">
                <a:ea typeface="Calibri Light" panose="020F0302020204030204" pitchFamily="34" charset="0"/>
                <a:cs typeface="Arial"/>
              </a:rPr>
              <a:t>ress why this organisation and initiative are inspiring to you</a:t>
            </a:r>
          </a:p>
          <a:p>
            <a:pPr marL="342900" marR="0" indent="-342900">
              <a:lnSpc>
                <a:spcPct val="107000"/>
              </a:lnSpc>
              <a:spcBef>
                <a:spcPts val="0"/>
              </a:spcBef>
              <a:spcAft>
                <a:spcPts val="600"/>
              </a:spcAft>
              <a:buFont typeface="Arial" panose="020B0604020202020204" pitchFamily="34" charset="0"/>
              <a:buChar char="•"/>
            </a:pPr>
            <a:r>
              <a:rPr lang="en-US" sz="2200" dirty="0">
                <a:effectLst/>
                <a:ea typeface="Calibri Light" panose="020F0302020204030204" pitchFamily="34" charset="0"/>
                <a:cs typeface="Arial"/>
              </a:rPr>
              <a:t>Practice co-presenting with your team</a:t>
            </a:r>
            <a:r>
              <a:rPr lang="en-US" sz="2200" dirty="0">
                <a:ea typeface="Calibri Light" panose="020F0302020204030204" pitchFamily="34" charset="0"/>
                <a:cs typeface="Arial"/>
              </a:rPr>
              <a:t> – maximum 10 minutes.</a:t>
            </a:r>
            <a:endParaRPr lang="en-US" sz="2200" dirty="0">
              <a:effectLst/>
              <a:ea typeface="Calibri Light" panose="020F0302020204030204" pitchFamily="34" charset="0"/>
              <a:cs typeface="Arial"/>
            </a:endParaRPr>
          </a:p>
        </p:txBody>
      </p:sp>
    </p:spTree>
    <p:extLst>
      <p:ext uri="{BB962C8B-B14F-4D97-AF65-F5344CB8AC3E}">
        <p14:creationId xmlns:p14="http://schemas.microsoft.com/office/powerpoint/2010/main" val="1797639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341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83772-CCA1-7402-A03A-E5CD9476F946}"/>
              </a:ext>
            </a:extLst>
          </p:cNvPr>
          <p:cNvSpPr>
            <a:spLocks noGrp="1"/>
          </p:cNvSpPr>
          <p:nvPr>
            <p:ph type="title"/>
          </p:nvPr>
        </p:nvSpPr>
        <p:spPr/>
        <p:txBody>
          <a:bodyPr/>
          <a:lstStyle/>
          <a:p>
            <a:r>
              <a:rPr lang="en-GB" dirty="0"/>
              <a:t>Conscious Organisations</a:t>
            </a:r>
          </a:p>
        </p:txBody>
      </p:sp>
      <p:sp>
        <p:nvSpPr>
          <p:cNvPr id="3" name="Text Placeholder 2">
            <a:extLst>
              <a:ext uri="{FF2B5EF4-FFF2-40B4-BE49-F238E27FC236}">
                <a16:creationId xmlns:a16="http://schemas.microsoft.com/office/drawing/2014/main" id="{62B40F0B-E523-BFD0-2179-3CBFC31578ED}"/>
              </a:ext>
            </a:extLst>
          </p:cNvPr>
          <p:cNvSpPr>
            <a:spLocks noGrp="1"/>
          </p:cNvSpPr>
          <p:nvPr>
            <p:ph type="body" idx="1"/>
          </p:nvPr>
        </p:nvSpPr>
        <p:spPr/>
        <p:txBody>
          <a:bodyPr vert="horz" lIns="91440" tIns="45720" rIns="91440" bIns="45720" rtlCol="0" anchor="t">
            <a:normAutofit/>
          </a:bodyPr>
          <a:lstStyle/>
          <a:p>
            <a:r>
              <a:rPr lang="en-US" dirty="0">
                <a:solidFill>
                  <a:schemeClr val="accent6">
                    <a:lumMod val="50000"/>
                  </a:schemeClr>
                </a:solidFill>
              </a:rPr>
              <a:t>Seminar 5, Module 3: Conscious Leadership &amp; Management</a:t>
            </a:r>
          </a:p>
        </p:txBody>
      </p:sp>
    </p:spTree>
    <p:extLst>
      <p:ext uri="{BB962C8B-B14F-4D97-AF65-F5344CB8AC3E}">
        <p14:creationId xmlns:p14="http://schemas.microsoft.com/office/powerpoint/2010/main" val="1048622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ssy hill with trees and mountains in the background&#10;&#10;Description automatically generated with medium confidence">
            <a:extLst>
              <a:ext uri="{FF2B5EF4-FFF2-40B4-BE49-F238E27FC236}">
                <a16:creationId xmlns:a16="http://schemas.microsoft.com/office/drawing/2014/main" id="{E4298D64-585C-45A3-B3CF-9228D8A2460F}"/>
              </a:ext>
            </a:extLst>
          </p:cNvPr>
          <p:cNvPicPr>
            <a:picLocks noChangeAspect="1"/>
          </p:cNvPicPr>
          <p:nvPr/>
        </p:nvPicPr>
        <p:blipFill rotWithShape="1">
          <a:blip r:embed="rId3"/>
          <a:srcRect t="20425" r="9092" b="11377"/>
          <a:stretch/>
        </p:blipFill>
        <p:spPr>
          <a:xfrm>
            <a:off x="20" y="-1"/>
            <a:ext cx="12188932" cy="6858000"/>
          </a:xfrm>
          <a:prstGeom prst="rect">
            <a:avLst/>
          </a:prstGeom>
        </p:spPr>
      </p:pic>
      <p:sp>
        <p:nvSpPr>
          <p:cNvPr id="4" name="Title 3"/>
          <p:cNvSpPr>
            <a:spLocks noGrp="1"/>
          </p:cNvSpPr>
          <p:nvPr>
            <p:ph type="title"/>
          </p:nvPr>
        </p:nvSpPr>
        <p:spPr>
          <a:xfrm>
            <a:off x="334557" y="1653703"/>
            <a:ext cx="3361953" cy="2470488"/>
          </a:xfrm>
        </p:spPr>
        <p:txBody>
          <a:bodyPr vert="horz" lIns="91440" tIns="45720" rIns="91440" bIns="45720" rtlCol="0" anchor="b">
            <a:normAutofit/>
          </a:bodyPr>
          <a:lstStyle/>
          <a:p>
            <a:r>
              <a:rPr lang="en-US" sz="5000" spc="-100" dirty="0">
                <a:solidFill>
                  <a:schemeClr val="bg1"/>
                </a:solidFill>
              </a:rPr>
              <a:t>Centering Moment of Mindfulness</a:t>
            </a:r>
          </a:p>
        </p:txBody>
      </p:sp>
      <p:sp>
        <p:nvSpPr>
          <p:cNvPr id="2" name="TextBox 1">
            <a:extLst>
              <a:ext uri="{FF2B5EF4-FFF2-40B4-BE49-F238E27FC236}">
                <a16:creationId xmlns:a16="http://schemas.microsoft.com/office/drawing/2014/main" id="{6A24CB3B-7A48-3AD6-63E6-59305E09106F}"/>
              </a:ext>
            </a:extLst>
          </p:cNvPr>
          <p:cNvSpPr txBox="1"/>
          <p:nvPr/>
        </p:nvSpPr>
        <p:spPr>
          <a:xfrm>
            <a:off x="114300" y="6457950"/>
            <a:ext cx="2564228" cy="276999"/>
          </a:xfrm>
          <a:prstGeom prst="rect">
            <a:avLst/>
          </a:prstGeom>
          <a:noFill/>
        </p:spPr>
        <p:txBody>
          <a:bodyPr wrap="none" rtlCol="0">
            <a:spAutoFit/>
          </a:bodyPr>
          <a:lstStyle/>
          <a:p>
            <a:r>
              <a:rPr lang="en-US" sz="1200" dirty="0">
                <a:solidFill>
                  <a:schemeClr val="bg1"/>
                </a:solidFill>
              </a:rPr>
              <a:t>Photo credit: Dorianne Cotter-Lockard</a:t>
            </a:r>
          </a:p>
        </p:txBody>
      </p:sp>
    </p:spTree>
    <p:extLst>
      <p:ext uri="{BB962C8B-B14F-4D97-AF65-F5344CB8AC3E}">
        <p14:creationId xmlns:p14="http://schemas.microsoft.com/office/powerpoint/2010/main" val="416404739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9F627D-3741-7CD1-A047-6294AA539552}"/>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600" kern="1200" dirty="0">
                <a:latin typeface="+mj-lt"/>
                <a:ea typeface="+mj-ea"/>
                <a:cs typeface="+mj-cs"/>
              </a:rPr>
              <a:t>Conscious</a:t>
            </a:r>
            <a:r>
              <a:rPr lang="en-US" sz="3600" dirty="0"/>
              <a:t> Leadership &amp;  </a:t>
            </a:r>
            <a:r>
              <a:rPr lang="en-US" sz="3600" kern="1200" dirty="0">
                <a:latin typeface="+mj-lt"/>
                <a:ea typeface="+mj-ea"/>
                <a:cs typeface="+mj-cs"/>
              </a:rPr>
              <a:t>Management</a:t>
            </a:r>
            <a:endParaRPr lang="en-US" sz="3600" kern="1200" dirty="0">
              <a:latin typeface="+mj-lt"/>
              <a:cs typeface="Calibri Light"/>
            </a:endParaRPr>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E87CC61-932E-BA4B-10DE-89DF6F42C5CD}"/>
              </a:ext>
            </a:extLst>
          </p:cNvPr>
          <p:cNvSpPr>
            <a:spLocks noGrp="1"/>
          </p:cNvSpPr>
          <p:nvPr>
            <p:ph type="body" sz="half" idx="2"/>
          </p:nvPr>
        </p:nvSpPr>
        <p:spPr>
          <a:xfrm>
            <a:off x="630936" y="2660904"/>
            <a:ext cx="4818888" cy="3547872"/>
          </a:xfrm>
        </p:spPr>
        <p:txBody>
          <a:bodyPr vert="horz" lIns="91440" tIns="45720" rIns="91440" bIns="45720" rtlCol="0" anchor="t">
            <a:normAutofit lnSpcReduction="10000"/>
          </a:bodyPr>
          <a:lstStyle/>
          <a:p>
            <a:pPr>
              <a:lnSpc>
                <a:spcPct val="108000"/>
              </a:lnSpc>
              <a:spcBef>
                <a:spcPts val="0"/>
              </a:spcBef>
              <a:spcAft>
                <a:spcPts val="600"/>
              </a:spcAft>
            </a:pPr>
            <a:r>
              <a:rPr lang="en-US" sz="2400" i="1" dirty="0"/>
              <a:t>“The role of management in a conscious business … managers must create, sustain, and strengthen the conditions whereby team members operate primarily from intrinsic motivation.</a:t>
            </a:r>
            <a:r>
              <a:rPr lang="en-US" sz="2400" b="0" i="1" dirty="0">
                <a:effectLst/>
              </a:rPr>
              <a:t>”</a:t>
            </a:r>
          </a:p>
          <a:p>
            <a:r>
              <a:rPr lang="en-US" sz="2200" b="0" i="0" dirty="0">
                <a:effectLst/>
              </a:rPr>
              <a:t> </a:t>
            </a:r>
          </a:p>
          <a:p>
            <a:r>
              <a:rPr lang="en-US" sz="1800" b="0" i="0" dirty="0">
                <a:effectLst/>
              </a:rPr>
              <a:t>Mackey &amp; Sisodia (2014, p. 236). </a:t>
            </a:r>
            <a:r>
              <a:rPr lang="en-US" sz="1800" b="0" i="1" dirty="0">
                <a:effectLst/>
              </a:rPr>
              <a:t>Conscious capitalism: Liberating the heroic spirit of business. </a:t>
            </a:r>
            <a:r>
              <a:rPr lang="en-US" sz="1800" b="0" i="0" dirty="0">
                <a:effectLst/>
              </a:rPr>
              <a:t> </a:t>
            </a:r>
            <a:endParaRPr lang="en-US" sz="1800" dirty="0"/>
          </a:p>
          <a:p>
            <a:pPr indent="-228600">
              <a:buFont typeface="Arial" panose="020B0604020202020204" pitchFamily="34" charset="0"/>
              <a:buChar char="•"/>
            </a:pPr>
            <a:endParaRPr lang="en-US" sz="2200" dirty="0"/>
          </a:p>
        </p:txBody>
      </p:sp>
      <p:pic>
        <p:nvPicPr>
          <p:cNvPr id="6" name="Content Placeholder 5" descr="Icon&#10;&#10;Description automatically generated">
            <a:extLst>
              <a:ext uri="{FF2B5EF4-FFF2-40B4-BE49-F238E27FC236}">
                <a16:creationId xmlns:a16="http://schemas.microsoft.com/office/drawing/2014/main" id="{A318E7F9-287E-4A14-D2D5-61E88811D2AF}"/>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9048" y="671945"/>
            <a:ext cx="5458968" cy="5514109"/>
          </a:xfrm>
          <a:prstGeom prst="rect">
            <a:avLst/>
          </a:prstGeom>
        </p:spPr>
      </p:pic>
      <p:sp>
        <p:nvSpPr>
          <p:cNvPr id="7" name="TextBox 6">
            <a:extLst>
              <a:ext uri="{FF2B5EF4-FFF2-40B4-BE49-F238E27FC236}">
                <a16:creationId xmlns:a16="http://schemas.microsoft.com/office/drawing/2014/main" id="{68522D7D-F09D-89AC-B0D5-894E48185809}"/>
              </a:ext>
            </a:extLst>
          </p:cNvPr>
          <p:cNvSpPr txBox="1"/>
          <p:nvPr/>
        </p:nvSpPr>
        <p:spPr>
          <a:xfrm>
            <a:off x="9098689" y="5985999"/>
            <a:ext cx="2459327" cy="200055"/>
          </a:xfrm>
          <a:prstGeom prst="rect">
            <a:avLst/>
          </a:prstGeom>
          <a:solidFill>
            <a:schemeClr val="bg1"/>
          </a:solidFill>
        </p:spPr>
        <p:txBody>
          <a:bodyPr wrap="none" rtlCol="0">
            <a:spAutoFit/>
          </a:bodyPr>
          <a:lstStyle/>
          <a:p>
            <a:pPr algn="r">
              <a:spcAft>
                <a:spcPts val="600"/>
              </a:spcAft>
            </a:pPr>
            <a:r>
              <a:rPr lang="en-US" sz="700">
                <a:solidFill>
                  <a:srgbClr val="000000"/>
                </a:solidFill>
                <a:hlinkClick r:id="rId4" tooltip="https://researchoutreach.org/articles/what-team-communication-can-tell-us-about-team-effectiveness/">
                  <a:extLst>
                    <a:ext uri="{A12FA001-AC4F-418D-AE19-62706E023703}">
                      <ahyp:hlinkClr xmlns:ahyp="http://schemas.microsoft.com/office/drawing/2018/hyperlinkcolor" val="tx"/>
                    </a:ext>
                  </a:extLst>
                </a:hlinkClick>
              </a:rPr>
              <a:t>This Photo</a:t>
            </a:r>
            <a:r>
              <a:rPr lang="en-US" sz="700">
                <a:solidFill>
                  <a:srgbClr val="000000"/>
                </a:solidFill>
              </a:rPr>
              <a:t> by Unknown Author is licensed under </a:t>
            </a:r>
            <a:r>
              <a:rPr lang="en-US" sz="700">
                <a:solidFill>
                  <a:srgbClr val="000000"/>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000000"/>
              </a:solidFill>
            </a:endParaRPr>
          </a:p>
        </p:txBody>
      </p:sp>
    </p:spTree>
    <p:extLst>
      <p:ext uri="{BB962C8B-B14F-4D97-AF65-F5344CB8AC3E}">
        <p14:creationId xmlns:p14="http://schemas.microsoft.com/office/powerpoint/2010/main" val="3814969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901AA-2624-2A38-9440-29C93FBD13CA}"/>
              </a:ext>
            </a:extLst>
          </p:cNvPr>
          <p:cNvSpPr>
            <a:spLocks noGrp="1"/>
          </p:cNvSpPr>
          <p:nvPr>
            <p:ph type="title"/>
          </p:nvPr>
        </p:nvSpPr>
        <p:spPr/>
        <p:txBody>
          <a:bodyPr/>
          <a:lstStyle/>
          <a:p>
            <a:r>
              <a:rPr lang="en-US" dirty="0"/>
              <a:t>Class Purpose</a:t>
            </a:r>
          </a:p>
        </p:txBody>
      </p:sp>
      <p:sp>
        <p:nvSpPr>
          <p:cNvPr id="3" name="TextBox 2">
            <a:extLst>
              <a:ext uri="{FF2B5EF4-FFF2-40B4-BE49-F238E27FC236}">
                <a16:creationId xmlns:a16="http://schemas.microsoft.com/office/drawing/2014/main" id="{74D452A1-F337-D6B5-88CC-E3B4E4E7D819}"/>
              </a:ext>
            </a:extLst>
          </p:cNvPr>
          <p:cNvSpPr txBox="1"/>
          <p:nvPr/>
        </p:nvSpPr>
        <p:spPr>
          <a:xfrm>
            <a:off x="5516880" y="2123440"/>
            <a:ext cx="5246180" cy="369332"/>
          </a:xfrm>
          <a:prstGeom prst="rect">
            <a:avLst/>
          </a:prstGeom>
          <a:noFill/>
        </p:spPr>
        <p:txBody>
          <a:bodyPr wrap="none" rtlCol="0">
            <a:spAutoFit/>
          </a:bodyPr>
          <a:lstStyle/>
          <a:p>
            <a:r>
              <a:rPr lang="en-US" dirty="0"/>
              <a:t>Add the class purpose here – revisit each class session</a:t>
            </a:r>
          </a:p>
        </p:txBody>
      </p:sp>
    </p:spTree>
    <p:extLst>
      <p:ext uri="{BB962C8B-B14F-4D97-AF65-F5344CB8AC3E}">
        <p14:creationId xmlns:p14="http://schemas.microsoft.com/office/powerpoint/2010/main" val="789383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D974-05AC-389C-E8F6-9B36E960049D}"/>
              </a:ext>
            </a:extLst>
          </p:cNvPr>
          <p:cNvSpPr>
            <a:spLocks noGrp="1"/>
          </p:cNvSpPr>
          <p:nvPr>
            <p:ph type="title"/>
          </p:nvPr>
        </p:nvSpPr>
        <p:spPr>
          <a:xfrm>
            <a:off x="838200" y="365125"/>
            <a:ext cx="10515600" cy="1577975"/>
          </a:xfrm>
        </p:spPr>
        <p:txBody>
          <a:bodyPr>
            <a:normAutofit/>
          </a:bodyPr>
          <a:lstStyle/>
          <a:p>
            <a:r>
              <a:rPr lang="en-US" sz="2400" dirty="0">
                <a:ea typeface="+mj-lt"/>
                <a:cs typeface="+mj-lt"/>
              </a:rPr>
              <a:t>Conscious Organisations</a:t>
            </a:r>
            <a:br>
              <a:rPr lang="en-US" sz="1600" dirty="0"/>
            </a:br>
            <a:r>
              <a:rPr lang="en-US" sz="3600" dirty="0"/>
              <a:t>Agenda Seminar 5, Module 3:</a:t>
            </a:r>
            <a:br>
              <a:rPr lang="en-US" sz="3600" dirty="0"/>
            </a:br>
            <a:r>
              <a:rPr lang="en-US" sz="3600" dirty="0"/>
              <a:t>Conscious Management</a:t>
            </a:r>
            <a:endParaRPr lang="en-US" sz="3600" dirty="0">
              <a:cs typeface="Calibri Light"/>
            </a:endParaRPr>
          </a:p>
        </p:txBody>
      </p:sp>
      <p:sp>
        <p:nvSpPr>
          <p:cNvPr id="4" name="TextBox 3">
            <a:extLst>
              <a:ext uri="{FF2B5EF4-FFF2-40B4-BE49-F238E27FC236}">
                <a16:creationId xmlns:a16="http://schemas.microsoft.com/office/drawing/2014/main" id="{A9CB1A67-4939-C914-7194-BDFAE5337D64}"/>
              </a:ext>
            </a:extLst>
          </p:cNvPr>
          <p:cNvSpPr txBox="1"/>
          <p:nvPr/>
        </p:nvSpPr>
        <p:spPr>
          <a:xfrm>
            <a:off x="4960001" y="2109575"/>
            <a:ext cx="6908911" cy="4024692"/>
          </a:xfrm>
          <a:prstGeom prst="rect">
            <a:avLst/>
          </a:prstGeom>
          <a:noFill/>
        </p:spPr>
        <p:txBody>
          <a:bodyPr wrap="square" lIns="91440" tIns="45720" rIns="91440" bIns="45720" rtlCol="0" anchor="t">
            <a:spAutoFit/>
          </a:bodyPr>
          <a:lstStyle/>
          <a:p>
            <a:pPr marL="285750" indent="-285750">
              <a:lnSpc>
                <a:spcPct val="108000"/>
              </a:lnSpc>
              <a:spcAft>
                <a:spcPts val="600"/>
              </a:spcAft>
              <a:buFont typeface="Arial" panose="020B0604020202020204" pitchFamily="34" charset="0"/>
              <a:buChar char="•"/>
            </a:pPr>
            <a:r>
              <a:rPr lang="en-US" sz="2800" dirty="0"/>
              <a:t>Reflection on our cultural lenses within self-managing teams</a:t>
            </a:r>
          </a:p>
          <a:p>
            <a:pPr marL="285750" indent="-285750">
              <a:lnSpc>
                <a:spcPct val="108000"/>
              </a:lnSpc>
              <a:spcAft>
                <a:spcPts val="600"/>
              </a:spcAft>
              <a:buFont typeface="Arial" panose="020B0604020202020204" pitchFamily="34" charset="0"/>
              <a:buChar char="•"/>
            </a:pPr>
            <a:r>
              <a:rPr lang="en-US" sz="2800" dirty="0"/>
              <a:t>Management vs. Leadership</a:t>
            </a:r>
          </a:p>
          <a:p>
            <a:pPr marL="285750" indent="-285750">
              <a:lnSpc>
                <a:spcPct val="108000"/>
              </a:lnSpc>
              <a:spcAft>
                <a:spcPts val="600"/>
              </a:spcAft>
              <a:buFont typeface="Arial" panose="020B0604020202020204" pitchFamily="34" charset="0"/>
              <a:buChar char="•"/>
            </a:pPr>
            <a:r>
              <a:rPr lang="en-US" sz="2800" dirty="0"/>
              <a:t>Introduce Concepts: Extrinsic &amp; Intrinsic Motivation, Centralization &amp; Decentralization, Empowerment &amp; Autonomy, Collaboration &amp; Innovation</a:t>
            </a:r>
            <a:endParaRPr lang="en-US"/>
          </a:p>
          <a:p>
            <a:pPr marL="285750" indent="-285750">
              <a:lnSpc>
                <a:spcPct val="108000"/>
              </a:lnSpc>
              <a:spcAft>
                <a:spcPts val="600"/>
              </a:spcAft>
              <a:buFont typeface="Arial" panose="020B0604020202020204" pitchFamily="34" charset="0"/>
              <a:buChar char="•"/>
            </a:pPr>
            <a:r>
              <a:rPr lang="en-US" sz="2800" dirty="0"/>
              <a:t>Activity: World Café Discussion of Concepts</a:t>
            </a:r>
          </a:p>
        </p:txBody>
      </p:sp>
    </p:spTree>
    <p:extLst>
      <p:ext uri="{BB962C8B-B14F-4D97-AF65-F5344CB8AC3E}">
        <p14:creationId xmlns:p14="http://schemas.microsoft.com/office/powerpoint/2010/main" val="2362877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F5BD0-0E06-13A1-598C-3DF509E56536}"/>
              </a:ext>
            </a:extLst>
          </p:cNvPr>
          <p:cNvSpPr>
            <a:spLocks noGrp="1"/>
          </p:cNvSpPr>
          <p:nvPr>
            <p:ph type="title"/>
          </p:nvPr>
        </p:nvSpPr>
        <p:spPr/>
        <p:txBody>
          <a:bodyPr/>
          <a:lstStyle/>
          <a:p>
            <a:r>
              <a:rPr lang="en-US" dirty="0"/>
              <a:t>Our Cultural Lens</a:t>
            </a:r>
          </a:p>
        </p:txBody>
      </p:sp>
      <p:sp>
        <p:nvSpPr>
          <p:cNvPr id="3" name="Content Placeholder 2">
            <a:extLst>
              <a:ext uri="{FF2B5EF4-FFF2-40B4-BE49-F238E27FC236}">
                <a16:creationId xmlns:a16="http://schemas.microsoft.com/office/drawing/2014/main" id="{5A258929-CD31-5DA3-40CC-DF643E3D022D}"/>
              </a:ext>
            </a:extLst>
          </p:cNvPr>
          <p:cNvSpPr>
            <a:spLocks noGrp="1"/>
          </p:cNvSpPr>
          <p:nvPr>
            <p:ph idx="1"/>
          </p:nvPr>
        </p:nvSpPr>
        <p:spPr/>
        <p:txBody>
          <a:bodyPr>
            <a:normAutofit fontScale="92500" lnSpcReduction="10000"/>
          </a:bodyPr>
          <a:lstStyle/>
          <a:p>
            <a:pPr marL="0" indent="0">
              <a:buNone/>
            </a:pPr>
            <a:r>
              <a:rPr lang="en-US" dirty="0"/>
              <a:t>Group Activity Within Self-Managing Teams</a:t>
            </a:r>
          </a:p>
          <a:p>
            <a:pPr marL="0" indent="0">
              <a:buNone/>
            </a:pPr>
            <a:r>
              <a:rPr lang="en-US" dirty="0"/>
              <a:t>Review the values defined by your self-managing team.</a:t>
            </a:r>
          </a:p>
          <a:p>
            <a:pPr marL="0" indent="0">
              <a:buNone/>
            </a:pPr>
            <a:r>
              <a:rPr lang="en-US" dirty="0"/>
              <a:t>Share your reflections on what influences your cultural lens with your self-managing teammates (3 minutes each). In your sharing, answer this question: Which aspects of your worldview support your team’s values? </a:t>
            </a:r>
          </a:p>
          <a:p>
            <a:pPr marL="0" indent="0">
              <a:buNone/>
            </a:pPr>
            <a:endParaRPr lang="en-US" dirty="0"/>
          </a:p>
          <a:p>
            <a:pPr marL="0" indent="0">
              <a:buNone/>
            </a:pPr>
            <a:r>
              <a:rPr lang="en-US" dirty="0"/>
              <a:t>Discuss:</a:t>
            </a:r>
          </a:p>
          <a:p>
            <a:r>
              <a:rPr lang="en-US" dirty="0"/>
              <a:t>What are the commonalities? How will they support a positive team culture?</a:t>
            </a:r>
          </a:p>
          <a:p>
            <a:r>
              <a:rPr lang="en-US" dirty="0"/>
              <a:t>What are the differences? How will they contribute to team innovation and collaboration?</a:t>
            </a:r>
          </a:p>
          <a:p>
            <a:endParaRPr lang="en-US" dirty="0"/>
          </a:p>
          <a:p>
            <a:endParaRPr lang="en-US" dirty="0"/>
          </a:p>
        </p:txBody>
      </p:sp>
    </p:spTree>
    <p:extLst>
      <p:ext uri="{BB962C8B-B14F-4D97-AF65-F5344CB8AC3E}">
        <p14:creationId xmlns:p14="http://schemas.microsoft.com/office/powerpoint/2010/main" val="1117877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A2B6B-E2D7-C472-2068-050CC6A2AA67}"/>
              </a:ext>
            </a:extLst>
          </p:cNvPr>
          <p:cNvSpPr>
            <a:spLocks noGrp="1"/>
          </p:cNvSpPr>
          <p:nvPr>
            <p:ph type="title"/>
          </p:nvPr>
        </p:nvSpPr>
        <p:spPr>
          <a:xfrm>
            <a:off x="2060620" y="365125"/>
            <a:ext cx="9293180" cy="1325563"/>
          </a:xfrm>
        </p:spPr>
        <p:txBody>
          <a:bodyPr>
            <a:normAutofit/>
          </a:bodyPr>
          <a:lstStyle/>
          <a:p>
            <a:r>
              <a:rPr lang="en-US" sz="3600" dirty="0"/>
              <a:t>Management vs. Leadership: </a:t>
            </a:r>
            <a:br>
              <a:rPr lang="en-US" sz="3600" dirty="0"/>
            </a:br>
            <a:r>
              <a:rPr lang="en-US" sz="3600" dirty="0"/>
              <a:t>What’s the difference?</a:t>
            </a:r>
          </a:p>
        </p:txBody>
      </p:sp>
      <p:sp>
        <p:nvSpPr>
          <p:cNvPr id="3" name="Content Placeholder 2">
            <a:extLst>
              <a:ext uri="{FF2B5EF4-FFF2-40B4-BE49-F238E27FC236}">
                <a16:creationId xmlns:a16="http://schemas.microsoft.com/office/drawing/2014/main" id="{236123D1-F112-E28F-125B-093AEAB7F6C3}"/>
              </a:ext>
            </a:extLst>
          </p:cNvPr>
          <p:cNvSpPr>
            <a:spLocks noGrp="1"/>
          </p:cNvSpPr>
          <p:nvPr>
            <p:ph sz="half" idx="1"/>
          </p:nvPr>
        </p:nvSpPr>
        <p:spPr>
          <a:solidFill>
            <a:schemeClr val="accent3">
              <a:lumMod val="20000"/>
              <a:lumOff val="80000"/>
            </a:schemeClr>
          </a:solidFill>
        </p:spPr>
        <p:txBody>
          <a:bodyPr>
            <a:normAutofit fontScale="92500" lnSpcReduction="10000"/>
          </a:bodyPr>
          <a:lstStyle/>
          <a:p>
            <a:pPr marL="0" indent="0">
              <a:buNone/>
            </a:pPr>
            <a:r>
              <a:rPr lang="en-US" u="sng" dirty="0"/>
              <a:t>Management</a:t>
            </a:r>
          </a:p>
          <a:p>
            <a:r>
              <a:rPr lang="en-US" dirty="0"/>
              <a:t>Delegation</a:t>
            </a:r>
          </a:p>
          <a:p>
            <a:r>
              <a:rPr lang="en-US" dirty="0"/>
              <a:t>Problem solving</a:t>
            </a:r>
          </a:p>
          <a:p>
            <a:r>
              <a:rPr lang="en-US" dirty="0"/>
              <a:t>Decision making</a:t>
            </a:r>
          </a:p>
          <a:p>
            <a:r>
              <a:rPr lang="en-US" dirty="0"/>
              <a:t>Project planning</a:t>
            </a:r>
          </a:p>
          <a:p>
            <a:r>
              <a:rPr lang="en-US" dirty="0"/>
              <a:t>Day to day supervision</a:t>
            </a:r>
          </a:p>
          <a:p>
            <a:r>
              <a:rPr lang="en-US" dirty="0"/>
              <a:t>Hiring/training</a:t>
            </a:r>
          </a:p>
          <a:p>
            <a:r>
              <a:rPr lang="en-US" dirty="0"/>
              <a:t>Give feedback on performance</a:t>
            </a:r>
          </a:p>
          <a:p>
            <a:r>
              <a:rPr lang="en-US" dirty="0"/>
              <a:t>Teambuilding </a:t>
            </a:r>
          </a:p>
        </p:txBody>
      </p:sp>
      <p:sp>
        <p:nvSpPr>
          <p:cNvPr id="4" name="Content Placeholder 3">
            <a:extLst>
              <a:ext uri="{FF2B5EF4-FFF2-40B4-BE49-F238E27FC236}">
                <a16:creationId xmlns:a16="http://schemas.microsoft.com/office/drawing/2014/main" id="{1F553058-6B6E-AB48-45E6-FD95857A7DE2}"/>
              </a:ext>
            </a:extLst>
          </p:cNvPr>
          <p:cNvSpPr>
            <a:spLocks noGrp="1"/>
          </p:cNvSpPr>
          <p:nvPr>
            <p:ph sz="half" idx="2"/>
          </p:nvPr>
        </p:nvSpPr>
        <p:spPr>
          <a:solidFill>
            <a:schemeClr val="accent3">
              <a:lumMod val="20000"/>
              <a:lumOff val="80000"/>
            </a:schemeClr>
          </a:solidFill>
        </p:spPr>
        <p:txBody>
          <a:bodyPr>
            <a:normAutofit fontScale="92500" lnSpcReduction="10000"/>
          </a:bodyPr>
          <a:lstStyle/>
          <a:p>
            <a:pPr marL="0" indent="0">
              <a:buNone/>
            </a:pPr>
            <a:r>
              <a:rPr lang="en-US" u="sng" dirty="0"/>
              <a:t>Leadership</a:t>
            </a:r>
          </a:p>
          <a:p>
            <a:r>
              <a:rPr lang="en-US" dirty="0"/>
              <a:t>Set vision and purpose</a:t>
            </a:r>
          </a:p>
          <a:p>
            <a:r>
              <a:rPr lang="en-US" dirty="0"/>
              <a:t>Align &amp; engage the </a:t>
            </a:r>
            <a:r>
              <a:rPr lang="en-US" dirty="0" err="1"/>
              <a:t>organisation</a:t>
            </a:r>
            <a:endParaRPr lang="en-US" dirty="0"/>
          </a:p>
          <a:p>
            <a:r>
              <a:rPr lang="en-US" dirty="0"/>
              <a:t>Establish &amp; maintain culture</a:t>
            </a:r>
          </a:p>
          <a:p>
            <a:r>
              <a:rPr lang="en-US" dirty="0"/>
              <a:t>Establish trust </a:t>
            </a:r>
          </a:p>
          <a:p>
            <a:r>
              <a:rPr lang="en-US" dirty="0"/>
              <a:t>Communication with all stakeholders</a:t>
            </a:r>
          </a:p>
          <a:p>
            <a:r>
              <a:rPr lang="en-US" dirty="0"/>
              <a:t>Relationship building</a:t>
            </a:r>
          </a:p>
          <a:p>
            <a:r>
              <a:rPr lang="en-US" dirty="0"/>
              <a:t>Support execution of the vision</a:t>
            </a:r>
          </a:p>
          <a:p>
            <a:r>
              <a:rPr lang="en-US" dirty="0"/>
              <a:t>Influencer &amp; Role model</a:t>
            </a:r>
          </a:p>
        </p:txBody>
      </p:sp>
    </p:spTree>
    <p:extLst>
      <p:ext uri="{BB962C8B-B14F-4D97-AF65-F5344CB8AC3E}">
        <p14:creationId xmlns:p14="http://schemas.microsoft.com/office/powerpoint/2010/main" val="1891063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092D9A-2657-803E-1F9B-3A397F45DC60}"/>
              </a:ext>
            </a:extLst>
          </p:cNvPr>
          <p:cNvSpPr>
            <a:spLocks noGrp="1"/>
          </p:cNvSpPr>
          <p:nvPr>
            <p:ph type="title"/>
          </p:nvPr>
        </p:nvSpPr>
        <p:spPr>
          <a:xfrm>
            <a:off x="524741" y="620392"/>
            <a:ext cx="3808268" cy="5504688"/>
          </a:xfrm>
        </p:spPr>
        <p:txBody>
          <a:bodyPr vert="horz" lIns="91440" tIns="45720" rIns="91440" bIns="45720" rtlCol="0" anchor="ctr">
            <a:normAutofit/>
          </a:bodyPr>
          <a:lstStyle/>
          <a:p>
            <a:r>
              <a:rPr lang="en-US" sz="5100" kern="1200" dirty="0">
                <a:solidFill>
                  <a:schemeClr val="bg1"/>
                </a:solidFill>
                <a:latin typeface="+mj-lt"/>
                <a:ea typeface="+mj-ea"/>
                <a:cs typeface="+mj-cs"/>
              </a:rPr>
              <a:t>Concepts of Conscious</a:t>
            </a:r>
            <a:r>
              <a:rPr lang="en-US" sz="5100" dirty="0">
                <a:solidFill>
                  <a:schemeClr val="bg1"/>
                </a:solidFill>
              </a:rPr>
              <a:t> Leadership &amp;</a:t>
            </a:r>
            <a:br>
              <a:rPr lang="en-US" sz="5100" dirty="0">
                <a:solidFill>
                  <a:schemeClr val="bg1"/>
                </a:solidFill>
              </a:rPr>
            </a:br>
            <a:r>
              <a:rPr lang="en-US" sz="5100" kern="1200" dirty="0">
                <a:solidFill>
                  <a:schemeClr val="bg1"/>
                </a:solidFill>
                <a:latin typeface="+mj-lt"/>
                <a:ea typeface="+mj-ea"/>
                <a:cs typeface="+mj-cs"/>
              </a:rPr>
              <a:t>Management</a:t>
            </a:r>
          </a:p>
        </p:txBody>
      </p:sp>
      <p:graphicFrame>
        <p:nvGraphicFramePr>
          <p:cNvPr id="6" name="Text Placeholder 3">
            <a:extLst>
              <a:ext uri="{FF2B5EF4-FFF2-40B4-BE49-F238E27FC236}">
                <a16:creationId xmlns:a16="http://schemas.microsoft.com/office/drawing/2014/main" id="{1797AF9B-A8DE-5E6A-A02F-B30CA96CD8AA}"/>
              </a:ext>
            </a:extLst>
          </p:cNvPr>
          <p:cNvGraphicFramePr/>
          <p:nvPr>
            <p:extLst>
              <p:ext uri="{D42A27DB-BD31-4B8C-83A1-F6EECF244321}">
                <p14:modId xmlns:p14="http://schemas.microsoft.com/office/powerpoint/2010/main" val="410706587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8526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8391C403BD10846915ADAE108BADACB" ma:contentTypeVersion="17" ma:contentTypeDescription="Ein neues Dokument erstellen." ma:contentTypeScope="" ma:versionID="f40f133fdb59f15966e023bd0db4d52a">
  <xsd:schema xmlns:xsd="http://www.w3.org/2001/XMLSchema" xmlns:xs="http://www.w3.org/2001/XMLSchema" xmlns:p="http://schemas.microsoft.com/office/2006/metadata/properties" xmlns:ns2="82861209-8bf3-47c7-8004-08d07fe78748" xmlns:ns3="ec27a0a7-8611-46d0-bbb2-f45a8872e5ef" targetNamespace="http://schemas.microsoft.com/office/2006/metadata/properties" ma:root="true" ma:fieldsID="8bf40253350ee152e7661b3518f3f2bd" ns2:_="" ns3:_="">
    <xsd:import namespace="82861209-8bf3-47c7-8004-08d07fe78748"/>
    <xsd:import namespace="ec27a0a7-8611-46d0-bbb2-f45a8872e5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861209-8bf3-47c7-8004-08d07fe787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7be16e47-96de-4d33-b6d8-af9f1b80376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27a0a7-8611-46d0-bbb2-f45a8872e5ef"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04f3c3d8-2681-4be8-82aa-154f6549750c}" ma:internalName="TaxCatchAll" ma:showField="CatchAllData" ma:web="ec27a0a7-8611-46d0-bbb2-f45a8872e5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c27a0a7-8611-46d0-bbb2-f45a8872e5ef" xsi:nil="true"/>
    <lcf76f155ced4ddcb4097134ff3c332f xmlns="82861209-8bf3-47c7-8004-08d07fe78748">
      <Terms xmlns="http://schemas.microsoft.com/office/infopath/2007/PartnerControls"/>
    </lcf76f155ced4ddcb4097134ff3c332f>
    <SharedWithUsers xmlns="ec27a0a7-8611-46d0-bbb2-f45a8872e5ef">
      <UserInfo>
        <DisplayName>Christian Schmidkonz</DisplayName>
        <AccountId>12</AccountId>
        <AccountType/>
      </UserInfo>
      <UserInfo>
        <DisplayName>Mudrack, Konstantin</DisplayName>
        <AccountId>25</AccountId>
        <AccountType/>
      </UserInfo>
    </SharedWithUsers>
  </documentManagement>
</p:properties>
</file>

<file path=customXml/itemProps1.xml><?xml version="1.0" encoding="utf-8"?>
<ds:datastoreItem xmlns:ds="http://schemas.openxmlformats.org/officeDocument/2006/customXml" ds:itemID="{CD08492C-42C4-49CE-84E5-D458D79B26D3}"/>
</file>

<file path=customXml/itemProps2.xml><?xml version="1.0" encoding="utf-8"?>
<ds:datastoreItem xmlns:ds="http://schemas.openxmlformats.org/officeDocument/2006/customXml" ds:itemID="{4688F01C-E7E5-4202-8F1E-14B5F9890671}">
  <ds:schemaRefs>
    <ds:schemaRef ds:uri="http://schemas.microsoft.com/sharepoint/v3/contenttype/forms"/>
  </ds:schemaRefs>
</ds:datastoreItem>
</file>

<file path=customXml/itemProps3.xml><?xml version="1.0" encoding="utf-8"?>
<ds:datastoreItem xmlns:ds="http://schemas.openxmlformats.org/officeDocument/2006/customXml" ds:itemID="{CBE309B4-CEBC-4EF3-B154-0F564FF7D4B0}">
  <ds:schemaRefs>
    <ds:schemaRef ds:uri="82861209-8bf3-47c7-8004-08d07fe78748"/>
    <ds:schemaRef ds:uri="ec27a0a7-8611-46d0-bbb2-f45a8872e5ef"/>
    <ds:schemaRef ds:uri="http://purl.org/dc/elements/1.1/"/>
    <ds:schemaRef ds:uri="http://www.w3.org/XML/1998/namespace"/>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422</TotalTime>
  <Words>1286</Words>
  <Application>Microsoft Office PowerPoint</Application>
  <PresentationFormat>Widescreen</PresentationFormat>
  <Paragraphs>139</Paragraphs>
  <Slides>18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PowerPoint Presentation</vt:lpstr>
      <vt:lpstr>Conscious Organisations</vt:lpstr>
      <vt:lpstr>Centering Moment of Mindfulness</vt:lpstr>
      <vt:lpstr>Conscious Leadership &amp;  Management</vt:lpstr>
      <vt:lpstr>Class Purpose</vt:lpstr>
      <vt:lpstr>Conscious Organisations Agenda Seminar 5, Module 3: Conscious Management</vt:lpstr>
      <vt:lpstr>Our Cultural Lens</vt:lpstr>
      <vt:lpstr>Management vs. Leadership:  What’s the difference?</vt:lpstr>
      <vt:lpstr>Concepts of Conscious Leadership &amp; Management</vt:lpstr>
      <vt:lpstr>Concepts of Conscious Leadership &amp; Management</vt:lpstr>
      <vt:lpstr>Concepts of Conscious Leadership &amp; Management</vt:lpstr>
      <vt:lpstr>Concepts of Conscious Leadership &amp; Management</vt:lpstr>
      <vt:lpstr>Concepts of Conscious Leadership &amp; Management</vt:lpstr>
      <vt:lpstr>Concepts of Conscious Leadership &amp; Management</vt:lpstr>
      <vt:lpstr>Concepts of Conscious Management</vt:lpstr>
      <vt:lpstr>Concepts of Conscious Leadership &amp; Management</vt:lpstr>
      <vt:lpstr>Homework: Team Project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Put</dc:creator>
  <cp:lastModifiedBy>Cotter-Lockard, Dorianne</cp:lastModifiedBy>
  <cp:revision>96</cp:revision>
  <dcterms:created xsi:type="dcterms:W3CDTF">2022-07-13T14:46:59Z</dcterms:created>
  <dcterms:modified xsi:type="dcterms:W3CDTF">2024-05-16T10:01:44Z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0x01010088391C403BD10846915ADAE108BADACB</vt:lpwstr>
  </property>
  <property fmtid="{D5CDD505-2E9C-101B-9397-08002B2CF9AE}" pid="3" name="MediaServiceImageTags">
    <vt:lpwstr/>
  </property>
</Properties>
</file>