
<file path=[Content_Types].xml><?xml version="1.0" encoding="utf-8"?>
<Types xmlns="http://schemas.openxmlformats.org/package/2006/content-types">
  <Default Extension="jpeg" ContentType="image/jpeg"/>
  <Default Extension="jpg" ContentType="image/jpeg"/>
  <Default Extension="jpg&amp;ehk=CUu8VvgIGz5LIe675bMywQ&amp;r=0&amp;pid=OfficeInsert"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7" r:id="rId6"/>
    <p:sldId id="2025" r:id="rId7"/>
    <p:sldId id="1712" r:id="rId8"/>
    <p:sldId id="464" r:id="rId9"/>
    <p:sldId id="1711" r:id="rId10"/>
    <p:sldId id="273" r:id="rId11"/>
    <p:sldId id="1716" r:id="rId12"/>
    <p:sldId id="1708" r:id="rId13"/>
    <p:sldId id="1717" r:id="rId14"/>
    <p:sldId id="1710" r:id="rId15"/>
    <p:sldId id="1721" r:id="rId16"/>
    <p:sldId id="1722" r:id="rId17"/>
    <p:sldId id="1713" r:id="rId18"/>
    <p:sldId id="271" r:id="rId19"/>
    <p:sldId id="276" r:id="rId20"/>
    <p:sldId id="1714" r:id="rId21"/>
    <p:sldId id="263" r:id="rId22"/>
    <p:sldId id="330" r:id="rId23"/>
    <p:sldId id="277" r:id="rId24"/>
    <p:sldId id="1871" r:id="rId25"/>
    <p:sldId id="264" r:id="rId26"/>
    <p:sldId id="268"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E0C91-4ED0-4036-86E4-CA53FE7BD860}" v="1" dt="2024-05-16T10:10:52.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698" autoAdjust="0"/>
    <p:restoredTop sz="78824" autoAdjust="0"/>
  </p:normalViewPr>
  <p:slideViewPr>
    <p:cSldViewPr snapToGrid="0">
      <p:cViewPr varScale="1">
        <p:scale>
          <a:sx n="61" d="100"/>
          <a:sy n="61" d="100"/>
        </p:scale>
        <p:origin x="1277" y="58"/>
      </p:cViewPr>
      <p:guideLst/>
    </p:cSldViewPr>
  </p:slideViewPr>
  <p:notesTextViewPr>
    <p:cViewPr>
      <p:scale>
        <a:sx n="1" d="1"/>
        <a:sy n="1" d="1"/>
      </p:scale>
      <p:origin x="0" y="0"/>
    </p:cViewPr>
  </p:notesTextViewPr>
  <p:sorterViewPr>
    <p:cViewPr varScale="1">
      <p:scale>
        <a:sx n="1" d="1"/>
        <a:sy n="1" d="1"/>
      </p:scale>
      <p:origin x="0" y="-4824"/>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ianne" userId="5e2836be-6d2a-4e14-bd30-145ca4d6430b" providerId="ADAL" clId="{92AF8FF3-43AA-499A-962D-E2AB7DF621A0}"/>
    <pc:docChg chg="custSel modSld sldOrd">
      <pc:chgData name="Dorianne" userId="5e2836be-6d2a-4e14-bd30-145ca4d6430b" providerId="ADAL" clId="{92AF8FF3-43AA-499A-962D-E2AB7DF621A0}" dt="2023-04-10T12:13:01.651" v="557" actId="20577"/>
      <pc:docMkLst>
        <pc:docMk/>
      </pc:docMkLst>
      <pc:sldChg chg="modSp mod modNotesTx">
        <pc:chgData name="Dorianne" userId="5e2836be-6d2a-4e14-bd30-145ca4d6430b" providerId="ADAL" clId="{92AF8FF3-43AA-499A-962D-E2AB7DF621A0}" dt="2023-04-10T12:13:01.651" v="557" actId="20577"/>
        <pc:sldMkLst>
          <pc:docMk/>
          <pc:sldMk cId="104240264" sldId="263"/>
        </pc:sldMkLst>
        <pc:spChg chg="mod">
          <ac:chgData name="Dorianne" userId="5e2836be-6d2a-4e14-bd30-145ca4d6430b" providerId="ADAL" clId="{92AF8FF3-43AA-499A-962D-E2AB7DF621A0}" dt="2023-04-10T11:55:27.456" v="439" actId="27636"/>
          <ac:spMkLst>
            <pc:docMk/>
            <pc:sldMk cId="104240264" sldId="263"/>
            <ac:spMk id="2" creationId="{A0AC9C75-C4A6-6875-B215-9D9278EA52B7}"/>
          </ac:spMkLst>
        </pc:spChg>
      </pc:sldChg>
      <pc:sldChg chg="modSp mod">
        <pc:chgData name="Dorianne" userId="5e2836be-6d2a-4e14-bd30-145ca4d6430b" providerId="ADAL" clId="{92AF8FF3-43AA-499A-962D-E2AB7DF621A0}" dt="2023-04-10T11:50:01.027" v="62" actId="20577"/>
        <pc:sldMkLst>
          <pc:docMk/>
          <pc:sldMk cId="2321067224" sldId="273"/>
        </pc:sldMkLst>
        <pc:spChg chg="mod">
          <ac:chgData name="Dorianne" userId="5e2836be-6d2a-4e14-bd30-145ca4d6430b" providerId="ADAL" clId="{92AF8FF3-43AA-499A-962D-E2AB7DF621A0}" dt="2023-04-10T11:50:01.027" v="62" actId="20577"/>
          <ac:spMkLst>
            <pc:docMk/>
            <pc:sldMk cId="2321067224" sldId="273"/>
            <ac:spMk id="3" creationId="{E8C96191-C0F5-A19A-4F61-0DD2CA76BC75}"/>
          </ac:spMkLst>
        </pc:spChg>
      </pc:sldChg>
      <pc:sldChg chg="modNotesTx">
        <pc:chgData name="Dorianne" userId="5e2836be-6d2a-4e14-bd30-145ca4d6430b" providerId="ADAL" clId="{92AF8FF3-43AA-499A-962D-E2AB7DF621A0}" dt="2023-04-10T11:56:39.840" v="503" actId="20577"/>
        <pc:sldMkLst>
          <pc:docMk/>
          <pc:sldMk cId="3298529653" sldId="277"/>
        </pc:sldMkLst>
      </pc:sldChg>
      <pc:sldChg chg="modNotes">
        <pc:chgData name="Dorianne" userId="5e2836be-6d2a-4e14-bd30-145ca4d6430b" providerId="ADAL" clId="{92AF8FF3-43AA-499A-962D-E2AB7DF621A0}" dt="2023-04-10T11:51:24.019" v="64" actId="179"/>
        <pc:sldMkLst>
          <pc:docMk/>
          <pc:sldMk cId="1266027117" sldId="294"/>
        </pc:sldMkLst>
      </pc:sldChg>
      <pc:sldChg chg="modSp mod modNotesTx">
        <pc:chgData name="Dorianne" userId="5e2836be-6d2a-4e14-bd30-145ca4d6430b" providerId="ADAL" clId="{92AF8FF3-43AA-499A-962D-E2AB7DF621A0}" dt="2023-04-10T11:56:21.109" v="501" actId="20577"/>
        <pc:sldMkLst>
          <pc:docMk/>
          <pc:sldMk cId="991425808" sldId="330"/>
        </pc:sldMkLst>
        <pc:spChg chg="mod">
          <ac:chgData name="Dorianne" userId="5e2836be-6d2a-4e14-bd30-145ca4d6430b" providerId="ADAL" clId="{92AF8FF3-43AA-499A-962D-E2AB7DF621A0}" dt="2023-04-10T11:55:35.972" v="440" actId="20577"/>
          <ac:spMkLst>
            <pc:docMk/>
            <pc:sldMk cId="991425808" sldId="330"/>
            <ac:spMk id="3" creationId="{1280BB1F-E57B-B692-4455-4BBCD5643876}"/>
          </ac:spMkLst>
        </pc:spChg>
      </pc:sldChg>
      <pc:sldChg chg="ord modNotesTx">
        <pc:chgData name="Dorianne" userId="5e2836be-6d2a-4e14-bd30-145ca4d6430b" providerId="ADAL" clId="{92AF8FF3-43AA-499A-962D-E2AB7DF621A0}" dt="2023-04-10T11:43:06.084" v="61" actId="20577"/>
        <pc:sldMkLst>
          <pc:docMk/>
          <pc:sldMk cId="3169454699" sldId="1712"/>
        </pc:sldMkLst>
      </pc:sldChg>
    </pc:docChg>
  </pc:docChgLst>
  <pc:docChgLst>
    <pc:chgData name="dcotter-lockard" userId="S::dcotter-lockard_saybrook.edu#ext#@esostockstadt.onmicrosoft.com::096764a2-240c-4752-993f-29c839c2de06" providerId="AD" clId="Web-{A2D9F0EA-CC65-42FD-9D15-CBF17E794A41}"/>
    <pc:docChg chg="sldOrd">
      <pc:chgData name="dcotter-lockard" userId="S::dcotter-lockard_saybrook.edu#ext#@esostockstadt.onmicrosoft.com::096764a2-240c-4752-993f-29c839c2de06" providerId="AD" clId="Web-{A2D9F0EA-CC65-42FD-9D15-CBF17E794A41}" dt="2023-03-16T18:05:46.124" v="0"/>
      <pc:docMkLst>
        <pc:docMk/>
      </pc:docMkLst>
      <pc:sldChg chg="ord">
        <pc:chgData name="dcotter-lockard" userId="S::dcotter-lockard_saybrook.edu#ext#@esostockstadt.onmicrosoft.com::096764a2-240c-4752-993f-29c839c2de06" providerId="AD" clId="Web-{A2D9F0EA-CC65-42FD-9D15-CBF17E794A41}" dt="2023-03-16T18:05:46.124" v="0"/>
        <pc:sldMkLst>
          <pc:docMk/>
          <pc:sldMk cId="3298529653" sldId="277"/>
        </pc:sldMkLst>
      </pc:sldChg>
    </pc:docChg>
  </pc:docChgLst>
  <pc:docChgLst>
    <pc:chgData name="Cotter-Lockard, Dorianne" userId="S::cotter-lockd@munich-business-school.de::e03ebc74-164f-466d-b1c2-88f6764d960e" providerId="AD" clId="Web-{A89DE35E-41EF-429F-A582-0505C1686AB4}"/>
    <pc:docChg chg="modSld">
      <pc:chgData name="Cotter-Lockard, Dorianne" userId="S::cotter-lockd@munich-business-school.de::e03ebc74-164f-466d-b1c2-88f6764d960e" providerId="AD" clId="Web-{A89DE35E-41EF-429F-A582-0505C1686AB4}" dt="2023-06-14T11:42:02.592" v="0"/>
      <pc:docMkLst>
        <pc:docMk/>
      </pc:docMkLst>
      <pc:sldChg chg="modNotes">
        <pc:chgData name="Cotter-Lockard, Dorianne" userId="S::cotter-lockd@munich-business-school.de::e03ebc74-164f-466d-b1c2-88f6764d960e" providerId="AD" clId="Web-{A89DE35E-41EF-429F-A582-0505C1686AB4}" dt="2023-06-14T11:42:02.592" v="0"/>
        <pc:sldMkLst>
          <pc:docMk/>
          <pc:sldMk cId="3198316070" sldId="271"/>
        </pc:sldMkLst>
      </pc:sldChg>
    </pc:docChg>
  </pc:docChgLst>
  <pc:docChgLst>
    <pc:chgData name="Cotter-Lockard, Dorianne" userId="e03ebc74-164f-466d-b1c2-88f6764d960e" providerId="ADAL" clId="{18BD95D8-F303-4EB5-9E32-A70AFEBEECC6}"/>
    <pc:docChg chg="custSel addSld delSld modSld">
      <pc:chgData name="Cotter-Lockard, Dorianne" userId="e03ebc74-164f-466d-b1c2-88f6764d960e" providerId="ADAL" clId="{18BD95D8-F303-4EB5-9E32-A70AFEBEECC6}" dt="2023-08-22T07:52:11.585" v="3" actId="47"/>
      <pc:docMkLst>
        <pc:docMk/>
      </pc:docMkLst>
      <pc:sldChg chg="del">
        <pc:chgData name="Cotter-Lockard, Dorianne" userId="e03ebc74-164f-466d-b1c2-88f6764d960e" providerId="ADAL" clId="{18BD95D8-F303-4EB5-9E32-A70AFEBEECC6}" dt="2023-08-22T07:52:11.585" v="3" actId="47"/>
        <pc:sldMkLst>
          <pc:docMk/>
          <pc:sldMk cId="2793372521" sldId="287"/>
        </pc:sldMkLst>
      </pc:sldChg>
      <pc:sldChg chg="del">
        <pc:chgData name="Cotter-Lockard, Dorianne" userId="e03ebc74-164f-466d-b1c2-88f6764d960e" providerId="ADAL" clId="{18BD95D8-F303-4EB5-9E32-A70AFEBEECC6}" dt="2023-08-22T07:52:11.585" v="3" actId="47"/>
        <pc:sldMkLst>
          <pc:docMk/>
          <pc:sldMk cId="1266027117" sldId="294"/>
        </pc:sldMkLst>
      </pc:sldChg>
      <pc:sldChg chg="del">
        <pc:chgData name="Cotter-Lockard, Dorianne" userId="e03ebc74-164f-466d-b1c2-88f6764d960e" providerId="ADAL" clId="{18BD95D8-F303-4EB5-9E32-A70AFEBEECC6}" dt="2023-08-22T07:52:11.585" v="3" actId="47"/>
        <pc:sldMkLst>
          <pc:docMk/>
          <pc:sldMk cId="1130723376" sldId="307"/>
        </pc:sldMkLst>
      </pc:sldChg>
      <pc:sldChg chg="del">
        <pc:chgData name="Cotter-Lockard, Dorianne" userId="e03ebc74-164f-466d-b1c2-88f6764d960e" providerId="ADAL" clId="{18BD95D8-F303-4EB5-9E32-A70AFEBEECC6}" dt="2023-08-22T07:52:11.585" v="3" actId="47"/>
        <pc:sldMkLst>
          <pc:docMk/>
          <pc:sldMk cId="2176688276" sldId="308"/>
        </pc:sldMkLst>
      </pc:sldChg>
      <pc:sldChg chg="del">
        <pc:chgData name="Cotter-Lockard, Dorianne" userId="e03ebc74-164f-466d-b1c2-88f6764d960e" providerId="ADAL" clId="{18BD95D8-F303-4EB5-9E32-A70AFEBEECC6}" dt="2023-08-22T07:52:11.585" v="3" actId="47"/>
        <pc:sldMkLst>
          <pc:docMk/>
          <pc:sldMk cId="538274161" sldId="311"/>
        </pc:sldMkLst>
      </pc:sldChg>
      <pc:sldChg chg="del">
        <pc:chgData name="Cotter-Lockard, Dorianne" userId="e03ebc74-164f-466d-b1c2-88f6764d960e" providerId="ADAL" clId="{18BD95D8-F303-4EB5-9E32-A70AFEBEECC6}" dt="2023-08-22T07:52:11.585" v="3" actId="47"/>
        <pc:sldMkLst>
          <pc:docMk/>
          <pc:sldMk cId="2885250750" sldId="1707"/>
        </pc:sldMkLst>
      </pc:sldChg>
      <pc:sldChg chg="modSp add mod">
        <pc:chgData name="Cotter-Lockard, Dorianne" userId="e03ebc74-164f-466d-b1c2-88f6764d960e" providerId="ADAL" clId="{18BD95D8-F303-4EB5-9E32-A70AFEBEECC6}" dt="2023-08-22T07:51:20.261" v="1" actId="207"/>
        <pc:sldMkLst>
          <pc:docMk/>
          <pc:sldMk cId="1289781699" sldId="1708"/>
        </pc:sldMkLst>
        <pc:spChg chg="mod">
          <ac:chgData name="Cotter-Lockard, Dorianne" userId="e03ebc74-164f-466d-b1c2-88f6764d960e" providerId="ADAL" clId="{18BD95D8-F303-4EB5-9E32-A70AFEBEECC6}" dt="2023-08-22T07:51:20.261" v="1" actId="207"/>
          <ac:spMkLst>
            <pc:docMk/>
            <pc:sldMk cId="1289781699" sldId="1708"/>
            <ac:spMk id="2" creationId="{00000000-0000-0000-0000-000000000000}"/>
          </ac:spMkLst>
        </pc:spChg>
      </pc:sldChg>
      <pc:sldChg chg="add">
        <pc:chgData name="Cotter-Lockard, Dorianne" userId="e03ebc74-164f-466d-b1c2-88f6764d960e" providerId="ADAL" clId="{18BD95D8-F303-4EB5-9E32-A70AFEBEECC6}" dt="2023-08-22T07:50:58.478" v="0"/>
        <pc:sldMkLst>
          <pc:docMk/>
          <pc:sldMk cId="1633511119" sldId="1710"/>
        </pc:sldMkLst>
      </pc:sldChg>
      <pc:sldChg chg="modSp mod">
        <pc:chgData name="Cotter-Lockard, Dorianne" userId="e03ebc74-164f-466d-b1c2-88f6764d960e" providerId="ADAL" clId="{18BD95D8-F303-4EB5-9E32-A70AFEBEECC6}" dt="2023-08-22T07:51:20.293" v="2" actId="27636"/>
        <pc:sldMkLst>
          <pc:docMk/>
          <pc:sldMk cId="3169454699" sldId="1712"/>
        </pc:sldMkLst>
        <pc:spChg chg="mod">
          <ac:chgData name="Cotter-Lockard, Dorianne" userId="e03ebc74-164f-466d-b1c2-88f6764d960e" providerId="ADAL" clId="{18BD95D8-F303-4EB5-9E32-A70AFEBEECC6}" dt="2023-08-22T07:51:20.293" v="2" actId="27636"/>
          <ac:spMkLst>
            <pc:docMk/>
            <pc:sldMk cId="3169454699" sldId="1712"/>
            <ac:spMk id="2" creationId="{BB9F627D-3741-7CD1-A047-6294AA539552}"/>
          </ac:spMkLst>
        </pc:spChg>
      </pc:sldChg>
      <pc:sldChg chg="add">
        <pc:chgData name="Cotter-Lockard, Dorianne" userId="e03ebc74-164f-466d-b1c2-88f6764d960e" providerId="ADAL" clId="{18BD95D8-F303-4EB5-9E32-A70AFEBEECC6}" dt="2023-08-22T07:50:58.478" v="0"/>
        <pc:sldMkLst>
          <pc:docMk/>
          <pc:sldMk cId="2495010472" sldId="1716"/>
        </pc:sldMkLst>
      </pc:sldChg>
      <pc:sldChg chg="add">
        <pc:chgData name="Cotter-Lockard, Dorianne" userId="e03ebc74-164f-466d-b1c2-88f6764d960e" providerId="ADAL" clId="{18BD95D8-F303-4EB5-9E32-A70AFEBEECC6}" dt="2023-08-22T07:50:58.478" v="0"/>
        <pc:sldMkLst>
          <pc:docMk/>
          <pc:sldMk cId="565304705" sldId="1717"/>
        </pc:sldMkLst>
      </pc:sldChg>
      <pc:sldChg chg="add">
        <pc:chgData name="Cotter-Lockard, Dorianne" userId="e03ebc74-164f-466d-b1c2-88f6764d960e" providerId="ADAL" clId="{18BD95D8-F303-4EB5-9E32-A70AFEBEECC6}" dt="2023-08-22T07:50:58.478" v="0"/>
        <pc:sldMkLst>
          <pc:docMk/>
          <pc:sldMk cId="2415253351" sldId="1721"/>
        </pc:sldMkLst>
      </pc:sldChg>
      <pc:sldChg chg="add">
        <pc:chgData name="Cotter-Lockard, Dorianne" userId="e03ebc74-164f-466d-b1c2-88f6764d960e" providerId="ADAL" clId="{18BD95D8-F303-4EB5-9E32-A70AFEBEECC6}" dt="2023-08-22T07:50:58.478" v="0"/>
        <pc:sldMkLst>
          <pc:docMk/>
          <pc:sldMk cId="358099731" sldId="1722"/>
        </pc:sldMkLst>
      </pc:sldChg>
    </pc:docChg>
  </pc:docChgLst>
  <pc:docChgLst>
    <pc:chgData name="Cotter-Lockard, Dorianne" userId="e03ebc74-164f-466d-b1c2-88f6764d960e" providerId="ADAL" clId="{B7AFB47A-D2D1-4ACD-BA66-4ED1331B3A00}"/>
    <pc:docChg chg="custSel modSld">
      <pc:chgData name="Cotter-Lockard, Dorianne" userId="e03ebc74-164f-466d-b1c2-88f6764d960e" providerId="ADAL" clId="{B7AFB47A-D2D1-4ACD-BA66-4ED1331B3A00}" dt="2024-05-16T10:00:29.854" v="361" actId="20577"/>
      <pc:docMkLst>
        <pc:docMk/>
      </pc:docMkLst>
      <pc:sldChg chg="modSp mod modNotesTx">
        <pc:chgData name="Cotter-Lockard, Dorianne" userId="e03ebc74-164f-466d-b1c2-88f6764d960e" providerId="ADAL" clId="{B7AFB47A-D2D1-4ACD-BA66-4ED1331B3A00}" dt="2024-05-16T10:00:29.854" v="361" actId="20577"/>
        <pc:sldMkLst>
          <pc:docMk/>
          <pc:sldMk cId="3298529653" sldId="277"/>
        </pc:sldMkLst>
        <pc:spChg chg="mod">
          <ac:chgData name="Cotter-Lockard, Dorianne" userId="e03ebc74-164f-466d-b1c2-88f6764d960e" providerId="ADAL" clId="{B7AFB47A-D2D1-4ACD-BA66-4ED1331B3A00}" dt="2024-05-16T09:58:50.291" v="94" actId="20577"/>
          <ac:spMkLst>
            <pc:docMk/>
            <pc:sldMk cId="3298529653" sldId="277"/>
            <ac:spMk id="3" creationId="{BB77B318-530A-E43E-025A-39C8524D7D71}"/>
          </ac:spMkLst>
        </pc:spChg>
      </pc:sldChg>
    </pc:docChg>
  </pc:docChgLst>
  <pc:docChgLst>
    <pc:chgData name="Cotter-Lockard, Dorianne" userId="e03ebc74-164f-466d-b1c2-88f6764d960e" providerId="ADAL" clId="{0BFE0C91-4ED0-4036-86E4-CA53FE7BD860}"/>
    <pc:docChg chg="addSld modSld">
      <pc:chgData name="Cotter-Lockard, Dorianne" userId="e03ebc74-164f-466d-b1c2-88f6764d960e" providerId="ADAL" clId="{0BFE0C91-4ED0-4036-86E4-CA53FE7BD860}" dt="2024-05-16T10:10:52.799" v="0"/>
      <pc:docMkLst>
        <pc:docMk/>
      </pc:docMkLst>
      <pc:sldChg chg="add modTransition">
        <pc:chgData name="Cotter-Lockard, Dorianne" userId="e03ebc74-164f-466d-b1c2-88f6764d960e" providerId="ADAL" clId="{0BFE0C91-4ED0-4036-86E4-CA53FE7BD860}" dt="2024-05-16T10:10:52.799" v="0"/>
        <pc:sldMkLst>
          <pc:docMk/>
          <pc:sldMk cId="4133742516" sldId="1871"/>
        </pc:sldMkLst>
      </pc:sldChg>
    </pc:docChg>
  </pc:docChgLst>
  <pc:docChgLst>
    <pc:chgData name="Cotter-Lockard, Dorianne" userId="S::cotter-lockd@munich-business-school.de::e03ebc74-164f-466d-b1c2-88f6764d960e" providerId="AD" clId="Web-{AB7BCB44-4EF2-41F1-A27C-FA9088CB90A4}"/>
    <pc:docChg chg="modSld">
      <pc:chgData name="Cotter-Lockard, Dorianne" userId="S::cotter-lockd@munich-business-school.de::e03ebc74-164f-466d-b1c2-88f6764d960e" providerId="AD" clId="Web-{AB7BCB44-4EF2-41F1-A27C-FA9088CB90A4}" dt="2023-06-14T11:25:02.167" v="24" actId="20577"/>
      <pc:docMkLst>
        <pc:docMk/>
      </pc:docMkLst>
      <pc:sldChg chg="addSp modSp">
        <pc:chgData name="Cotter-Lockard, Dorianne" userId="S::cotter-lockd@munich-business-school.de::e03ebc74-164f-466d-b1c2-88f6764d960e" providerId="AD" clId="Web-{AB7BCB44-4EF2-41F1-A27C-FA9088CB90A4}" dt="2023-06-14T11:22:13.742" v="1" actId="1076"/>
        <pc:sldMkLst>
          <pc:docMk/>
          <pc:sldMk cId="1016444457" sldId="256"/>
        </pc:sldMkLst>
        <pc:picChg chg="add mod">
          <ac:chgData name="Cotter-Lockard, Dorianne" userId="S::cotter-lockd@munich-business-school.de::e03ebc74-164f-466d-b1c2-88f6764d960e" providerId="AD" clId="Web-{AB7BCB44-4EF2-41F1-A27C-FA9088CB90A4}" dt="2023-06-14T11:22:13.742" v="1" actId="1076"/>
          <ac:picMkLst>
            <pc:docMk/>
            <pc:sldMk cId="1016444457" sldId="256"/>
            <ac:picMk id="2" creationId="{0BBDDC97-EB84-D54B-6B49-BEBB0A730921}"/>
          </ac:picMkLst>
        </pc:picChg>
      </pc:sldChg>
      <pc:sldChg chg="modSp">
        <pc:chgData name="Cotter-Lockard, Dorianne" userId="S::cotter-lockd@munich-business-school.de::e03ebc74-164f-466d-b1c2-88f6764d960e" providerId="AD" clId="Web-{AB7BCB44-4EF2-41F1-A27C-FA9088CB90A4}" dt="2023-06-14T11:22:25.773" v="5" actId="20577"/>
        <pc:sldMkLst>
          <pc:docMk/>
          <pc:sldMk cId="1048622991" sldId="257"/>
        </pc:sldMkLst>
        <pc:spChg chg="mod">
          <ac:chgData name="Cotter-Lockard, Dorianne" userId="S::cotter-lockd@munich-business-school.de::e03ebc74-164f-466d-b1c2-88f6764d960e" providerId="AD" clId="Web-{AB7BCB44-4EF2-41F1-A27C-FA9088CB90A4}" dt="2023-06-14T11:22:25.773" v="5" actId="20577"/>
          <ac:spMkLst>
            <pc:docMk/>
            <pc:sldMk cId="1048622991" sldId="257"/>
            <ac:spMk id="3" creationId="{62B40F0B-E523-BFD0-2179-3CBFC31578ED}"/>
          </ac:spMkLst>
        </pc:spChg>
      </pc:sldChg>
      <pc:sldChg chg="modSp">
        <pc:chgData name="Cotter-Lockard, Dorianne" userId="S::cotter-lockd@munich-business-school.de::e03ebc74-164f-466d-b1c2-88f6764d960e" providerId="AD" clId="Web-{AB7BCB44-4EF2-41F1-A27C-FA9088CB90A4}" dt="2023-06-14T11:25:02.167" v="24" actId="20577"/>
        <pc:sldMkLst>
          <pc:docMk/>
          <pc:sldMk cId="3298529653" sldId="277"/>
        </pc:sldMkLst>
        <pc:spChg chg="mod">
          <ac:chgData name="Cotter-Lockard, Dorianne" userId="S::cotter-lockd@munich-business-school.de::e03ebc74-164f-466d-b1c2-88f6764d960e" providerId="AD" clId="Web-{AB7BCB44-4EF2-41F1-A27C-FA9088CB90A4}" dt="2023-06-14T11:25:02.167" v="24" actId="20577"/>
          <ac:spMkLst>
            <pc:docMk/>
            <pc:sldMk cId="3298529653" sldId="277"/>
            <ac:spMk id="2" creationId="{46EC14EF-D622-6FF0-AC09-C24C4C466A03}"/>
          </ac:spMkLst>
        </pc:spChg>
        <pc:spChg chg="mod">
          <ac:chgData name="Cotter-Lockard, Dorianne" userId="S::cotter-lockd@munich-business-school.de::e03ebc74-164f-466d-b1c2-88f6764d960e" providerId="AD" clId="Web-{AB7BCB44-4EF2-41F1-A27C-FA9088CB90A4}" dt="2023-06-14T11:25:00.402" v="23" actId="20577"/>
          <ac:spMkLst>
            <pc:docMk/>
            <pc:sldMk cId="3298529653" sldId="277"/>
            <ac:spMk id="3" creationId="{BB77B318-530A-E43E-025A-39C8524D7D71}"/>
          </ac:spMkLst>
        </pc:spChg>
      </pc:sldChg>
      <pc:sldChg chg="modSp">
        <pc:chgData name="Cotter-Lockard, Dorianne" userId="S::cotter-lockd@munich-business-school.de::e03ebc74-164f-466d-b1c2-88f6764d960e" providerId="AD" clId="Web-{AB7BCB44-4EF2-41F1-A27C-FA9088CB90A4}" dt="2023-06-14T11:24:38.761" v="17" actId="20577"/>
        <pc:sldMkLst>
          <pc:docMk/>
          <pc:sldMk cId="991425808" sldId="330"/>
        </pc:sldMkLst>
        <pc:spChg chg="mod">
          <ac:chgData name="Cotter-Lockard, Dorianne" userId="S::cotter-lockd@munich-business-school.de::e03ebc74-164f-466d-b1c2-88f6764d960e" providerId="AD" clId="Web-{AB7BCB44-4EF2-41F1-A27C-FA9088CB90A4}" dt="2023-06-14T11:24:38.761" v="17" actId="20577"/>
          <ac:spMkLst>
            <pc:docMk/>
            <pc:sldMk cId="991425808" sldId="330"/>
            <ac:spMk id="2" creationId="{335D281D-321A-56C0-FD93-C5CB8C038F44}"/>
          </ac:spMkLst>
        </pc:spChg>
      </pc:sldChg>
      <pc:sldChg chg="modSp">
        <pc:chgData name="Cotter-Lockard, Dorianne" userId="S::cotter-lockd@munich-business-school.de::e03ebc74-164f-466d-b1c2-88f6764d960e" providerId="AD" clId="Web-{AB7BCB44-4EF2-41F1-A27C-FA9088CB90A4}" dt="2023-06-14T11:24:01.510" v="16"/>
        <pc:sldMkLst>
          <pc:docMk/>
          <pc:sldMk cId="3169454699" sldId="1712"/>
        </pc:sldMkLst>
        <pc:spChg chg="mod">
          <ac:chgData name="Cotter-Lockard, Dorianne" userId="S::cotter-lockd@munich-business-school.de::e03ebc74-164f-466d-b1c2-88f6764d960e" providerId="AD" clId="Web-{AB7BCB44-4EF2-41F1-A27C-FA9088CB90A4}" dt="2023-06-14T11:23:12.993" v="13"/>
          <ac:spMkLst>
            <pc:docMk/>
            <pc:sldMk cId="3169454699" sldId="1712"/>
            <ac:spMk id="2" creationId="{BB9F627D-3741-7CD1-A047-6294AA539552}"/>
          </ac:spMkLst>
        </pc:spChg>
        <pc:spChg chg="mod">
          <ac:chgData name="Cotter-Lockard, Dorianne" userId="S::cotter-lockd@munich-business-school.de::e03ebc74-164f-466d-b1c2-88f6764d960e" providerId="AD" clId="Web-{AB7BCB44-4EF2-41F1-A27C-FA9088CB90A4}" dt="2023-06-14T11:24:01.510" v="16"/>
          <ac:spMkLst>
            <pc:docMk/>
            <pc:sldMk cId="3169454699" sldId="1712"/>
            <ac:spMk id="4" creationId="{5E87CC61-932E-BA4B-10DE-89DF6F42C5CD}"/>
          </ac:spMkLst>
        </pc:spChg>
      </pc:sldChg>
    </pc:docChg>
  </pc:docChgLst>
  <pc:docChgLst>
    <pc:chgData name="Dorianne Cotter-Lockard" userId="5e2836be-6d2a-4e14-bd30-145ca4d6430b" providerId="ADAL" clId="{92AF8FF3-43AA-499A-962D-E2AB7DF621A0}"/>
    <pc:docChg chg="undo custSel addSld delSld modSld sldOrd">
      <pc:chgData name="Dorianne Cotter-Lockard" userId="5e2836be-6d2a-4e14-bd30-145ca4d6430b" providerId="ADAL" clId="{92AF8FF3-43AA-499A-962D-E2AB7DF621A0}" dt="2023-04-14T08:14:46.788" v="1909"/>
      <pc:docMkLst>
        <pc:docMk/>
      </pc:docMkLst>
      <pc:sldChg chg="modSp mod ord modNotesTx">
        <pc:chgData name="Dorianne Cotter-Lockard" userId="5e2836be-6d2a-4e14-bd30-145ca4d6430b" providerId="ADAL" clId="{92AF8FF3-43AA-499A-962D-E2AB7DF621A0}" dt="2023-03-29T10:24:34.947" v="1900" actId="20577"/>
        <pc:sldMkLst>
          <pc:docMk/>
          <pc:sldMk cId="104240264" sldId="263"/>
        </pc:sldMkLst>
        <pc:spChg chg="mod">
          <ac:chgData name="Dorianne Cotter-Lockard" userId="5e2836be-6d2a-4e14-bd30-145ca4d6430b" providerId="ADAL" clId="{92AF8FF3-43AA-499A-962D-E2AB7DF621A0}" dt="2023-03-29T10:21:44.149" v="1898" actId="27636"/>
          <ac:spMkLst>
            <pc:docMk/>
            <pc:sldMk cId="104240264" sldId="263"/>
            <ac:spMk id="2" creationId="{A0AC9C75-C4A6-6875-B215-9D9278EA52B7}"/>
          </ac:spMkLst>
        </pc:spChg>
      </pc:sldChg>
      <pc:sldChg chg="ord modNotesTx">
        <pc:chgData name="Dorianne Cotter-Lockard" userId="5e2836be-6d2a-4e14-bd30-145ca4d6430b" providerId="ADAL" clId="{92AF8FF3-43AA-499A-962D-E2AB7DF621A0}" dt="2023-03-29T10:08:48.514" v="1885" actId="20577"/>
        <pc:sldMkLst>
          <pc:docMk/>
          <pc:sldMk cId="3198316070" sldId="271"/>
        </pc:sldMkLst>
      </pc:sldChg>
      <pc:sldChg chg="del">
        <pc:chgData name="Dorianne Cotter-Lockard" userId="5e2836be-6d2a-4e14-bd30-145ca4d6430b" providerId="ADAL" clId="{92AF8FF3-43AA-499A-962D-E2AB7DF621A0}" dt="2023-03-28T08:00:27.266" v="406" actId="47"/>
        <pc:sldMkLst>
          <pc:docMk/>
          <pc:sldMk cId="3814969242" sldId="272"/>
        </pc:sldMkLst>
      </pc:sldChg>
      <pc:sldChg chg="ord modNotesTx">
        <pc:chgData name="Dorianne Cotter-Lockard" userId="5e2836be-6d2a-4e14-bd30-145ca4d6430b" providerId="ADAL" clId="{92AF8FF3-43AA-499A-962D-E2AB7DF621A0}" dt="2023-03-29T10:07:11.165" v="1811" actId="20577"/>
        <pc:sldMkLst>
          <pc:docMk/>
          <pc:sldMk cId="3980085250" sldId="276"/>
        </pc:sldMkLst>
      </pc:sldChg>
      <pc:sldChg chg="modSp mod ord">
        <pc:chgData name="Dorianne Cotter-Lockard" userId="5e2836be-6d2a-4e14-bd30-145ca4d6430b" providerId="ADAL" clId="{92AF8FF3-43AA-499A-962D-E2AB7DF621A0}" dt="2023-03-29T10:26:47.743" v="1902"/>
        <pc:sldMkLst>
          <pc:docMk/>
          <pc:sldMk cId="3298529653" sldId="277"/>
        </pc:sldMkLst>
        <pc:spChg chg="mod">
          <ac:chgData name="Dorianne Cotter-Lockard" userId="5e2836be-6d2a-4e14-bd30-145ca4d6430b" providerId="ADAL" clId="{92AF8FF3-43AA-499A-962D-E2AB7DF621A0}" dt="2023-03-17T09:36:34.463" v="399" actId="20577"/>
          <ac:spMkLst>
            <pc:docMk/>
            <pc:sldMk cId="3298529653" sldId="277"/>
            <ac:spMk id="2" creationId="{46EC14EF-D622-6FF0-AC09-C24C4C466A03}"/>
          </ac:spMkLst>
        </pc:spChg>
        <pc:spChg chg="mod">
          <ac:chgData name="Dorianne Cotter-Lockard" userId="5e2836be-6d2a-4e14-bd30-145ca4d6430b" providerId="ADAL" clId="{92AF8FF3-43AA-499A-962D-E2AB7DF621A0}" dt="2023-03-17T09:36:02.398" v="369" actId="404"/>
          <ac:spMkLst>
            <pc:docMk/>
            <pc:sldMk cId="3298529653" sldId="277"/>
            <ac:spMk id="3" creationId="{BB77B318-530A-E43E-025A-39C8524D7D71}"/>
          </ac:spMkLst>
        </pc:spChg>
      </pc:sldChg>
      <pc:sldChg chg="add modNotes modNotesTx">
        <pc:chgData name="Dorianne Cotter-Lockard" userId="5e2836be-6d2a-4e14-bd30-145ca4d6430b" providerId="ADAL" clId="{92AF8FF3-43AA-499A-962D-E2AB7DF621A0}" dt="2023-03-29T08:50:08.693" v="1364" actId="948"/>
        <pc:sldMkLst>
          <pc:docMk/>
          <pc:sldMk cId="2793372521" sldId="287"/>
        </pc:sldMkLst>
      </pc:sldChg>
      <pc:sldChg chg="addSp modSp add mod modTransition setBg modNotes modNotesTx">
        <pc:chgData name="Dorianne Cotter-Lockard" userId="5e2836be-6d2a-4e14-bd30-145ca4d6430b" providerId="ADAL" clId="{92AF8FF3-43AA-499A-962D-E2AB7DF621A0}" dt="2023-03-29T09:09:25.546" v="1609" actId="20577"/>
        <pc:sldMkLst>
          <pc:docMk/>
          <pc:sldMk cId="1266027117" sldId="294"/>
        </pc:sldMkLst>
        <pc:spChg chg="mod">
          <ac:chgData name="Dorianne Cotter-Lockard" userId="5e2836be-6d2a-4e14-bd30-145ca4d6430b" providerId="ADAL" clId="{92AF8FF3-43AA-499A-962D-E2AB7DF621A0}" dt="2023-03-29T09:07:07.292" v="1542" actId="27636"/>
          <ac:spMkLst>
            <pc:docMk/>
            <pc:sldMk cId="1266027117" sldId="294"/>
            <ac:spMk id="2" creationId="{00000000-0000-0000-0000-000000000000}"/>
          </ac:spMkLst>
        </pc:spChg>
        <pc:spChg chg="add mod">
          <ac:chgData name="Dorianne Cotter-Lockard" userId="5e2836be-6d2a-4e14-bd30-145ca4d6430b" providerId="ADAL" clId="{92AF8FF3-43AA-499A-962D-E2AB7DF621A0}" dt="2023-03-29T09:07:46.997" v="1592" actId="20577"/>
          <ac:spMkLst>
            <pc:docMk/>
            <pc:sldMk cId="1266027117" sldId="294"/>
            <ac:spMk id="3" creationId="{550C4939-D39B-170B-F9CE-236BFC23A782}"/>
          </ac:spMkLst>
        </pc:spChg>
        <pc:picChg chg="mod">
          <ac:chgData name="Dorianne Cotter-Lockard" userId="5e2836be-6d2a-4e14-bd30-145ca4d6430b" providerId="ADAL" clId="{92AF8FF3-43AA-499A-962D-E2AB7DF621A0}" dt="2023-03-29T09:07:12.605" v="1543" actId="1076"/>
          <ac:picMkLst>
            <pc:docMk/>
            <pc:sldMk cId="1266027117" sldId="294"/>
            <ac:picMk id="6" creationId="{00000000-0000-0000-0000-000000000000}"/>
          </ac:picMkLst>
        </pc:picChg>
      </pc:sldChg>
      <pc:sldChg chg="delSp modSp add mod setBg delDesignElem modNotesTx">
        <pc:chgData name="Dorianne Cotter-Lockard" userId="5e2836be-6d2a-4e14-bd30-145ca4d6430b" providerId="ADAL" clId="{92AF8FF3-43AA-499A-962D-E2AB7DF621A0}" dt="2023-03-29T08:58:19.478" v="1529" actId="20577"/>
        <pc:sldMkLst>
          <pc:docMk/>
          <pc:sldMk cId="1130723376" sldId="307"/>
        </pc:sldMkLst>
        <pc:spChg chg="mod">
          <ac:chgData name="Dorianne Cotter-Lockard" userId="5e2836be-6d2a-4e14-bd30-145ca4d6430b" providerId="ADAL" clId="{92AF8FF3-43AA-499A-962D-E2AB7DF621A0}" dt="2023-03-27T13:58:21.324" v="402" actId="14100"/>
          <ac:spMkLst>
            <pc:docMk/>
            <pc:sldMk cId="1130723376" sldId="307"/>
            <ac:spMk id="2" creationId="{00000000-0000-0000-0000-000000000000}"/>
          </ac:spMkLst>
        </pc:spChg>
        <pc:spChg chg="del">
          <ac:chgData name="Dorianne Cotter-Lockard" userId="5e2836be-6d2a-4e14-bd30-145ca4d6430b" providerId="ADAL" clId="{92AF8FF3-43AA-499A-962D-E2AB7DF621A0}" dt="2023-03-27T13:57:48.770" v="401"/>
          <ac:spMkLst>
            <pc:docMk/>
            <pc:sldMk cId="1130723376" sldId="307"/>
            <ac:spMk id="12" creationId="{E91DC736-0EF8-4F87-9146-EBF1D2EE4D3D}"/>
          </ac:spMkLst>
        </pc:spChg>
        <pc:spChg chg="del">
          <ac:chgData name="Dorianne Cotter-Lockard" userId="5e2836be-6d2a-4e14-bd30-145ca4d6430b" providerId="ADAL" clId="{92AF8FF3-43AA-499A-962D-E2AB7DF621A0}" dt="2023-03-27T13:57:48.770" v="401"/>
          <ac:spMkLst>
            <pc:docMk/>
            <pc:sldMk cId="1130723376" sldId="307"/>
            <ac:spMk id="14" creationId="{097CD68E-23E3-4007-8847-CD0944C4F7BE}"/>
          </ac:spMkLst>
        </pc:spChg>
        <pc:spChg chg="del">
          <ac:chgData name="Dorianne Cotter-Lockard" userId="5e2836be-6d2a-4e14-bd30-145ca4d6430b" providerId="ADAL" clId="{92AF8FF3-43AA-499A-962D-E2AB7DF621A0}" dt="2023-03-27T13:57:48.770" v="401"/>
          <ac:spMkLst>
            <pc:docMk/>
            <pc:sldMk cId="1130723376" sldId="307"/>
            <ac:spMk id="16" creationId="{AF2F604E-43BE-4DC3-B983-E071523364F8}"/>
          </ac:spMkLst>
        </pc:spChg>
        <pc:spChg chg="del">
          <ac:chgData name="Dorianne Cotter-Lockard" userId="5e2836be-6d2a-4e14-bd30-145ca4d6430b" providerId="ADAL" clId="{92AF8FF3-43AA-499A-962D-E2AB7DF621A0}" dt="2023-03-27T13:57:48.770" v="401"/>
          <ac:spMkLst>
            <pc:docMk/>
            <pc:sldMk cId="1130723376" sldId="307"/>
            <ac:spMk id="18" creationId="{08C9B587-E65E-4B52-B37C-ABEBB6E87928}"/>
          </ac:spMkLst>
        </pc:spChg>
      </pc:sldChg>
      <pc:sldChg chg="add modAnim modNotesTx">
        <pc:chgData name="Dorianne Cotter-Lockard" userId="5e2836be-6d2a-4e14-bd30-145ca4d6430b" providerId="ADAL" clId="{92AF8FF3-43AA-499A-962D-E2AB7DF621A0}" dt="2023-03-29T08:54:12.495" v="1524"/>
        <pc:sldMkLst>
          <pc:docMk/>
          <pc:sldMk cId="2176688276" sldId="308"/>
        </pc:sldMkLst>
      </pc:sldChg>
      <pc:sldChg chg="add modNotesTx">
        <pc:chgData name="Dorianne Cotter-Lockard" userId="5e2836be-6d2a-4e14-bd30-145ca4d6430b" providerId="ADAL" clId="{92AF8FF3-43AA-499A-962D-E2AB7DF621A0}" dt="2023-03-29T08:58:43.685" v="1530"/>
        <pc:sldMkLst>
          <pc:docMk/>
          <pc:sldMk cId="538274161" sldId="311"/>
        </pc:sldMkLst>
      </pc:sldChg>
      <pc:sldChg chg="modSp add mod ord modNotesTx">
        <pc:chgData name="Dorianne Cotter-Lockard" userId="5e2836be-6d2a-4e14-bd30-145ca4d6430b" providerId="ADAL" clId="{92AF8FF3-43AA-499A-962D-E2AB7DF621A0}" dt="2023-03-29T09:40:19.306" v="1683" actId="20577"/>
        <pc:sldMkLst>
          <pc:docMk/>
          <pc:sldMk cId="991425808" sldId="330"/>
        </pc:sldMkLst>
        <pc:spChg chg="mod">
          <ac:chgData name="Dorianne Cotter-Lockard" userId="5e2836be-6d2a-4e14-bd30-145ca4d6430b" providerId="ADAL" clId="{92AF8FF3-43AA-499A-962D-E2AB7DF621A0}" dt="2023-03-17T09:16:35.859" v="366" actId="20577"/>
          <ac:spMkLst>
            <pc:docMk/>
            <pc:sldMk cId="991425808" sldId="330"/>
            <ac:spMk id="3" creationId="{1280BB1F-E57B-B692-4455-4BBCD5643876}"/>
          </ac:spMkLst>
        </pc:spChg>
      </pc:sldChg>
      <pc:sldChg chg="add">
        <pc:chgData name="Dorianne Cotter-Lockard" userId="5e2836be-6d2a-4e14-bd30-145ca4d6430b" providerId="ADAL" clId="{92AF8FF3-43AA-499A-962D-E2AB7DF621A0}" dt="2023-03-17T09:35:13.166" v="367"/>
        <pc:sldMkLst>
          <pc:docMk/>
          <pc:sldMk cId="789383295" sldId="464"/>
        </pc:sldMkLst>
      </pc:sldChg>
      <pc:sldChg chg="add">
        <pc:chgData name="Dorianne Cotter-Lockard" userId="5e2836be-6d2a-4e14-bd30-145ca4d6430b" providerId="ADAL" clId="{92AF8FF3-43AA-499A-962D-E2AB7DF621A0}" dt="2023-03-27T13:57:48.770" v="401"/>
        <pc:sldMkLst>
          <pc:docMk/>
          <pc:sldMk cId="2885250750" sldId="1707"/>
        </pc:sldMkLst>
      </pc:sldChg>
      <pc:sldChg chg="modSp add mod">
        <pc:chgData name="Dorianne Cotter-Lockard" userId="5e2836be-6d2a-4e14-bd30-145ca4d6430b" providerId="ADAL" clId="{92AF8FF3-43AA-499A-962D-E2AB7DF621A0}" dt="2023-04-14T08:14:46.788" v="1909"/>
        <pc:sldMkLst>
          <pc:docMk/>
          <pc:sldMk cId="2362877025" sldId="1711"/>
        </pc:sldMkLst>
        <pc:spChg chg="mod">
          <ac:chgData name="Dorianne Cotter-Lockard" userId="5e2836be-6d2a-4e14-bd30-145ca4d6430b" providerId="ADAL" clId="{92AF8FF3-43AA-499A-962D-E2AB7DF621A0}" dt="2023-04-14T08:13:15.907" v="1908" actId="27636"/>
          <ac:spMkLst>
            <pc:docMk/>
            <pc:sldMk cId="2362877025" sldId="1711"/>
            <ac:spMk id="2" creationId="{1D98D974-05AC-389C-E8F6-9B36E960049D}"/>
          </ac:spMkLst>
        </pc:spChg>
        <pc:spChg chg="mod">
          <ac:chgData name="Dorianne Cotter-Lockard" userId="5e2836be-6d2a-4e14-bd30-145ca4d6430b" providerId="ADAL" clId="{92AF8FF3-43AA-499A-962D-E2AB7DF621A0}" dt="2023-04-14T08:14:46.788" v="1909"/>
          <ac:spMkLst>
            <pc:docMk/>
            <pc:sldMk cId="2362877025" sldId="1711"/>
            <ac:spMk id="4" creationId="{A9CB1A67-4939-C914-7194-BDFAE5337D64}"/>
          </ac:spMkLst>
        </pc:spChg>
      </pc:sldChg>
      <pc:sldChg chg="delSp add setBg delDesignElem">
        <pc:chgData name="Dorianne Cotter-Lockard" userId="5e2836be-6d2a-4e14-bd30-145ca4d6430b" providerId="ADAL" clId="{92AF8FF3-43AA-499A-962D-E2AB7DF621A0}" dt="2023-03-28T08:00:24.911" v="405"/>
        <pc:sldMkLst>
          <pc:docMk/>
          <pc:sldMk cId="3169454699" sldId="1712"/>
        </pc:sldMkLst>
        <pc:spChg chg="del">
          <ac:chgData name="Dorianne Cotter-Lockard" userId="5e2836be-6d2a-4e14-bd30-145ca4d6430b" providerId="ADAL" clId="{92AF8FF3-43AA-499A-962D-E2AB7DF621A0}" dt="2023-03-28T08:00:24.911" v="405"/>
          <ac:spMkLst>
            <pc:docMk/>
            <pc:sldMk cId="3169454699" sldId="1712"/>
            <ac:spMk id="12" creationId="{743AA782-23D1-4521-8CAD-47662984AA08}"/>
          </ac:spMkLst>
        </pc:spChg>
        <pc:spChg chg="del">
          <ac:chgData name="Dorianne Cotter-Lockard" userId="5e2836be-6d2a-4e14-bd30-145ca4d6430b" providerId="ADAL" clId="{92AF8FF3-43AA-499A-962D-E2AB7DF621A0}" dt="2023-03-28T08:00:24.911" v="405"/>
          <ac:spMkLst>
            <pc:docMk/>
            <pc:sldMk cId="3169454699" sldId="1712"/>
            <ac:spMk id="14" creationId="{71877DBC-BB60-40F0-AC93-2ACDBAAE60CE}"/>
          </ac:spMkLst>
        </pc:spChg>
      </pc:sldChg>
      <pc:sldChg chg="modSp add mod modNotesTx">
        <pc:chgData name="Dorianne Cotter-Lockard" userId="5e2836be-6d2a-4e14-bd30-145ca4d6430b" providerId="ADAL" clId="{92AF8FF3-43AA-499A-962D-E2AB7DF621A0}" dt="2023-03-28T08:04:17.583" v="639" actId="20577"/>
        <pc:sldMkLst>
          <pc:docMk/>
          <pc:sldMk cId="3781625540" sldId="1713"/>
        </pc:sldMkLst>
        <pc:spChg chg="mod">
          <ac:chgData name="Dorianne Cotter-Lockard" userId="5e2836be-6d2a-4e14-bd30-145ca4d6430b" providerId="ADAL" clId="{92AF8FF3-43AA-499A-962D-E2AB7DF621A0}" dt="2023-03-28T08:03:23.945" v="494" actId="1076"/>
          <ac:spMkLst>
            <pc:docMk/>
            <pc:sldMk cId="3781625540" sldId="1713"/>
            <ac:spMk id="2" creationId="{00000000-0000-0000-0000-000000000000}"/>
          </ac:spMkLst>
        </pc:spChg>
      </pc:sldChg>
      <pc:sldChg chg="add setBg">
        <pc:chgData name="Dorianne Cotter-Lockard" userId="5e2836be-6d2a-4e14-bd30-145ca4d6430b" providerId="ADAL" clId="{92AF8FF3-43AA-499A-962D-E2AB7DF621A0}" dt="2023-03-29T10:21:25.394" v="1886"/>
        <pc:sldMkLst>
          <pc:docMk/>
          <pc:sldMk cId="3447703924" sldId="1714"/>
        </pc:sldMkLst>
      </pc:sldChg>
    </pc:docChg>
  </pc:docChgLst>
  <pc:docChgLst>
    <pc:chgData name="dcotter-lockard" userId="S::dcotter-lockard_saybrook.edu#ext#@esostockstadt.onmicrosoft.com::096764a2-240c-4752-993f-29c839c2de06" providerId="AD" clId="Web-{61236608-46E4-4344-A158-5943D4233B4A}"/>
    <pc:docChg chg="modSld">
      <pc:chgData name="dcotter-lockard" userId="S::dcotter-lockard_saybrook.edu#ext#@esostockstadt.onmicrosoft.com::096764a2-240c-4752-993f-29c839c2de06" providerId="AD" clId="Web-{61236608-46E4-4344-A158-5943D4233B4A}" dt="2023-03-29T10:36:39.123" v="5"/>
      <pc:docMkLst>
        <pc:docMk/>
      </pc:docMkLst>
      <pc:sldChg chg="modNotes">
        <pc:chgData name="dcotter-lockard" userId="S::dcotter-lockard_saybrook.edu#ext#@esostockstadt.onmicrosoft.com::096764a2-240c-4752-993f-29c839c2de06" providerId="AD" clId="Web-{61236608-46E4-4344-A158-5943D4233B4A}" dt="2023-03-29T10:36:20.497" v="0"/>
        <pc:sldMkLst>
          <pc:docMk/>
          <pc:sldMk cId="3980085250" sldId="276"/>
        </pc:sldMkLst>
      </pc:sldChg>
      <pc:sldChg chg="modNotes">
        <pc:chgData name="dcotter-lockard" userId="S::dcotter-lockard_saybrook.edu#ext#@esostockstadt.onmicrosoft.com::096764a2-240c-4752-993f-29c839c2de06" providerId="AD" clId="Web-{61236608-46E4-4344-A158-5943D4233B4A}" dt="2023-03-29T10:36:39.123" v="5"/>
        <pc:sldMkLst>
          <pc:docMk/>
          <pc:sldMk cId="3447703924" sldId="1714"/>
        </pc:sldMkLst>
      </pc:sldChg>
    </pc:docChg>
  </pc:docChgLst>
  <pc:docChgLst>
    <pc:chgData name="dcotter-lockard" userId="S::dcotter-lockard_saybrook.edu#ext#@esostockstadt.onmicrosoft.com::096764a2-240c-4752-993f-29c839c2de06" providerId="AD" clId="Web-{CE6C6190-DA1E-4D5B-898C-C226E6AE7F20}"/>
    <pc:docChg chg="modSld">
      <pc:chgData name="dcotter-lockard" userId="S::dcotter-lockard_saybrook.edu#ext#@esostockstadt.onmicrosoft.com::096764a2-240c-4752-993f-29c839c2de06" providerId="AD" clId="Web-{CE6C6190-DA1E-4D5B-898C-C226E6AE7F20}" dt="2023-04-12T16:50:52.401" v="0"/>
      <pc:docMkLst>
        <pc:docMk/>
      </pc:docMkLst>
      <pc:sldChg chg="modNotes">
        <pc:chgData name="dcotter-lockard" userId="S::dcotter-lockard_saybrook.edu#ext#@esostockstadt.onmicrosoft.com::096764a2-240c-4752-993f-29c839c2de06" providerId="AD" clId="Web-{CE6C6190-DA1E-4D5B-898C-C226E6AE7F20}" dt="2023-04-12T16:50:52.401" v="0"/>
        <pc:sldMkLst>
          <pc:docMk/>
          <pc:sldMk cId="2885250750" sldId="1707"/>
        </pc:sldMkLst>
      </pc:sldChg>
    </pc:docChg>
  </pc:docChgLst>
  <pc:docChgLst>
    <pc:chgData name="dcotter-lockard" userId="S::dcotter-lockard_saybrook.edu#ext#@esostockstadt.onmicrosoft.com::096764a2-240c-4752-993f-29c839c2de06" providerId="AD" clId="Web-{A4C2D7A9-E2BF-47C4-A7DF-BE569441AF55}"/>
    <pc:docChg chg="modSld">
      <pc:chgData name="dcotter-lockard" userId="S::dcotter-lockard_saybrook.edu#ext#@esostockstadt.onmicrosoft.com::096764a2-240c-4752-993f-29c839c2de06" providerId="AD" clId="Web-{A4C2D7A9-E2BF-47C4-A7DF-BE569441AF55}" dt="2023-03-31T09:44:48.164" v="7" actId="20577"/>
      <pc:docMkLst>
        <pc:docMk/>
      </pc:docMkLst>
      <pc:sldChg chg="modNotes">
        <pc:chgData name="dcotter-lockard" userId="S::dcotter-lockard_saybrook.edu#ext#@esostockstadt.onmicrosoft.com::096764a2-240c-4752-993f-29c839c2de06" providerId="AD" clId="Web-{A4C2D7A9-E2BF-47C4-A7DF-BE569441AF55}" dt="2023-03-31T09:44:07.585" v="1"/>
        <pc:sldMkLst>
          <pc:docMk/>
          <pc:sldMk cId="2885250750" sldId="1707"/>
        </pc:sldMkLst>
      </pc:sldChg>
      <pc:sldChg chg="modSp">
        <pc:chgData name="dcotter-lockard" userId="S::dcotter-lockard_saybrook.edu#ext#@esostockstadt.onmicrosoft.com::096764a2-240c-4752-993f-29c839c2de06" providerId="AD" clId="Web-{A4C2D7A9-E2BF-47C4-A7DF-BE569441AF55}" dt="2023-03-31T09:44:48.164" v="7" actId="20577"/>
        <pc:sldMkLst>
          <pc:docMk/>
          <pc:sldMk cId="2362877025" sldId="1711"/>
        </pc:sldMkLst>
        <pc:spChg chg="mod">
          <ac:chgData name="dcotter-lockard" userId="S::dcotter-lockard_saybrook.edu#ext#@esostockstadt.onmicrosoft.com::096764a2-240c-4752-993f-29c839c2de06" providerId="AD" clId="Web-{A4C2D7A9-E2BF-47C4-A7DF-BE569441AF55}" dt="2023-03-31T09:44:48.164" v="7" actId="20577"/>
          <ac:spMkLst>
            <pc:docMk/>
            <pc:sldMk cId="2362877025" sldId="1711"/>
            <ac:spMk id="2" creationId="{1D98D974-05AC-389C-E8F6-9B36E960049D}"/>
          </ac:spMkLst>
        </pc:spChg>
      </pc:sldChg>
    </pc:docChg>
  </pc:docChgLst>
  <pc:docChgLst>
    <pc:chgData name="dcotter-lockard" userId="S::dcotter-lockard_saybrook.edu#ext#@esostockstadt.onmicrosoft.com::096764a2-240c-4752-993f-29c839c2de06" providerId="AD" clId="Web-{35E35FAF-9456-44A0-8AF0-A8D10ADB8FBF}"/>
    <pc:docChg chg="modSld">
      <pc:chgData name="dcotter-lockard" userId="S::dcotter-lockard_saybrook.edu#ext#@esostockstadt.onmicrosoft.com::096764a2-240c-4752-993f-29c839c2de06" providerId="AD" clId="Web-{35E35FAF-9456-44A0-8AF0-A8D10ADB8FBF}" dt="2023-04-05T08:00:29.544" v="1"/>
      <pc:docMkLst>
        <pc:docMk/>
      </pc:docMkLst>
      <pc:sldChg chg="modNotes">
        <pc:chgData name="dcotter-lockard" userId="S::dcotter-lockard_saybrook.edu#ext#@esostockstadt.onmicrosoft.com::096764a2-240c-4752-993f-29c839c2de06" providerId="AD" clId="Web-{35E35FAF-9456-44A0-8AF0-A8D10ADB8FBF}" dt="2023-04-05T08:00:29.544" v="1"/>
        <pc:sldMkLst>
          <pc:docMk/>
          <pc:sldMk cId="458884119" sldId="264"/>
        </pc:sldMkLst>
      </pc:sldChg>
    </pc:docChg>
  </pc:docChgLst>
  <pc:docChgLst>
    <pc:chgData name="Cotter-Lockard, Dorianne" userId="S::cotter-lockd@munich-business-school.de::e03ebc74-164f-466d-b1c2-88f6764d960e" providerId="AD" clId="Web-{AC112F9A-4223-42D1-B01A-72EBD9FC43E1}"/>
    <pc:docChg chg="modSld">
      <pc:chgData name="Cotter-Lockard, Dorianne" userId="S::cotter-lockd@munich-business-school.de::e03ebc74-164f-466d-b1c2-88f6764d960e" providerId="AD" clId="Web-{AC112F9A-4223-42D1-B01A-72EBD9FC43E1}" dt="2023-08-22T07:47:15.406" v="1"/>
      <pc:docMkLst>
        <pc:docMk/>
      </pc:docMkLst>
      <pc:sldChg chg="modSp">
        <pc:chgData name="Cotter-Lockard, Dorianne" userId="S::cotter-lockd@munich-business-school.de::e03ebc74-164f-466d-b1c2-88f6764d960e" providerId="AD" clId="Web-{AC112F9A-4223-42D1-B01A-72EBD9FC43E1}" dt="2023-08-22T07:47:15.406" v="1"/>
        <pc:sldMkLst>
          <pc:docMk/>
          <pc:sldMk cId="3169454699" sldId="1712"/>
        </pc:sldMkLst>
        <pc:spChg chg="mod">
          <ac:chgData name="Cotter-Lockard, Dorianne" userId="S::cotter-lockd@munich-business-school.de::e03ebc74-164f-466d-b1c2-88f6764d960e" providerId="AD" clId="Web-{AC112F9A-4223-42D1-B01A-72EBD9FC43E1}" dt="2023-08-22T07:47:15.406" v="1"/>
          <ac:spMkLst>
            <pc:docMk/>
            <pc:sldMk cId="3169454699" sldId="1712"/>
            <ac:spMk id="7" creationId="{68522D7D-F09D-89AC-B0D5-894E48185809}"/>
          </ac:spMkLst>
        </pc:spChg>
      </pc:sldChg>
    </pc:docChg>
  </pc:docChgLst>
  <pc:docChgLst>
    <pc:chgData name="Dorianne Cotter-Lockard" userId="5e2836be-6d2a-4e14-bd30-145ca4d6430b" providerId="ADAL" clId="{3ACAC1EF-37B3-453B-8B67-3662164EC9D7}"/>
    <pc:docChg chg="delSld modSld">
      <pc:chgData name="Dorianne Cotter-Lockard" userId="5e2836be-6d2a-4e14-bd30-145ca4d6430b" providerId="ADAL" clId="{3ACAC1EF-37B3-453B-8B67-3662164EC9D7}" dt="2023-03-16T17:32:31.968" v="10" actId="20577"/>
      <pc:docMkLst>
        <pc:docMk/>
      </pc:docMkLst>
      <pc:sldChg chg="del">
        <pc:chgData name="Dorianne Cotter-Lockard" userId="5e2836be-6d2a-4e14-bd30-145ca4d6430b" providerId="ADAL" clId="{3ACAC1EF-37B3-453B-8B67-3662164EC9D7}" dt="2023-03-16T17:31:55.419" v="0" actId="47"/>
        <pc:sldMkLst>
          <pc:docMk/>
          <pc:sldMk cId="1998526737" sldId="258"/>
        </pc:sldMkLst>
      </pc:sldChg>
      <pc:sldChg chg="del">
        <pc:chgData name="Dorianne Cotter-Lockard" userId="5e2836be-6d2a-4e14-bd30-145ca4d6430b" providerId="ADAL" clId="{3ACAC1EF-37B3-453B-8B67-3662164EC9D7}" dt="2023-03-16T17:31:55.419" v="0" actId="47"/>
        <pc:sldMkLst>
          <pc:docMk/>
          <pc:sldMk cId="2692078183" sldId="260"/>
        </pc:sldMkLst>
      </pc:sldChg>
      <pc:sldChg chg="del">
        <pc:chgData name="Dorianne Cotter-Lockard" userId="5e2836be-6d2a-4e14-bd30-145ca4d6430b" providerId="ADAL" clId="{3ACAC1EF-37B3-453B-8B67-3662164EC9D7}" dt="2023-03-16T17:32:17.488" v="2" actId="47"/>
        <pc:sldMkLst>
          <pc:docMk/>
          <pc:sldMk cId="104240264" sldId="263"/>
        </pc:sldMkLst>
      </pc:sldChg>
      <pc:sldChg chg="del">
        <pc:chgData name="Dorianne Cotter-Lockard" userId="5e2836be-6d2a-4e14-bd30-145ca4d6430b" providerId="ADAL" clId="{3ACAC1EF-37B3-453B-8B67-3662164EC9D7}" dt="2023-03-16T17:32:17.488" v="2" actId="47"/>
        <pc:sldMkLst>
          <pc:docMk/>
          <pc:sldMk cId="3198316070" sldId="271"/>
        </pc:sldMkLst>
      </pc:sldChg>
      <pc:sldChg chg="del">
        <pc:chgData name="Dorianne Cotter-Lockard" userId="5e2836be-6d2a-4e14-bd30-145ca4d6430b" providerId="ADAL" clId="{3ACAC1EF-37B3-453B-8B67-3662164EC9D7}" dt="2023-03-16T17:31:55.419" v="0" actId="47"/>
        <pc:sldMkLst>
          <pc:docMk/>
          <pc:sldMk cId="1540926666" sldId="274"/>
        </pc:sldMkLst>
      </pc:sldChg>
      <pc:sldChg chg="modSp mod">
        <pc:chgData name="Dorianne Cotter-Lockard" userId="5e2836be-6d2a-4e14-bd30-145ca4d6430b" providerId="ADAL" clId="{3ACAC1EF-37B3-453B-8B67-3662164EC9D7}" dt="2023-03-16T17:32:31.968" v="10" actId="20577"/>
        <pc:sldMkLst>
          <pc:docMk/>
          <pc:sldMk cId="402774214" sldId="275"/>
        </pc:sldMkLst>
        <pc:spChg chg="mod">
          <ac:chgData name="Dorianne Cotter-Lockard" userId="5e2836be-6d2a-4e14-bd30-145ca4d6430b" providerId="ADAL" clId="{3ACAC1EF-37B3-453B-8B67-3662164EC9D7}" dt="2023-03-16T17:32:31.968" v="10" actId="20577"/>
          <ac:spMkLst>
            <pc:docMk/>
            <pc:sldMk cId="402774214" sldId="275"/>
            <ac:spMk id="3" creationId="{BB77B318-530A-E43E-025A-39C8524D7D71}"/>
          </ac:spMkLst>
        </pc:spChg>
      </pc:sldChg>
      <pc:sldChg chg="del">
        <pc:chgData name="Dorianne Cotter-Lockard" userId="5e2836be-6d2a-4e14-bd30-145ca4d6430b" providerId="ADAL" clId="{3ACAC1EF-37B3-453B-8B67-3662164EC9D7}" dt="2023-03-16T17:32:17.488" v="2" actId="47"/>
        <pc:sldMkLst>
          <pc:docMk/>
          <pc:sldMk cId="3980085250" sldId="276"/>
        </pc:sldMkLst>
      </pc:sldChg>
      <pc:sldChg chg="del">
        <pc:chgData name="Dorianne Cotter-Lockard" userId="5e2836be-6d2a-4e14-bd30-145ca4d6430b" providerId="ADAL" clId="{3ACAC1EF-37B3-453B-8B67-3662164EC9D7}" dt="2023-03-16T17:31:55.419" v="0" actId="47"/>
        <pc:sldMkLst>
          <pc:docMk/>
          <pc:sldMk cId="1251509194" sldId="277"/>
        </pc:sldMkLst>
      </pc:sldChg>
      <pc:sldChg chg="del">
        <pc:chgData name="Dorianne Cotter-Lockard" userId="5e2836be-6d2a-4e14-bd30-145ca4d6430b" providerId="ADAL" clId="{3ACAC1EF-37B3-453B-8B67-3662164EC9D7}" dt="2023-03-16T17:31:55.419" v="0" actId="47"/>
        <pc:sldMkLst>
          <pc:docMk/>
          <pc:sldMk cId="1342795765" sldId="278"/>
        </pc:sldMkLst>
      </pc:sldChg>
      <pc:sldChg chg="del">
        <pc:chgData name="Dorianne Cotter-Lockard" userId="5e2836be-6d2a-4e14-bd30-145ca4d6430b" providerId="ADAL" clId="{3ACAC1EF-37B3-453B-8B67-3662164EC9D7}" dt="2023-03-16T17:31:55.419" v="0" actId="47"/>
        <pc:sldMkLst>
          <pc:docMk/>
          <pc:sldMk cId="1438984477" sldId="279"/>
        </pc:sldMkLst>
      </pc:sldChg>
      <pc:sldChg chg="del">
        <pc:chgData name="Dorianne Cotter-Lockard" userId="5e2836be-6d2a-4e14-bd30-145ca4d6430b" providerId="ADAL" clId="{3ACAC1EF-37B3-453B-8B67-3662164EC9D7}" dt="2023-03-16T17:31:55.419" v="0" actId="47"/>
        <pc:sldMkLst>
          <pc:docMk/>
          <pc:sldMk cId="1604284779" sldId="280"/>
        </pc:sldMkLst>
      </pc:sldChg>
      <pc:sldChg chg="del">
        <pc:chgData name="Dorianne Cotter-Lockard" userId="5e2836be-6d2a-4e14-bd30-145ca4d6430b" providerId="ADAL" clId="{3ACAC1EF-37B3-453B-8B67-3662164EC9D7}" dt="2023-03-16T17:32:08.054" v="1" actId="47"/>
        <pc:sldMkLst>
          <pc:docMk/>
          <pc:sldMk cId="3769723811" sldId="281"/>
        </pc:sldMkLst>
      </pc:sldChg>
    </pc:docChg>
  </pc:docChgLst>
  <pc:docChgLst>
    <pc:chgData name="Cotter-Lockard, Dorianne" userId="S::cotter-lockd@munich-business-school.de::e03ebc74-164f-466d-b1c2-88f6764d960e" providerId="AD" clId="Web-{2CBA9E66-65CF-4F43-AD9B-5CF9E19CE08B}"/>
    <pc:docChg chg="modSld">
      <pc:chgData name="Cotter-Lockard, Dorianne" userId="S::cotter-lockd@munich-business-school.de::e03ebc74-164f-466d-b1c2-88f6764d960e" providerId="AD" clId="Web-{2CBA9E66-65CF-4F43-AD9B-5CF9E19CE08B}" dt="2023-08-22T09:06:44.650" v="1"/>
      <pc:docMkLst>
        <pc:docMk/>
      </pc:docMkLst>
      <pc:sldChg chg="modSp">
        <pc:chgData name="Cotter-Lockard, Dorianne" userId="S::cotter-lockd@munich-business-school.de::e03ebc74-164f-466d-b1c2-88f6764d960e" providerId="AD" clId="Web-{2CBA9E66-65CF-4F43-AD9B-5CF9E19CE08B}" dt="2023-08-22T09:06:44.650" v="1"/>
        <pc:sldMkLst>
          <pc:docMk/>
          <pc:sldMk cId="1633511119" sldId="1710"/>
        </pc:sldMkLst>
        <pc:spChg chg="mod">
          <ac:chgData name="Cotter-Lockard, Dorianne" userId="S::cotter-lockd@munich-business-school.de::e03ebc74-164f-466d-b1c2-88f6764d960e" providerId="AD" clId="Web-{2CBA9E66-65CF-4F43-AD9B-5CF9E19CE08B}" dt="2023-08-22T09:06:44.650" v="1"/>
          <ac:spMkLst>
            <pc:docMk/>
            <pc:sldMk cId="1633511119" sldId="1710"/>
            <ac:spMk id="14" creationId="{1B7F26F1-EF48-581D-0ADE-E6A23D9CD5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44591-C0FC-4716-B858-56C277D85143}"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B6007-A558-41B6-9A6C-95E32213988A}" type="slidenum">
              <a:rPr lang="en-US" smtClean="0"/>
              <a:t>‹#›</a:t>
            </a:fld>
            <a:endParaRPr lang="en-US"/>
          </a:p>
        </p:txBody>
      </p:sp>
    </p:spTree>
    <p:extLst>
      <p:ext uri="{BB962C8B-B14F-4D97-AF65-F5344CB8AC3E}">
        <p14:creationId xmlns:p14="http://schemas.microsoft.com/office/powerpoint/2010/main" val="169689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dgs.un.org/goals#history"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sdgs.un.org/" TargetMode="External"/><Relationship Id="rId4" Type="http://schemas.openxmlformats.org/officeDocument/2006/relationships/hyperlink" Target="https://sdgs.un.org/2030agend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instructor is not trained in mindfulness practices, the following two apps provide “how to” videos and guided meditations:</a:t>
            </a:r>
          </a:p>
          <a:p>
            <a:r>
              <a:rPr lang="en-US" dirty="0"/>
              <a:t>https://insighttimer.com/ </a:t>
            </a:r>
          </a:p>
          <a:p>
            <a:r>
              <a:rPr lang="en-US" dirty="0"/>
              <a:t>https://www.headspace.com/</a:t>
            </a:r>
          </a:p>
          <a:p>
            <a:endParaRPr lang="en-US" dirty="0"/>
          </a:p>
          <a:p>
            <a:r>
              <a:rPr lang="en-US" dirty="0"/>
              <a:t>Alternatively, choose one of these simple mindfulness practices (each takes less than 3 minutes):</a:t>
            </a:r>
          </a:p>
          <a:p>
            <a:endParaRPr lang="en-US" dirty="0"/>
          </a:p>
          <a:p>
            <a:r>
              <a:rPr lang="en-US" u="sng" dirty="0"/>
              <a:t>Breathing</a:t>
            </a:r>
          </a:p>
          <a:p>
            <a:endParaRPr lang="en-US" dirty="0"/>
          </a:p>
          <a:p>
            <a:r>
              <a:rPr lang="en-US" dirty="0"/>
              <a:t>Invite students to breath in for 4 counts, hold 4 counts, breath out 4 counts, and hold 4 counts. Count slowly to guide the process. Repeat the cycle 2 – 3 times. </a:t>
            </a:r>
          </a:p>
          <a:p>
            <a:endParaRPr lang="en-US" dirty="0"/>
          </a:p>
          <a:p>
            <a:r>
              <a:rPr lang="en-US" u="sng" dirty="0"/>
              <a:t>Listening in Silence</a:t>
            </a:r>
          </a:p>
          <a:p>
            <a:endParaRPr lang="en-US" dirty="0"/>
          </a:p>
          <a:p>
            <a:r>
              <a:rPr lang="en-US" dirty="0"/>
              <a:t>Invite students to sit in silence listen to the sounds around them. If there is a clock ticking in the room, they can focus on that first. After 30 seconds invite them to listen to the sounds outside the room. After an additional 30 seconds invite them to listen to the sounds of their breathing or other sounds within their bodies. Finally invite them to be open to hearing all sounds within and around them.</a:t>
            </a:r>
          </a:p>
          <a:p>
            <a:endParaRPr lang="en-US" dirty="0"/>
          </a:p>
        </p:txBody>
      </p:sp>
      <p:sp>
        <p:nvSpPr>
          <p:cNvPr id="4" name="Slide Number Placeholder 3"/>
          <p:cNvSpPr>
            <a:spLocks noGrp="1"/>
          </p:cNvSpPr>
          <p:nvPr>
            <p:ph type="sldNum" sz="quarter" idx="5"/>
          </p:nvPr>
        </p:nvSpPr>
        <p:spPr/>
        <p:txBody>
          <a:bodyPr/>
          <a:lstStyle/>
          <a:p>
            <a:fld id="{8165D930-0973-4E05-948C-1E816049E378}" type="slidenum">
              <a:rPr lang="en-US" smtClean="0"/>
              <a:t>3</a:t>
            </a:fld>
            <a:endParaRPr lang="en-US"/>
          </a:p>
        </p:txBody>
      </p:sp>
    </p:spTree>
    <p:extLst>
      <p:ext uri="{BB962C8B-B14F-4D97-AF65-F5344CB8AC3E}">
        <p14:creationId xmlns:p14="http://schemas.microsoft.com/office/powerpoint/2010/main" val="84102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details on facilitating this activity in the Teaching Notes</a:t>
            </a:r>
          </a:p>
        </p:txBody>
      </p:sp>
      <p:sp>
        <p:nvSpPr>
          <p:cNvPr id="4" name="Slide Number Placeholder 3"/>
          <p:cNvSpPr>
            <a:spLocks noGrp="1"/>
          </p:cNvSpPr>
          <p:nvPr>
            <p:ph type="sldNum" sz="quarter" idx="5"/>
          </p:nvPr>
        </p:nvSpPr>
        <p:spPr/>
        <p:txBody>
          <a:bodyPr/>
          <a:lstStyle/>
          <a:p>
            <a:fld id="{D4AB6007-A558-41B6-9A6C-95E32213988A}" type="slidenum">
              <a:rPr lang="en-US" smtClean="0"/>
              <a:t>15</a:t>
            </a:fld>
            <a:endParaRPr lang="en-US"/>
          </a:p>
        </p:txBody>
      </p:sp>
    </p:spTree>
    <p:extLst>
      <p:ext uri="{BB962C8B-B14F-4D97-AF65-F5344CB8AC3E}">
        <p14:creationId xmlns:p14="http://schemas.microsoft.com/office/powerpoint/2010/main" val="107867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how to create a mindmap. You can play the first 1.5 minutes of this video for students: https://youtu.be/FMkK8g3UQN8  </a:t>
            </a:r>
          </a:p>
          <a:p>
            <a:r>
              <a:rPr lang="en-US" dirty="0"/>
              <a:t>Choose a topic such as plan my vacation, class outing, etc. to co-create a simple map with the class</a:t>
            </a:r>
            <a:endParaRPr lang="en-US" dirty="0">
              <a:cs typeface="Calibri"/>
            </a:endParaRPr>
          </a:p>
        </p:txBody>
      </p:sp>
      <p:sp>
        <p:nvSpPr>
          <p:cNvPr id="4" name="Slide Number Placeholder 3"/>
          <p:cNvSpPr>
            <a:spLocks noGrp="1"/>
          </p:cNvSpPr>
          <p:nvPr>
            <p:ph type="sldNum" sz="quarter" idx="5"/>
          </p:nvPr>
        </p:nvSpPr>
        <p:spPr/>
        <p:txBody>
          <a:bodyPr/>
          <a:lstStyle/>
          <a:p>
            <a:fld id="{D4AB6007-A558-41B6-9A6C-95E32213988A}" type="slidenum">
              <a:rPr lang="en-US" smtClean="0"/>
              <a:t>16</a:t>
            </a:fld>
            <a:endParaRPr lang="en-US"/>
          </a:p>
        </p:txBody>
      </p:sp>
    </p:spTree>
    <p:extLst>
      <p:ext uri="{BB962C8B-B14F-4D97-AF65-F5344CB8AC3E}">
        <p14:creationId xmlns:p14="http://schemas.microsoft.com/office/powerpoint/2010/main" val="162156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latin typeface="Arial" panose="020B0604020202020204" pitchFamily="34" charset="0"/>
                <a:cs typeface="Arial" panose="020B0604020202020204" pitchFamily="34" charset="0"/>
              </a:rPr>
              <a:t>Explain the UN’s sustainable development goals.</a:t>
            </a:r>
          </a:p>
          <a:p>
            <a:pPr>
              <a:spcAft>
                <a:spcPts val="600"/>
              </a:spcAft>
            </a:pPr>
            <a:r>
              <a:rPr lang="en-US" dirty="0">
                <a:latin typeface="Arial"/>
                <a:cs typeface="Arial"/>
              </a:rPr>
              <a:t>History (from  </a:t>
            </a:r>
            <a:r>
              <a:rPr lang="en-US" dirty="0">
                <a:latin typeface="Arial"/>
                <a:cs typeface="Arial"/>
                <a:hlinkClick r:id="rId3"/>
              </a:rPr>
              <a:t>https://sdgs.un.org/goals#history</a:t>
            </a:r>
            <a:r>
              <a:rPr lang="en-US" dirty="0">
                <a:latin typeface="Arial"/>
                <a:cs typeface="Arial"/>
              </a:rPr>
              <a:t>  ): </a:t>
            </a:r>
            <a:endParaRPr lang="en-US" dirty="0">
              <a:latin typeface="Arial" panose="020B0604020202020204" pitchFamily="34" charset="0"/>
              <a:cs typeface="Arial" panose="020B0604020202020204" pitchFamily="34" charset="0"/>
            </a:endParaRPr>
          </a:p>
          <a:p>
            <a:pPr algn="l" fontAlgn="base">
              <a:spcAft>
                <a:spcPts val="600"/>
              </a:spcAft>
            </a:pPr>
            <a:r>
              <a:rPr lang="en-US" b="0" i="0" u="sng"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 2030 Agenda for Sustainable Development</a:t>
            </a:r>
            <a:r>
              <a:rPr lang="en-US" b="0" i="0" u="none" strike="noStrike" dirty="0">
                <a:solidFill>
                  <a:srgbClr val="0563C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lang="en-US" b="0" i="0" dirty="0">
                <a:solidFill>
                  <a:srgbClr val="4D4D4D"/>
                </a:solidFill>
                <a:effectLst/>
                <a:latin typeface="Arial" panose="020B0604020202020204" pitchFamily="34" charset="0"/>
                <a:cs typeface="Arial" panose="020B0604020202020204" pitchFamily="34" charset="0"/>
              </a:rPr>
              <a:t> adopted by all United Nations Member States in 2015, provides a shared blueprint for peace and prosperity for people and the planet, now and into the future. </a:t>
            </a:r>
          </a:p>
          <a:p>
            <a:pPr algn="l" fontAlgn="base">
              <a:spcAft>
                <a:spcPts val="600"/>
              </a:spcAft>
            </a:pPr>
            <a:r>
              <a:rPr lang="en-US" b="0" i="0" dirty="0">
                <a:solidFill>
                  <a:srgbClr val="4D4D4D"/>
                </a:solidFill>
                <a:effectLst/>
                <a:latin typeface="Arial" panose="020B0604020202020204" pitchFamily="34" charset="0"/>
                <a:cs typeface="Arial" panose="020B0604020202020204" pitchFamily="34" charset="0"/>
              </a:rPr>
              <a:t>At its heart are the 17 Sustainable Development Goals (SDGs), which are an urgent call for action by all countries - developed and developing - in a global partnership. </a:t>
            </a:r>
          </a:p>
          <a:p>
            <a:pPr algn="l" fontAlgn="base">
              <a:spcAft>
                <a:spcPts val="600"/>
              </a:spcAft>
            </a:pPr>
            <a:r>
              <a:rPr lang="en-US" b="0" i="0" dirty="0">
                <a:solidFill>
                  <a:srgbClr val="4D4D4D"/>
                </a:solidFill>
                <a:effectLst/>
                <a:latin typeface="Arial" panose="020B0604020202020204" pitchFamily="34" charset="0"/>
                <a:cs typeface="Arial" panose="020B0604020202020204" pitchFamily="34" charset="0"/>
              </a:rPr>
              <a:t>They recognize that ending poverty and other deprivations must go hand-in-hand with strategies that improve health and education, reduce inequality, and spur economic growth – all while tackling climate change and working to preserve our oceans and forests.</a:t>
            </a:r>
          </a:p>
          <a:p>
            <a:pPr algn="l" fontAlgn="base">
              <a:spcAft>
                <a:spcPts val="600"/>
              </a:spcAft>
            </a:pPr>
            <a:r>
              <a:rPr lang="en-US" b="0" i="0" dirty="0">
                <a:solidFill>
                  <a:srgbClr val="4D4D4D"/>
                </a:solidFill>
                <a:effectLst/>
                <a:latin typeface="Arial" panose="020B0604020202020204" pitchFamily="34" charset="0"/>
                <a:cs typeface="Arial" panose="020B0604020202020204" pitchFamily="34" charset="0"/>
              </a:rPr>
              <a:t>The SDGs build on decades of work by countries and the UN</a:t>
            </a:r>
          </a:p>
          <a:p>
            <a:pPr algn="l" fontAlgn="base">
              <a:spcAft>
                <a:spcPts val="600"/>
              </a:spcAft>
            </a:pPr>
            <a:endParaRPr lang="en-US" b="0" i="0" dirty="0">
              <a:solidFill>
                <a:srgbClr val="4D4D4D"/>
              </a:solidFill>
              <a:effectLst/>
              <a:latin typeface="Arial" panose="020B0604020202020204" pitchFamily="34" charset="0"/>
              <a:cs typeface="Arial" panose="020B0604020202020204" pitchFamily="34" charset="0"/>
            </a:endParaRPr>
          </a:p>
          <a:p>
            <a:pPr fontAlgn="base">
              <a:spcAft>
                <a:spcPts val="600"/>
              </a:spcAft>
            </a:pPr>
            <a:r>
              <a:rPr lang="en-US" b="0" i="0" dirty="0">
                <a:solidFill>
                  <a:srgbClr val="4D4D4D"/>
                </a:solidFill>
                <a:effectLst/>
                <a:latin typeface="Arial"/>
                <a:cs typeface="Arial"/>
              </a:rPr>
              <a:t>You can go to </a:t>
            </a:r>
            <a:r>
              <a:rPr lang="en-US" b="0" i="0" dirty="0">
                <a:solidFill>
                  <a:srgbClr val="4D4D4D"/>
                </a:solidFill>
                <a:effectLst/>
                <a:latin typeface="Arial"/>
                <a:cs typeface="Arial"/>
                <a:hlinkClick r:id="rId5"/>
              </a:rPr>
              <a:t>https://sdgs.un.org/</a:t>
            </a:r>
            <a:r>
              <a:rPr lang="en-US" dirty="0">
                <a:solidFill>
                  <a:srgbClr val="4D4D4D"/>
                </a:solidFill>
                <a:latin typeface="Arial"/>
                <a:cs typeface="Arial"/>
              </a:rPr>
              <a:t>   </a:t>
            </a:r>
            <a:r>
              <a:rPr lang="en-US" b="0" i="0" dirty="0">
                <a:solidFill>
                  <a:srgbClr val="4D4D4D"/>
                </a:solidFill>
                <a:effectLst/>
                <a:latin typeface="Arial"/>
                <a:cs typeface="Arial"/>
              </a:rPr>
              <a:t>- scroll down to the 17 SDGs on the home page and hover the mouse over selected SDGs to provide examples of each SDG</a:t>
            </a:r>
          </a:p>
          <a:p>
            <a:endParaRPr lang="en-US" dirty="0"/>
          </a:p>
        </p:txBody>
      </p:sp>
      <p:sp>
        <p:nvSpPr>
          <p:cNvPr id="4" name="Slide Number Placeholder 3"/>
          <p:cNvSpPr>
            <a:spLocks noGrp="1"/>
          </p:cNvSpPr>
          <p:nvPr>
            <p:ph type="sldNum" sz="quarter" idx="5"/>
          </p:nvPr>
        </p:nvSpPr>
        <p:spPr/>
        <p:txBody>
          <a:bodyPr/>
          <a:lstStyle/>
          <a:p>
            <a:fld id="{8165D930-0973-4E05-948C-1E816049E378}" type="slidenum">
              <a:rPr lang="en-US" smtClean="0"/>
              <a:t>17</a:t>
            </a:fld>
            <a:endParaRPr lang="en-US" dirty="0"/>
          </a:p>
        </p:txBody>
      </p:sp>
    </p:spTree>
    <p:extLst>
      <p:ext uri="{BB962C8B-B14F-4D97-AF65-F5344CB8AC3E}">
        <p14:creationId xmlns:p14="http://schemas.microsoft.com/office/powerpoint/2010/main" val="319614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detailed instructions in the Instructor’s Notes.</a:t>
            </a:r>
          </a:p>
          <a:p>
            <a:r>
              <a:rPr lang="en-US" dirty="0"/>
              <a:t>Give pre-existing self-managing teams 25 minutes for the activity. This activity feeds into the final group project.</a:t>
            </a:r>
          </a:p>
          <a:p>
            <a:r>
              <a:rPr lang="en-US" dirty="0"/>
              <a:t>When teams return, give them 2 minutes each to provide a summary of their exploration, showing their mindmap to the class.</a:t>
            </a:r>
          </a:p>
        </p:txBody>
      </p:sp>
      <p:sp>
        <p:nvSpPr>
          <p:cNvPr id="4" name="Slide Number Placeholder 3"/>
          <p:cNvSpPr>
            <a:spLocks noGrp="1"/>
          </p:cNvSpPr>
          <p:nvPr>
            <p:ph type="sldNum" sz="quarter" idx="5"/>
          </p:nvPr>
        </p:nvSpPr>
        <p:spPr/>
        <p:txBody>
          <a:bodyPr/>
          <a:lstStyle/>
          <a:p>
            <a:fld id="{D4AB6007-A558-41B6-9A6C-95E32213988A}" type="slidenum">
              <a:rPr lang="en-US" smtClean="0"/>
              <a:t>18</a:t>
            </a:fld>
            <a:endParaRPr lang="en-US"/>
          </a:p>
        </p:txBody>
      </p:sp>
    </p:spTree>
    <p:extLst>
      <p:ext uri="{BB962C8B-B14F-4D97-AF65-F5344CB8AC3E}">
        <p14:creationId xmlns:p14="http://schemas.microsoft.com/office/powerpoint/2010/main" val="151338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Allocate 10 minutes for the activity</a:t>
            </a:r>
          </a:p>
          <a:p>
            <a:r>
              <a:rPr lang="en-US" dirty="0"/>
              <a:t>Reporting back to the plenary is not needed.</a:t>
            </a:r>
          </a:p>
        </p:txBody>
      </p:sp>
      <p:sp>
        <p:nvSpPr>
          <p:cNvPr id="4" name="Slide Number Placeholder 3"/>
          <p:cNvSpPr>
            <a:spLocks noGrp="1"/>
          </p:cNvSpPr>
          <p:nvPr>
            <p:ph type="sldNum" sz="quarter" idx="5"/>
          </p:nvPr>
        </p:nvSpPr>
        <p:spPr/>
        <p:txBody>
          <a:bodyPr/>
          <a:lstStyle/>
          <a:p>
            <a:fld id="{D4AB6007-A558-41B6-9A6C-95E32213988A}" type="slidenum">
              <a:rPr lang="en-US" smtClean="0"/>
              <a:t>19</a:t>
            </a:fld>
            <a:endParaRPr lang="en-US"/>
          </a:p>
        </p:txBody>
      </p:sp>
    </p:spTree>
    <p:extLst>
      <p:ext uri="{BB962C8B-B14F-4D97-AF65-F5344CB8AC3E}">
        <p14:creationId xmlns:p14="http://schemas.microsoft.com/office/powerpoint/2010/main" val="6521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Light" panose="020F0302020204030204" pitchFamily="34" charset="0"/>
                <a:ea typeface="Calibri Light" panose="020F0302020204030204" pitchFamily="34" charset="0"/>
              </a:rPr>
              <a:t>Begin working with your group to explore an initiative to address your chosen SDG: </a:t>
            </a:r>
            <a:r>
              <a:rPr lang="en-GB" sz="1800" dirty="0">
                <a:effectLst/>
                <a:latin typeface="Calibri Light" panose="020F0302020204030204" pitchFamily="34" charset="0"/>
                <a:ea typeface="Times New Roman" panose="02020603050405020304" pitchFamily="18" charset="0"/>
              </a:rPr>
              <a:t>Identify an inspirational organization that has an initiative to address your chosen SDG. See assignment in Module 4 for further instructions.</a:t>
            </a:r>
          </a:p>
          <a:p>
            <a:endParaRPr lang="en-GB" sz="1800" dirty="0">
              <a:effectLst/>
              <a:latin typeface="Calibri Light" panose="020F0302020204030204" pitchFamily="34" charset="0"/>
            </a:endParaRPr>
          </a:p>
          <a:p>
            <a:r>
              <a:rPr lang="en-GB" sz="1800" dirty="0">
                <a:effectLst/>
                <a:latin typeface="Calibri Light" panose="020F0302020204030204" pitchFamily="34" charset="0"/>
              </a:rPr>
              <a:t>Note to Instructor: Unless the class is delivered virtually, the students should create the poster by hand, on large flipchart sized paper. The intention is to have a gallery of posters at the last session of the course, for the presentations.</a:t>
            </a:r>
            <a:endParaRPr lang="en-US" dirty="0"/>
          </a:p>
        </p:txBody>
      </p:sp>
      <p:sp>
        <p:nvSpPr>
          <p:cNvPr id="4" name="Slide Number Placeholder 3"/>
          <p:cNvSpPr>
            <a:spLocks noGrp="1"/>
          </p:cNvSpPr>
          <p:nvPr>
            <p:ph type="sldNum" sz="quarter" idx="5"/>
          </p:nvPr>
        </p:nvSpPr>
        <p:spPr/>
        <p:txBody>
          <a:bodyPr/>
          <a:lstStyle/>
          <a:p>
            <a:fld id="{D4AB6007-A558-41B6-9A6C-95E32213988A}" type="slidenum">
              <a:rPr lang="en-US" smtClean="0"/>
              <a:t>20</a:t>
            </a:fld>
            <a:endParaRPr lang="en-US"/>
          </a:p>
        </p:txBody>
      </p:sp>
    </p:spTree>
    <p:extLst>
      <p:ext uri="{BB962C8B-B14F-4D97-AF65-F5344CB8AC3E}">
        <p14:creationId xmlns:p14="http://schemas.microsoft.com/office/powerpoint/2010/main" val="263003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C2BE08-7476-4428-A5DE-03C33B3CABCF}" type="slidenum">
              <a:rPr lang="de-DE" smtClean="0"/>
              <a:t>21</a:t>
            </a:fld>
            <a:endParaRPr lang="de-DE"/>
          </a:p>
        </p:txBody>
      </p:sp>
    </p:spTree>
    <p:extLst>
      <p:ext uri="{BB962C8B-B14F-4D97-AF65-F5344CB8AC3E}">
        <p14:creationId xmlns:p14="http://schemas.microsoft.com/office/powerpoint/2010/main" val="3268598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assignment can be guided with a handout document which lists various possible elements that influence a person’s worldview (included in “Facilitator Guide – Understanding Worldviews” in the Toolbox) </a:t>
            </a:r>
          </a:p>
        </p:txBody>
      </p:sp>
      <p:sp>
        <p:nvSpPr>
          <p:cNvPr id="4" name="Slide Number Placeholder 3"/>
          <p:cNvSpPr>
            <a:spLocks noGrp="1"/>
          </p:cNvSpPr>
          <p:nvPr>
            <p:ph type="sldNum" sz="quarter" idx="5"/>
          </p:nvPr>
        </p:nvSpPr>
        <p:spPr/>
        <p:txBody>
          <a:bodyPr/>
          <a:lstStyle/>
          <a:p>
            <a:fld id="{D4AB6007-A558-41B6-9A6C-95E32213988A}" type="slidenum">
              <a:rPr lang="en-US" smtClean="0"/>
              <a:t>22</a:t>
            </a:fld>
            <a:endParaRPr lang="en-US"/>
          </a:p>
        </p:txBody>
      </p:sp>
    </p:spTree>
    <p:extLst>
      <p:ext uri="{BB962C8B-B14F-4D97-AF65-F5344CB8AC3E}">
        <p14:creationId xmlns:p14="http://schemas.microsoft.com/office/powerpoint/2010/main" val="170861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quote to center the class.</a:t>
            </a:r>
          </a:p>
        </p:txBody>
      </p:sp>
      <p:sp>
        <p:nvSpPr>
          <p:cNvPr id="4" name="Slide Number Placeholder 3"/>
          <p:cNvSpPr>
            <a:spLocks noGrp="1"/>
          </p:cNvSpPr>
          <p:nvPr>
            <p:ph type="sldNum" sz="quarter" idx="5"/>
          </p:nvPr>
        </p:nvSpPr>
        <p:spPr/>
        <p:txBody>
          <a:bodyPr/>
          <a:lstStyle/>
          <a:p>
            <a:fld id="{D4AB6007-A558-41B6-9A6C-95E32213988A}" type="slidenum">
              <a:rPr lang="en-US" smtClean="0"/>
              <a:t>4</a:t>
            </a:fld>
            <a:endParaRPr lang="en-US"/>
          </a:p>
        </p:txBody>
      </p:sp>
    </p:spTree>
    <p:extLst>
      <p:ext uri="{BB962C8B-B14F-4D97-AF65-F5344CB8AC3E}">
        <p14:creationId xmlns:p14="http://schemas.microsoft.com/office/powerpoint/2010/main" val="260315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“Facilitator Guide – Understanding Worldviews” located in the Toolbox for detailed guidance on facilitating this workshop.</a:t>
            </a:r>
          </a:p>
          <a:p>
            <a:r>
              <a:rPr lang="ca"/>
              <a:t>The ability to understand our own worldview and the worldviews of others are two essential competencies of the </a:t>
            </a:r>
            <a:r>
              <a:rPr lang="ca" i="1"/>
              <a:t>SQ21: 21 Skills of Spiritual Intelligence</a:t>
            </a:r>
            <a:r>
              <a:rPr lang="ca"/>
              <a:t> by Cindy Wigglesworth. This workshop is based on Wigglesworth’s developmental model and addresses the development of these two skills. See Wigglesworth's book for further understanding of these skills.</a:t>
            </a:r>
            <a:endParaRPr lang="en-US"/>
          </a:p>
        </p:txBody>
      </p:sp>
      <p:sp>
        <p:nvSpPr>
          <p:cNvPr id="4" name="Slide Number Placeholder 3"/>
          <p:cNvSpPr>
            <a:spLocks noGrp="1"/>
          </p:cNvSpPr>
          <p:nvPr>
            <p:ph type="sldNum" sz="quarter" idx="5"/>
          </p:nvPr>
        </p:nvSpPr>
        <p:spPr/>
        <p:txBody>
          <a:bodyPr/>
          <a:lstStyle/>
          <a:p>
            <a:fld id="{03E0B98A-FA2D-4E1C-8BEA-E52D5DC03D09}" type="slidenum">
              <a:rPr lang="en-US" smtClean="0"/>
              <a:t>8</a:t>
            </a:fld>
            <a:endParaRPr lang="en-US"/>
          </a:p>
        </p:txBody>
      </p:sp>
    </p:spTree>
    <p:extLst>
      <p:ext uri="{BB962C8B-B14F-4D97-AF65-F5344CB8AC3E}">
        <p14:creationId xmlns:p14="http://schemas.microsoft.com/office/powerpoint/2010/main" val="2357137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a:t>Invite students to stand in a circle</a:t>
            </a:r>
          </a:p>
          <a:p>
            <a:pPr>
              <a:spcBef>
                <a:spcPts val="600"/>
              </a:spcBef>
              <a:spcAft>
                <a:spcPts val="600"/>
              </a:spcAft>
            </a:pPr>
            <a:r>
              <a:rPr lang="en-US"/>
              <a:t>Place an asymmetrical 3D object in the middle of the circle</a:t>
            </a:r>
          </a:p>
          <a:p>
            <a:pPr>
              <a:spcBef>
                <a:spcPts val="600"/>
              </a:spcBef>
              <a:spcAft>
                <a:spcPts val="600"/>
              </a:spcAft>
            </a:pPr>
            <a:r>
              <a:rPr lang="en-US"/>
              <a:t>Ask students at different points of the circle to describe what they see of the object</a:t>
            </a:r>
          </a:p>
          <a:p>
            <a:pPr>
              <a:spcBef>
                <a:spcPts val="600"/>
              </a:spcBef>
              <a:spcAft>
                <a:spcPts val="600"/>
              </a:spcAft>
            </a:pPr>
            <a:r>
              <a:rPr lang="en-US"/>
              <a:t>Now ask everyone to step three steps to their right.</a:t>
            </a:r>
          </a:p>
          <a:p>
            <a:pPr marL="0" marR="0" lvl="0" indent="0" algn="l" defTabSz="914400" rtl="0" eaLnBrk="1" fontAlgn="auto" latinLnBrk="0" hangingPunct="1">
              <a:spcBef>
                <a:spcPts val="600"/>
              </a:spcBef>
              <a:spcAft>
                <a:spcPts val="600"/>
              </a:spcAft>
              <a:buClrTx/>
              <a:buSzTx/>
              <a:buFontTx/>
              <a:buNone/>
              <a:tabLst/>
              <a:defRPr/>
            </a:pPr>
            <a:r>
              <a:rPr lang="en-US"/>
              <a:t>Ask the same students as before to describe what they see of the object</a:t>
            </a:r>
          </a:p>
          <a:p>
            <a:pPr>
              <a:spcBef>
                <a:spcPts val="600"/>
              </a:spcBef>
              <a:spcAft>
                <a:spcPts val="600"/>
              </a:spcAft>
            </a:pPr>
            <a:r>
              <a:rPr lang="en-US"/>
              <a:t>Invite students to reflect and comment on their experience</a:t>
            </a:r>
          </a:p>
          <a:p>
            <a:pPr>
              <a:spcBef>
                <a:spcPts val="600"/>
              </a:spcBef>
              <a:spcAft>
                <a:spcPts val="600"/>
              </a:spcAft>
            </a:pPr>
            <a:r>
              <a:rPr lang="en-US"/>
              <a:t>[Their view and understanding of the object depends on where they stand in the circle. In the same way, how we see and understand the world varies with our “position” in relation to the world. Our “position” is our worldview]</a:t>
            </a:r>
          </a:p>
        </p:txBody>
      </p:sp>
      <p:sp>
        <p:nvSpPr>
          <p:cNvPr id="4" name="Slide Number Placeholder 3"/>
          <p:cNvSpPr>
            <a:spLocks noGrp="1"/>
          </p:cNvSpPr>
          <p:nvPr>
            <p:ph type="sldNum" sz="quarter" idx="5"/>
          </p:nvPr>
        </p:nvSpPr>
        <p:spPr/>
        <p:txBody>
          <a:bodyPr/>
          <a:lstStyle/>
          <a:p>
            <a:fld id="{D4AB6007-A558-41B6-9A6C-95E32213988A}" type="slidenum">
              <a:rPr lang="en-US" smtClean="0"/>
              <a:t>9</a:t>
            </a:fld>
            <a:endParaRPr lang="en-US"/>
          </a:p>
        </p:txBody>
      </p:sp>
    </p:spTree>
    <p:extLst>
      <p:ext uri="{BB962C8B-B14F-4D97-AF65-F5344CB8AC3E}">
        <p14:creationId xmlns:p14="http://schemas.microsoft.com/office/powerpoint/2010/main" val="168356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Invite students to think of what could influence a person’s worldview, </a:t>
            </a:r>
            <a:r>
              <a:rPr lang="en-US" sz="1400" dirty="0">
                <a:effectLst/>
                <a:ea typeface="Times" panose="02020603050405020304" pitchFamily="18" charset="0"/>
              </a:rPr>
              <a:t>then show next slide with list of influences. </a:t>
            </a:r>
            <a:endParaRPr lang="en-US" sz="1400" dirty="0"/>
          </a:p>
        </p:txBody>
      </p:sp>
      <p:sp>
        <p:nvSpPr>
          <p:cNvPr id="4" name="Slide Number Placeholder 3"/>
          <p:cNvSpPr>
            <a:spLocks noGrp="1"/>
          </p:cNvSpPr>
          <p:nvPr>
            <p:ph type="sldNum" sz="quarter" idx="5"/>
          </p:nvPr>
        </p:nvSpPr>
        <p:spPr/>
        <p:txBody>
          <a:bodyPr/>
          <a:lstStyle/>
          <a:p>
            <a:fld id="{D4AB6007-A558-41B6-9A6C-95E32213988A}" type="slidenum">
              <a:rPr lang="en-US" smtClean="0"/>
              <a:t>10</a:t>
            </a:fld>
            <a:endParaRPr lang="en-US"/>
          </a:p>
        </p:txBody>
      </p:sp>
    </p:spTree>
    <p:extLst>
      <p:ext uri="{BB962C8B-B14F-4D97-AF65-F5344CB8AC3E}">
        <p14:creationId xmlns:p14="http://schemas.microsoft.com/office/powerpoint/2010/main" val="35052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animated so you can speak to a few aspects at a time.</a:t>
            </a:r>
          </a:p>
        </p:txBody>
      </p:sp>
      <p:sp>
        <p:nvSpPr>
          <p:cNvPr id="4" name="Slide Number Placeholder 3"/>
          <p:cNvSpPr>
            <a:spLocks noGrp="1"/>
          </p:cNvSpPr>
          <p:nvPr>
            <p:ph type="sldNum" sz="quarter" idx="5"/>
          </p:nvPr>
        </p:nvSpPr>
        <p:spPr/>
        <p:txBody>
          <a:bodyPr/>
          <a:lstStyle/>
          <a:p>
            <a:fld id="{D4AB6007-A558-41B6-9A6C-95E32213988A}" type="slidenum">
              <a:rPr lang="en-US" smtClean="0"/>
              <a:t>11</a:t>
            </a:fld>
            <a:endParaRPr lang="en-US"/>
          </a:p>
        </p:txBody>
      </p:sp>
    </p:spTree>
    <p:extLst>
      <p:ext uri="{BB962C8B-B14F-4D97-AF65-F5344CB8AC3E}">
        <p14:creationId xmlns:p14="http://schemas.microsoft.com/office/powerpoint/2010/main" val="37311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animated so you can speak to a few aspects at a time.</a:t>
            </a:r>
          </a:p>
        </p:txBody>
      </p:sp>
      <p:sp>
        <p:nvSpPr>
          <p:cNvPr id="4" name="Slide Number Placeholder 3"/>
          <p:cNvSpPr>
            <a:spLocks noGrp="1"/>
          </p:cNvSpPr>
          <p:nvPr>
            <p:ph type="sldNum" sz="quarter" idx="5"/>
          </p:nvPr>
        </p:nvSpPr>
        <p:spPr/>
        <p:txBody>
          <a:bodyPr/>
          <a:lstStyle/>
          <a:p>
            <a:fld id="{D4AB6007-A558-41B6-9A6C-95E32213988A}" type="slidenum">
              <a:rPr lang="en-US" smtClean="0"/>
              <a:t>12</a:t>
            </a:fld>
            <a:endParaRPr lang="en-US"/>
          </a:p>
        </p:txBody>
      </p:sp>
    </p:spTree>
    <p:extLst>
      <p:ext uri="{BB962C8B-B14F-4D97-AF65-F5344CB8AC3E}">
        <p14:creationId xmlns:p14="http://schemas.microsoft.com/office/powerpoint/2010/main" val="146747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7563" y="573088"/>
            <a:ext cx="2865437" cy="1611312"/>
          </a:xfrm>
        </p:spPr>
      </p:sp>
      <p:sp>
        <p:nvSpPr>
          <p:cNvPr id="3" name="Notes Placeholder 2"/>
          <p:cNvSpPr>
            <a:spLocks noGrp="1"/>
          </p:cNvSpPr>
          <p:nvPr>
            <p:ph type="body" idx="1"/>
          </p:nvPr>
        </p:nvSpPr>
        <p:spPr>
          <a:xfrm>
            <a:off x="472045" y="2184400"/>
            <a:ext cx="5988132" cy="5534561"/>
          </a:xfrm>
        </p:spPr>
        <p:txBody>
          <a:bodyPr/>
          <a:lstStyle/>
          <a:p>
            <a:pPr marR="0">
              <a:lnSpc>
                <a:spcPct val="115000"/>
              </a:lnSpc>
              <a:spcBef>
                <a:spcPts val="0"/>
              </a:spcBef>
              <a:spcAft>
                <a:spcPts val="600"/>
              </a:spcAft>
            </a:pPr>
            <a:r>
              <a:rPr lang="en-US" u="sng" dirty="0">
                <a:effectLst/>
                <a:latin typeface="Arial" panose="020B0604020202020204" pitchFamily="34" charset="0"/>
                <a:ea typeface="Times" panose="02020603050405020304" pitchFamily="18" charset="0"/>
                <a:cs typeface="Arial" panose="020B0604020202020204" pitchFamily="34" charset="0"/>
              </a:rPr>
              <a:t>Self-Awareness Exercise:</a:t>
            </a:r>
          </a:p>
          <a:p>
            <a:pPr marR="0">
              <a:lnSpc>
                <a:spcPct val="115000"/>
              </a:lnSpc>
              <a:spcBef>
                <a:spcPts val="0"/>
              </a:spcBef>
              <a:spcAft>
                <a:spcPts val="600"/>
              </a:spcAft>
            </a:pPr>
            <a:r>
              <a:rPr lang="en-US" dirty="0">
                <a:effectLst/>
                <a:latin typeface="Arial" panose="020B0604020202020204" pitchFamily="34" charset="0"/>
                <a:ea typeface="Times" panose="02020603050405020304" pitchFamily="18" charset="0"/>
                <a:cs typeface="Arial" panose="020B0604020202020204" pitchFamily="34" charset="0"/>
              </a:rPr>
              <a:t>Spend 5 minutes to write down answers to the following questions:</a:t>
            </a:r>
          </a:p>
          <a:p>
            <a:pPr marL="342900" marR="0" lvl="0" indent="-342900">
              <a:lnSpc>
                <a:spcPct val="115000"/>
              </a:lnSpc>
              <a:spcBef>
                <a:spcPts val="0"/>
              </a:spcBef>
              <a:spcAft>
                <a:spcPts val="600"/>
              </a:spcAft>
              <a:buFont typeface="Wingdings" panose="05000000000000000000" pitchFamily="2" charset="2"/>
              <a:buChar char=""/>
            </a:pPr>
            <a:r>
              <a:rPr lang="en-US" dirty="0">
                <a:effectLst/>
                <a:latin typeface="Arial" panose="020B0604020202020204" pitchFamily="34" charset="0"/>
                <a:ea typeface="Times" panose="02020603050405020304" pitchFamily="18" charset="0"/>
                <a:cs typeface="Arial" panose="020B0604020202020204" pitchFamily="34" charset="0"/>
              </a:rPr>
              <a:t>What country or countries did I grow up in, and what languages do I speak fluently? How has this affected the way I see the world?</a:t>
            </a:r>
          </a:p>
          <a:p>
            <a:pPr marL="342900" marR="0" lvl="0" indent="-342900">
              <a:lnSpc>
                <a:spcPct val="115000"/>
              </a:lnSpc>
              <a:spcBef>
                <a:spcPts val="0"/>
              </a:spcBef>
              <a:spcAft>
                <a:spcPts val="600"/>
              </a:spcAft>
              <a:buFont typeface="Wingdings" panose="05000000000000000000" pitchFamily="2" charset="2"/>
              <a:buChar char=""/>
            </a:pPr>
            <a:r>
              <a:rPr lang="en-US" dirty="0">
                <a:effectLst/>
                <a:latin typeface="Arial" panose="020B0604020202020204" pitchFamily="34" charset="0"/>
                <a:ea typeface="Times" panose="02020603050405020304" pitchFamily="18" charset="0"/>
                <a:cs typeface="Arial" panose="020B0604020202020204" pitchFamily="34" charset="0"/>
              </a:rPr>
              <a:t>What is my historical context? What local or world events have I lived through, and how have they affected the way I see the world? </a:t>
            </a:r>
          </a:p>
          <a:p>
            <a:pPr marL="342900" marR="0" lvl="0" indent="-342900">
              <a:lnSpc>
                <a:spcPct val="115000"/>
              </a:lnSpc>
              <a:spcBef>
                <a:spcPts val="0"/>
              </a:spcBef>
              <a:spcAft>
                <a:spcPts val="600"/>
              </a:spcAft>
              <a:buFont typeface="Wingdings" panose="05000000000000000000" pitchFamily="2" charset="2"/>
              <a:buChar char=""/>
            </a:pPr>
            <a:r>
              <a:rPr lang="en-US" dirty="0">
                <a:effectLst/>
                <a:latin typeface="Arial" panose="020B0604020202020204" pitchFamily="34" charset="0"/>
                <a:ea typeface="Times" panose="02020603050405020304" pitchFamily="18" charset="0"/>
                <a:cs typeface="Arial" panose="020B0604020202020204" pitchFamily="34" charset="0"/>
              </a:rPr>
              <a:t>What other aspects of my life, such as gender identity, sexual orientation, religion, race, and ethnic identity affect the way I see the world?</a:t>
            </a:r>
          </a:p>
          <a:p>
            <a:pPr marR="0" lvl="0">
              <a:lnSpc>
                <a:spcPct val="115000"/>
              </a:lnSpc>
              <a:spcBef>
                <a:spcPts val="0"/>
              </a:spcBef>
              <a:spcAft>
                <a:spcPts val="600"/>
              </a:spcAft>
            </a:pPr>
            <a:endParaRPr lang="en-US" dirty="0">
              <a:effectLst/>
              <a:latin typeface="Arial" panose="020B0604020202020204" pitchFamily="34" charset="0"/>
              <a:ea typeface="Times" panose="02020603050405020304" pitchFamily="18" charset="0"/>
              <a:cs typeface="Arial" panose="020B0604020202020204" pitchFamily="34" charset="0"/>
            </a:endParaRPr>
          </a:p>
          <a:p>
            <a:pPr marR="0" lvl="0">
              <a:lnSpc>
                <a:spcPct val="115000"/>
              </a:lnSpc>
              <a:spcBef>
                <a:spcPts val="0"/>
              </a:spcBef>
              <a:spcAft>
                <a:spcPts val="600"/>
              </a:spcAft>
            </a:pPr>
            <a:r>
              <a:rPr lang="en-US" dirty="0">
                <a:effectLst/>
                <a:latin typeface="Arial" panose="020B0604020202020204" pitchFamily="34" charset="0"/>
                <a:ea typeface="Times" panose="02020603050405020304" pitchFamily="18" charset="0"/>
                <a:cs typeface="Arial" panose="020B0604020202020204" pitchFamily="34" charset="0"/>
              </a:rPr>
              <a:t>[Have partners talk through their answers with each other, 3 minutes each]</a:t>
            </a:r>
          </a:p>
          <a:p>
            <a:pPr marL="228600" marR="0">
              <a:lnSpc>
                <a:spcPct val="115000"/>
              </a:lnSpc>
              <a:spcBef>
                <a:spcPts val="0"/>
              </a:spcBef>
              <a:spcAft>
                <a:spcPts val="600"/>
              </a:spcAft>
            </a:pPr>
            <a:endParaRPr lang="en-US" b="1" dirty="0">
              <a:effectLst/>
              <a:latin typeface="Arial" panose="020B0604020202020204" pitchFamily="34" charset="0"/>
              <a:ea typeface="Times" panose="02020603050405020304" pitchFamily="18" charset="0"/>
              <a:cs typeface="Arial" panose="020B0604020202020204" pitchFamily="34" charset="0"/>
            </a:endParaRPr>
          </a:p>
          <a:p>
            <a:pPr marR="0">
              <a:lnSpc>
                <a:spcPct val="115000"/>
              </a:lnSpc>
              <a:spcBef>
                <a:spcPts val="0"/>
              </a:spcBef>
              <a:spcAft>
                <a:spcPts val="600"/>
              </a:spcAft>
            </a:pPr>
            <a:r>
              <a:rPr lang="en-US" b="1" dirty="0">
                <a:effectLst/>
                <a:latin typeface="Arial" panose="020B0604020202020204" pitchFamily="34" charset="0"/>
                <a:ea typeface="Times" panose="02020603050405020304" pitchFamily="18" charset="0"/>
                <a:cs typeface="Arial" panose="020B0604020202020204" pitchFamily="34" charset="0"/>
              </a:rPr>
              <a:t>Debrief:</a:t>
            </a:r>
            <a:endParaRPr lang="en-US" dirty="0">
              <a:effectLst/>
              <a:latin typeface="Arial" panose="020B0604020202020204" pitchFamily="34" charset="0"/>
              <a:ea typeface="Times" panose="02020603050405020304" pitchFamily="18" charset="0"/>
              <a:cs typeface="Arial" panose="020B0604020202020204" pitchFamily="34" charset="0"/>
            </a:endParaRPr>
          </a:p>
          <a:p>
            <a:pPr marR="0">
              <a:lnSpc>
                <a:spcPct val="115000"/>
              </a:lnSpc>
              <a:spcBef>
                <a:spcPts val="0"/>
              </a:spcBef>
              <a:spcAft>
                <a:spcPts val="600"/>
              </a:spcAft>
            </a:pPr>
            <a:r>
              <a:rPr lang="en-US" dirty="0">
                <a:effectLst/>
                <a:latin typeface="Arial" panose="020B0604020202020204" pitchFamily="34" charset="0"/>
                <a:ea typeface="Times" panose="02020603050405020304" pitchFamily="18" charset="0"/>
                <a:cs typeface="Arial" panose="020B0604020202020204" pitchFamily="34" charset="0"/>
              </a:rPr>
              <a:t>[Discuss each question – ask for examples from participants, 4 minutes] </a:t>
            </a:r>
          </a:p>
          <a:p>
            <a:pPr marR="0">
              <a:lnSpc>
                <a:spcPct val="115000"/>
              </a:lnSpc>
              <a:spcBef>
                <a:spcPts val="0"/>
              </a:spcBef>
              <a:spcAft>
                <a:spcPts val="600"/>
              </a:spcAft>
            </a:pPr>
            <a:r>
              <a:rPr lang="en-US" dirty="0">
                <a:effectLst/>
                <a:latin typeface="Arial" panose="020B0604020202020204" pitchFamily="34" charset="0"/>
                <a:ea typeface="Times" panose="02020603050405020304" pitchFamily="18" charset="0"/>
                <a:cs typeface="Arial" panose="020B0604020202020204" pitchFamily="34" charset="0"/>
              </a:rPr>
              <a:t>Point out how each person in the room may have had different experiences and therefore see the world differently than their friend or colleague.</a:t>
            </a:r>
          </a:p>
        </p:txBody>
      </p:sp>
      <p:sp>
        <p:nvSpPr>
          <p:cNvPr id="4" name="Slide Number Placeholder 3"/>
          <p:cNvSpPr>
            <a:spLocks noGrp="1"/>
          </p:cNvSpPr>
          <p:nvPr>
            <p:ph type="sldNum" sz="quarter" idx="5"/>
          </p:nvPr>
        </p:nvSpPr>
        <p:spPr/>
        <p:txBody>
          <a:bodyPr/>
          <a:lstStyle/>
          <a:p>
            <a:fld id="{D4AB6007-A558-41B6-9A6C-95E32213988A}" type="slidenum">
              <a:rPr lang="en-US" smtClean="0"/>
              <a:t>13</a:t>
            </a:fld>
            <a:endParaRPr lang="en-US"/>
          </a:p>
        </p:txBody>
      </p:sp>
    </p:spTree>
    <p:extLst>
      <p:ext uri="{BB962C8B-B14F-4D97-AF65-F5344CB8AC3E}">
        <p14:creationId xmlns:p14="http://schemas.microsoft.com/office/powerpoint/2010/main" val="282252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question for the class:</a:t>
            </a:r>
          </a:p>
          <a:p>
            <a:endParaRPr lang="en-US" dirty="0"/>
          </a:p>
          <a:p>
            <a:r>
              <a:rPr lang="en-US" dirty="0"/>
              <a:t>How do you incorporate awareness of your own worldview and other’s worldviews to create a conscious culture?</a:t>
            </a:r>
          </a:p>
        </p:txBody>
      </p:sp>
      <p:sp>
        <p:nvSpPr>
          <p:cNvPr id="4" name="Slide Number Placeholder 3"/>
          <p:cNvSpPr>
            <a:spLocks noGrp="1"/>
          </p:cNvSpPr>
          <p:nvPr>
            <p:ph type="sldNum" sz="quarter" idx="5"/>
          </p:nvPr>
        </p:nvSpPr>
        <p:spPr/>
        <p:txBody>
          <a:bodyPr/>
          <a:lstStyle/>
          <a:p>
            <a:fld id="{D4AB6007-A558-41B6-9A6C-95E32213988A}" type="slidenum">
              <a:rPr lang="en-US" smtClean="0"/>
              <a:t>14</a:t>
            </a:fld>
            <a:endParaRPr lang="en-US"/>
          </a:p>
        </p:txBody>
      </p:sp>
    </p:spTree>
    <p:extLst>
      <p:ext uri="{BB962C8B-B14F-4D97-AF65-F5344CB8AC3E}">
        <p14:creationId xmlns:p14="http://schemas.microsoft.com/office/powerpoint/2010/main" val="1382751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16-5-2024</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16-5-2024</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amp;ehk=CUu8VvgIGz5LIe675bMywQ&amp;r=0&amp;pid=OfficeInsert"/><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pixabay.com/?utm_source=link-attribution&amp;utm_medium=referral&amp;utm_campaign=image&amp;utm_content=1445489" TargetMode="External"/><Relationship Id="rId4" Type="http://schemas.openxmlformats.org/officeDocument/2006/relationships/hyperlink" Target="https://pixabay.com/users/geralt-9301/?utm_source=link-attribution&amp;utm_medium=referral&amp;utm_campaign=image&amp;utm_content=144548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utm_source=link-attribution&amp;utm_medium=referral&amp;utm_campaign=image&amp;utm_content=1445489" TargetMode="External"/><Relationship Id="rId4" Type="http://schemas.openxmlformats.org/officeDocument/2006/relationships/hyperlink" Target="https://pixabay.com/users/geralt-9301/?utm_source=link-attribution&amp;utm_medium=referral&amp;utm_campaign=image&amp;utm_content=144548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amp;ehk=CUu8VvgIGz5LIe675bMywQ&amp;r=0&amp;pid=OfficeInsert"/><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litemind.com/what-is-mind-mappin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mc/articles/PMC187649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guides.nyu.edu/poster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researchoutreach.org/articles/what-team-communication-can-tell-us-about-team-effectivene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ixabay.com/en/children-kids-boys-girls-males-17820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BBDDC97-EB84-D54B-6B49-BEBB0A730921}"/>
              </a:ext>
            </a:extLst>
          </p:cNvPr>
          <p:cNvPicPr>
            <a:picLocks noChangeAspect="1"/>
          </p:cNvPicPr>
          <p:nvPr/>
        </p:nvPicPr>
        <p:blipFill>
          <a:blip r:embed="rId2"/>
          <a:stretch>
            <a:fillRect/>
          </a:stretch>
        </p:blipFill>
        <p:spPr>
          <a:xfrm>
            <a:off x="5236152" y="6399934"/>
            <a:ext cx="1009650" cy="361950"/>
          </a:xfrm>
          <a:prstGeom prst="rect">
            <a:avLst/>
          </a:prstGeom>
        </p:spPr>
      </p:pic>
    </p:spTree>
    <p:extLst>
      <p:ext uri="{BB962C8B-B14F-4D97-AF65-F5344CB8AC3E}">
        <p14:creationId xmlns:p14="http://schemas.microsoft.com/office/powerpoint/2010/main" val="101644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3382" r="9092" b="16495"/>
          <a:stretch/>
        </p:blipFill>
        <p:spPr>
          <a:xfrm>
            <a:off x="3523488" y="10"/>
            <a:ext cx="8668512" cy="6857990"/>
          </a:xfrm>
          <a:prstGeom prst="rect">
            <a:avLst/>
          </a:prstGeom>
        </p:spPr>
      </p:pic>
      <p:sp>
        <p:nvSpPr>
          <p:cNvPr id="2" name="Title 1"/>
          <p:cNvSpPr>
            <a:spLocks noGrp="1"/>
          </p:cNvSpPr>
          <p:nvPr>
            <p:ph type="title"/>
          </p:nvPr>
        </p:nvSpPr>
        <p:spPr>
          <a:xfrm>
            <a:off x="477981" y="1122363"/>
            <a:ext cx="3045507" cy="3204134"/>
          </a:xfrm>
        </p:spPr>
        <p:txBody>
          <a:bodyPr vert="horz" lIns="91440" tIns="45720" rIns="91440" bIns="45720" rtlCol="0" anchor="b">
            <a:normAutofit/>
          </a:bodyPr>
          <a:lstStyle/>
          <a:p>
            <a:r>
              <a:rPr lang="en-US" dirty="0"/>
              <a:t>What Influences one’s worldview?</a:t>
            </a:r>
            <a:br>
              <a:rPr lang="en-US" dirty="0"/>
            </a:br>
            <a:endParaRPr lang="en-US" dirty="0"/>
          </a:p>
        </p:txBody>
      </p:sp>
    </p:spTree>
    <p:extLst>
      <p:ext uri="{BB962C8B-B14F-4D97-AF65-F5344CB8AC3E}">
        <p14:creationId xmlns:p14="http://schemas.microsoft.com/office/powerpoint/2010/main" val="565304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CC88B7-6418-F861-3A1D-1989B4BC722C}"/>
              </a:ext>
            </a:extLst>
          </p:cNvPr>
          <p:cNvGrpSpPr/>
          <p:nvPr/>
        </p:nvGrpSpPr>
        <p:grpSpPr>
          <a:xfrm>
            <a:off x="2447925" y="1997500"/>
            <a:ext cx="7055268" cy="3608991"/>
            <a:chOff x="1897626" y="1898739"/>
            <a:chExt cx="6872748" cy="3284611"/>
          </a:xfrm>
        </p:grpSpPr>
        <p:pic>
          <p:nvPicPr>
            <p:cNvPr id="7" name="Picture 6" descr="A hand holding a phone&#10;&#10;Description automatically generated">
              <a:extLst>
                <a:ext uri="{FF2B5EF4-FFF2-40B4-BE49-F238E27FC236}">
                  <a16:creationId xmlns:a16="http://schemas.microsoft.com/office/drawing/2014/main" id="{D256DC69-858A-E2CC-1C11-F68CF4983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26" y="1898739"/>
              <a:ext cx="6872748" cy="3060521"/>
            </a:xfrm>
            <a:prstGeom prst="rect">
              <a:avLst/>
            </a:prstGeom>
          </p:spPr>
        </p:pic>
        <p:sp>
          <p:nvSpPr>
            <p:cNvPr id="14" name="TextBox 13">
              <a:extLst>
                <a:ext uri="{FF2B5EF4-FFF2-40B4-BE49-F238E27FC236}">
                  <a16:creationId xmlns:a16="http://schemas.microsoft.com/office/drawing/2014/main" id="{1B7F26F1-EF48-581D-0ADE-E6A23D9CD553}"/>
                </a:ext>
              </a:extLst>
            </p:cNvPr>
            <p:cNvSpPr txBox="1"/>
            <p:nvPr/>
          </p:nvSpPr>
          <p:spPr>
            <a:xfrm>
              <a:off x="1897626" y="4959260"/>
              <a:ext cx="2070906" cy="224090"/>
            </a:xfrm>
            <a:prstGeom prst="rect">
              <a:avLst/>
            </a:prstGeom>
            <a:noFill/>
          </p:spPr>
          <p:txBody>
            <a:bodyPr wrap="none" lIns="91440" tIns="45720" rIns="91440" bIns="45720" rtlCol="0" anchor="t">
              <a:spAutoFit/>
            </a:bodyPr>
            <a:lstStyle/>
            <a:p>
              <a:r>
                <a:rPr lang="en-US" sz="1000" b="0" i="0" dirty="0">
                  <a:solidFill>
                    <a:srgbClr val="191B26"/>
                  </a:solidFill>
                  <a:effectLst/>
                </a:rPr>
                <a:t>Image by </a:t>
              </a:r>
              <a:r>
                <a:rPr lang="en-US" sz="1000" b="0" i="0" u="sng" dirty="0">
                  <a:solidFill>
                    <a:srgbClr val="191B26"/>
                  </a:solidFill>
                  <a:effectLst/>
                  <a:hlinkClick r:id="rId4"/>
                </a:rPr>
                <a:t>Gerd Altmann</a:t>
              </a:r>
              <a:r>
                <a:rPr lang="en-US" sz="1000" b="0" i="0" dirty="0">
                  <a:solidFill>
                    <a:srgbClr val="191B26"/>
                  </a:solidFill>
                  <a:effectLst/>
                </a:rPr>
                <a:t> from </a:t>
              </a:r>
              <a:r>
                <a:rPr lang="en-US" sz="1000" b="0" i="0" u="sng" dirty="0">
                  <a:solidFill>
                    <a:srgbClr val="191B26"/>
                  </a:solidFill>
                  <a:effectLst/>
                  <a:hlinkClick r:id="rId5"/>
                </a:rPr>
                <a:t>Pixabay</a:t>
              </a:r>
              <a:endParaRPr lang="en-US" sz="1000" dirty="0"/>
            </a:p>
          </p:txBody>
        </p:sp>
      </p:grpSp>
      <p:sp>
        <p:nvSpPr>
          <p:cNvPr id="2" name="Title 1"/>
          <p:cNvSpPr>
            <a:spLocks noGrp="1"/>
          </p:cNvSpPr>
          <p:nvPr>
            <p:ph type="title"/>
          </p:nvPr>
        </p:nvSpPr>
        <p:spPr>
          <a:xfrm>
            <a:off x="2686050" y="347115"/>
            <a:ext cx="6819899" cy="1188720"/>
          </a:xfrm>
        </p:spPr>
        <p:txBody>
          <a:bodyPr>
            <a:normAutofit/>
          </a:bodyPr>
          <a:lstStyle/>
          <a:p>
            <a:r>
              <a:rPr lang="en-US" sz="3600" dirty="0"/>
              <a:t>What Influences one’s worldview?</a:t>
            </a:r>
          </a:p>
        </p:txBody>
      </p:sp>
      <p:sp>
        <p:nvSpPr>
          <p:cNvPr id="8" name="TextBox 7"/>
          <p:cNvSpPr txBox="1"/>
          <p:nvPr/>
        </p:nvSpPr>
        <p:spPr>
          <a:xfrm>
            <a:off x="89448" y="3012996"/>
            <a:ext cx="2227109" cy="646331"/>
          </a:xfrm>
          <a:prstGeom prst="rect">
            <a:avLst/>
          </a:prstGeom>
          <a:noFill/>
        </p:spPr>
        <p:txBody>
          <a:bodyPr wrap="square" rtlCol="0">
            <a:spAutoFit/>
          </a:bodyPr>
          <a:lstStyle/>
          <a:p>
            <a:pPr algn="ctr"/>
            <a:r>
              <a:rPr lang="en-US" b="1" dirty="0"/>
              <a:t>Psychology/</a:t>
            </a:r>
          </a:p>
          <a:p>
            <a:pPr algn="ctr"/>
            <a:r>
              <a:rPr lang="en-US" b="1" dirty="0"/>
              <a:t>Personality</a:t>
            </a:r>
          </a:p>
        </p:txBody>
      </p:sp>
      <p:sp>
        <p:nvSpPr>
          <p:cNvPr id="5" name="TextBox 4"/>
          <p:cNvSpPr txBox="1"/>
          <p:nvPr/>
        </p:nvSpPr>
        <p:spPr>
          <a:xfrm>
            <a:off x="601332" y="4168003"/>
            <a:ext cx="1203343" cy="369332"/>
          </a:xfrm>
          <a:prstGeom prst="rect">
            <a:avLst/>
          </a:prstGeom>
          <a:noFill/>
        </p:spPr>
        <p:txBody>
          <a:bodyPr wrap="none" rtlCol="0">
            <a:spAutoFit/>
          </a:bodyPr>
          <a:lstStyle/>
          <a:p>
            <a:r>
              <a:rPr lang="en-US" b="1" dirty="0"/>
              <a:t>Physiology</a:t>
            </a:r>
          </a:p>
        </p:txBody>
      </p:sp>
      <p:sp>
        <p:nvSpPr>
          <p:cNvPr id="6" name="TextBox 5"/>
          <p:cNvSpPr txBox="1"/>
          <p:nvPr/>
        </p:nvSpPr>
        <p:spPr>
          <a:xfrm>
            <a:off x="5106567" y="5509697"/>
            <a:ext cx="2819400" cy="646331"/>
          </a:xfrm>
          <a:prstGeom prst="rect">
            <a:avLst/>
          </a:prstGeom>
          <a:solidFill>
            <a:schemeClr val="accent1">
              <a:lumMod val="20000"/>
              <a:lumOff val="80000"/>
              <a:alpha val="78000"/>
            </a:schemeClr>
          </a:solidFill>
        </p:spPr>
        <p:txBody>
          <a:bodyPr wrap="square" rtlCol="0">
            <a:spAutoFit/>
          </a:bodyPr>
          <a:lstStyle/>
          <a:p>
            <a:pPr algn="ctr"/>
            <a:r>
              <a:rPr lang="en-US" b="1"/>
              <a:t>Identity: gender, race, ethnicity, sexual orientation</a:t>
            </a:r>
          </a:p>
        </p:txBody>
      </p:sp>
      <p:sp>
        <p:nvSpPr>
          <p:cNvPr id="9" name="TextBox 8"/>
          <p:cNvSpPr txBox="1"/>
          <p:nvPr/>
        </p:nvSpPr>
        <p:spPr>
          <a:xfrm>
            <a:off x="9586349" y="4168003"/>
            <a:ext cx="1683923" cy="646331"/>
          </a:xfrm>
          <a:prstGeom prst="rect">
            <a:avLst/>
          </a:prstGeom>
          <a:noFill/>
        </p:spPr>
        <p:txBody>
          <a:bodyPr wrap="none" rtlCol="0">
            <a:spAutoFit/>
          </a:bodyPr>
          <a:lstStyle/>
          <a:p>
            <a:pPr algn="ctr"/>
            <a:r>
              <a:rPr lang="en-US" b="1" dirty="0"/>
              <a:t>Socio-economic</a:t>
            </a:r>
          </a:p>
          <a:p>
            <a:pPr algn="ctr"/>
            <a:r>
              <a:rPr lang="en-US" b="1" dirty="0"/>
              <a:t>experiences</a:t>
            </a:r>
          </a:p>
        </p:txBody>
      </p:sp>
      <p:sp>
        <p:nvSpPr>
          <p:cNvPr id="10" name="TextBox 9"/>
          <p:cNvSpPr txBox="1"/>
          <p:nvPr/>
        </p:nvSpPr>
        <p:spPr>
          <a:xfrm>
            <a:off x="5217649" y="1535835"/>
            <a:ext cx="2430219" cy="923330"/>
          </a:xfrm>
          <a:prstGeom prst="rect">
            <a:avLst/>
          </a:prstGeom>
          <a:solidFill>
            <a:schemeClr val="accent1">
              <a:lumMod val="20000"/>
              <a:lumOff val="80000"/>
              <a:alpha val="78000"/>
            </a:schemeClr>
          </a:solidFill>
        </p:spPr>
        <p:txBody>
          <a:bodyPr wrap="square" rtlCol="0">
            <a:spAutoFit/>
          </a:bodyPr>
          <a:lstStyle/>
          <a:p>
            <a:pPr algn="ctr"/>
            <a:r>
              <a:rPr lang="en-US" b="1" dirty="0"/>
              <a:t>Cultures: family, ethnic, nationality, organizational</a:t>
            </a:r>
          </a:p>
        </p:txBody>
      </p:sp>
      <p:sp>
        <p:nvSpPr>
          <p:cNvPr id="11" name="TextBox 10"/>
          <p:cNvSpPr txBox="1"/>
          <p:nvPr/>
        </p:nvSpPr>
        <p:spPr>
          <a:xfrm>
            <a:off x="9586349" y="3248706"/>
            <a:ext cx="1197957" cy="369332"/>
          </a:xfrm>
          <a:prstGeom prst="rect">
            <a:avLst/>
          </a:prstGeom>
          <a:noFill/>
        </p:spPr>
        <p:txBody>
          <a:bodyPr wrap="none" rtlCol="0">
            <a:spAutoFit/>
          </a:bodyPr>
          <a:lstStyle/>
          <a:p>
            <a:r>
              <a:rPr lang="en-US" b="1" dirty="0"/>
              <a:t>Life Events</a:t>
            </a:r>
          </a:p>
        </p:txBody>
      </p:sp>
      <p:sp>
        <p:nvSpPr>
          <p:cNvPr id="12" name="TextBox 11"/>
          <p:cNvSpPr txBox="1"/>
          <p:nvPr/>
        </p:nvSpPr>
        <p:spPr>
          <a:xfrm>
            <a:off x="137660" y="2296463"/>
            <a:ext cx="2375202" cy="369332"/>
          </a:xfrm>
          <a:prstGeom prst="rect">
            <a:avLst/>
          </a:prstGeom>
          <a:noFill/>
        </p:spPr>
        <p:txBody>
          <a:bodyPr wrap="none" rtlCol="0">
            <a:spAutoFit/>
          </a:bodyPr>
          <a:lstStyle/>
          <a:p>
            <a:r>
              <a:rPr lang="en-US" b="1" dirty="0"/>
              <a:t>Religious Belief System</a:t>
            </a:r>
          </a:p>
        </p:txBody>
      </p:sp>
      <p:sp>
        <p:nvSpPr>
          <p:cNvPr id="13" name="TextBox 12"/>
          <p:cNvSpPr txBox="1"/>
          <p:nvPr/>
        </p:nvSpPr>
        <p:spPr>
          <a:xfrm>
            <a:off x="9503193" y="2296463"/>
            <a:ext cx="1873975" cy="369332"/>
          </a:xfrm>
          <a:prstGeom prst="rect">
            <a:avLst/>
          </a:prstGeom>
          <a:noFill/>
        </p:spPr>
        <p:txBody>
          <a:bodyPr wrap="none" rtlCol="0">
            <a:spAutoFit/>
          </a:bodyPr>
          <a:lstStyle/>
          <a:p>
            <a:r>
              <a:rPr lang="en-US" b="1" dirty="0"/>
              <a:t>Historical Context</a:t>
            </a:r>
          </a:p>
        </p:txBody>
      </p:sp>
    </p:spTree>
    <p:extLst>
      <p:ext uri="{BB962C8B-B14F-4D97-AF65-F5344CB8AC3E}">
        <p14:creationId xmlns:p14="http://schemas.microsoft.com/office/powerpoint/2010/main" val="163351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animBg="1"/>
      <p:bldP spid="9" grpId="0"/>
      <p:bldP spid="10"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CC88B7-6418-F861-3A1D-1989B4BC722C}"/>
              </a:ext>
            </a:extLst>
          </p:cNvPr>
          <p:cNvGrpSpPr/>
          <p:nvPr/>
        </p:nvGrpSpPr>
        <p:grpSpPr>
          <a:xfrm>
            <a:off x="2450681" y="1871541"/>
            <a:ext cx="7055268" cy="3667125"/>
            <a:chOff x="1897626" y="1898739"/>
            <a:chExt cx="6872748" cy="3337520"/>
          </a:xfrm>
        </p:grpSpPr>
        <p:pic>
          <p:nvPicPr>
            <p:cNvPr id="7" name="Picture 6" descr="A hand holding a phone&#10;&#10;Description automatically generated">
              <a:extLst>
                <a:ext uri="{FF2B5EF4-FFF2-40B4-BE49-F238E27FC236}">
                  <a16:creationId xmlns:a16="http://schemas.microsoft.com/office/drawing/2014/main" id="{D256DC69-858A-E2CC-1C11-F68CF4983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26" y="1898739"/>
              <a:ext cx="6872748" cy="3060521"/>
            </a:xfrm>
            <a:prstGeom prst="rect">
              <a:avLst/>
            </a:prstGeom>
          </p:spPr>
        </p:pic>
        <p:sp>
          <p:nvSpPr>
            <p:cNvPr id="14" name="TextBox 13">
              <a:extLst>
                <a:ext uri="{FF2B5EF4-FFF2-40B4-BE49-F238E27FC236}">
                  <a16:creationId xmlns:a16="http://schemas.microsoft.com/office/drawing/2014/main" id="{1B7F26F1-EF48-581D-0ADE-E6A23D9CD553}"/>
                </a:ext>
              </a:extLst>
            </p:cNvPr>
            <p:cNvSpPr txBox="1"/>
            <p:nvPr/>
          </p:nvSpPr>
          <p:spPr>
            <a:xfrm>
              <a:off x="1897626" y="4959260"/>
              <a:ext cx="2507931" cy="276999"/>
            </a:xfrm>
            <a:prstGeom prst="rect">
              <a:avLst/>
            </a:prstGeom>
            <a:noFill/>
          </p:spPr>
          <p:txBody>
            <a:bodyPr wrap="none" rtlCol="0">
              <a:spAutoFit/>
            </a:bodyPr>
            <a:lstStyle/>
            <a:p>
              <a:r>
                <a:rPr lang="en-US" sz="1200" b="0" i="0" dirty="0">
                  <a:solidFill>
                    <a:srgbClr val="191B26"/>
                  </a:solidFill>
                  <a:effectLst/>
                </a:rPr>
                <a:t>Image by </a:t>
              </a:r>
              <a:r>
                <a:rPr lang="en-US" sz="1200" b="0" i="0" u="sng" dirty="0">
                  <a:solidFill>
                    <a:srgbClr val="191B26"/>
                  </a:solidFill>
                  <a:effectLst/>
                  <a:hlinkClick r:id="rId4"/>
                </a:rPr>
                <a:t>Gerd Altmann</a:t>
              </a:r>
              <a:r>
                <a:rPr lang="en-US" sz="1200" b="0" i="0" dirty="0">
                  <a:solidFill>
                    <a:srgbClr val="191B26"/>
                  </a:solidFill>
                  <a:effectLst/>
                </a:rPr>
                <a:t> from </a:t>
              </a:r>
              <a:r>
                <a:rPr lang="en-US" sz="1200" b="0" i="0" u="sng" dirty="0" err="1">
                  <a:solidFill>
                    <a:srgbClr val="191B26"/>
                  </a:solidFill>
                  <a:effectLst/>
                  <a:hlinkClick r:id="rId5"/>
                </a:rPr>
                <a:t>Pixabay</a:t>
              </a:r>
              <a:endParaRPr lang="en-US" sz="1200" dirty="0"/>
            </a:p>
          </p:txBody>
        </p:sp>
      </p:grpSp>
      <p:sp>
        <p:nvSpPr>
          <p:cNvPr id="2" name="Title 1"/>
          <p:cNvSpPr>
            <a:spLocks noGrp="1"/>
          </p:cNvSpPr>
          <p:nvPr>
            <p:ph type="title"/>
          </p:nvPr>
        </p:nvSpPr>
        <p:spPr>
          <a:xfrm>
            <a:off x="2686050" y="347115"/>
            <a:ext cx="6819899" cy="1188720"/>
          </a:xfrm>
        </p:spPr>
        <p:txBody>
          <a:bodyPr>
            <a:normAutofit/>
          </a:bodyPr>
          <a:lstStyle/>
          <a:p>
            <a:r>
              <a:rPr lang="en-US" sz="3600" dirty="0"/>
              <a:t>What Influences one’s worldview?</a:t>
            </a:r>
          </a:p>
        </p:txBody>
      </p:sp>
      <p:sp>
        <p:nvSpPr>
          <p:cNvPr id="20" name="TextBox 19">
            <a:extLst>
              <a:ext uri="{FF2B5EF4-FFF2-40B4-BE49-F238E27FC236}">
                <a16:creationId xmlns:a16="http://schemas.microsoft.com/office/drawing/2014/main" id="{4CA9A3C7-6CBA-236E-F59E-517E8C7E5E21}"/>
              </a:ext>
            </a:extLst>
          </p:cNvPr>
          <p:cNvSpPr txBox="1"/>
          <p:nvPr/>
        </p:nvSpPr>
        <p:spPr>
          <a:xfrm>
            <a:off x="485775" y="4232327"/>
            <a:ext cx="10620375" cy="2308324"/>
          </a:xfrm>
          <a:prstGeom prst="rect">
            <a:avLst/>
          </a:prstGeom>
          <a:solidFill>
            <a:schemeClr val="accent1">
              <a:lumMod val="20000"/>
              <a:lumOff val="80000"/>
              <a:alpha val="86000"/>
            </a:schemeClr>
          </a:solidFill>
        </p:spPr>
        <p:txBody>
          <a:bodyPr wrap="square" rtlCol="0">
            <a:spAutoFit/>
          </a:bodyPr>
          <a:lstStyle/>
          <a:p>
            <a:r>
              <a:rPr lang="en-US" sz="2400" b="1" dirty="0"/>
              <a:t>Culture:</a:t>
            </a:r>
            <a:endParaRPr lang="en-US" sz="2400" dirty="0"/>
          </a:p>
          <a:p>
            <a:r>
              <a:rPr lang="en-US" sz="2400" u="sng" dirty="0"/>
              <a:t>Conscious/Objective Culture</a:t>
            </a:r>
            <a:r>
              <a:rPr lang="en-US" sz="2400" dirty="0"/>
              <a:t> – Experienced through the five senses: from our music, art, TV, movies, architecture, jewelry, clothing, books, food, family traditions </a:t>
            </a:r>
          </a:p>
          <a:p>
            <a:endParaRPr lang="en-US" sz="2400" dirty="0"/>
          </a:p>
          <a:p>
            <a:r>
              <a:rPr lang="en-US" sz="2400" u="sng" dirty="0"/>
              <a:t>Unconscious/Implicit Culture Beliefs</a:t>
            </a:r>
            <a:r>
              <a:rPr lang="en-US" sz="2400" dirty="0"/>
              <a:t> – Unseen and mostly unspoken: Values, Beliefs, Patterns of Behavior, Group and Organization Norms</a:t>
            </a:r>
          </a:p>
        </p:txBody>
      </p:sp>
      <p:sp>
        <p:nvSpPr>
          <p:cNvPr id="21" name="TextBox 20">
            <a:extLst>
              <a:ext uri="{FF2B5EF4-FFF2-40B4-BE49-F238E27FC236}">
                <a16:creationId xmlns:a16="http://schemas.microsoft.com/office/drawing/2014/main" id="{FD4F3D34-B1ED-685F-2874-2C7A4448ECB4}"/>
              </a:ext>
            </a:extLst>
          </p:cNvPr>
          <p:cNvSpPr txBox="1"/>
          <p:nvPr/>
        </p:nvSpPr>
        <p:spPr>
          <a:xfrm>
            <a:off x="381000" y="1535835"/>
            <a:ext cx="2430219" cy="923330"/>
          </a:xfrm>
          <a:prstGeom prst="rect">
            <a:avLst/>
          </a:prstGeom>
          <a:solidFill>
            <a:schemeClr val="accent1">
              <a:lumMod val="20000"/>
              <a:lumOff val="80000"/>
              <a:alpha val="78000"/>
            </a:schemeClr>
          </a:solidFill>
        </p:spPr>
        <p:txBody>
          <a:bodyPr wrap="square" rtlCol="0">
            <a:spAutoFit/>
          </a:bodyPr>
          <a:lstStyle/>
          <a:p>
            <a:pPr algn="ctr"/>
            <a:r>
              <a:rPr lang="en-US" b="1" dirty="0"/>
              <a:t>Cultures: family, ethnic, nationality, organizational</a:t>
            </a:r>
          </a:p>
        </p:txBody>
      </p:sp>
    </p:spTree>
    <p:extLst>
      <p:ext uri="{BB962C8B-B14F-4D97-AF65-F5344CB8AC3E}">
        <p14:creationId xmlns:p14="http://schemas.microsoft.com/office/powerpoint/2010/main" val="241525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993" y="457200"/>
            <a:ext cx="7192963" cy="1188720"/>
          </a:xfrm>
        </p:spPr>
        <p:txBody>
          <a:bodyPr>
            <a:normAutofit/>
          </a:bodyPr>
          <a:lstStyle/>
          <a:p>
            <a:r>
              <a:rPr lang="en-US" dirty="0"/>
              <a:t>Self-awareness exercise</a:t>
            </a:r>
          </a:p>
        </p:txBody>
      </p:sp>
      <p:sp>
        <p:nvSpPr>
          <p:cNvPr id="3" name="TextBox 2">
            <a:extLst>
              <a:ext uri="{FF2B5EF4-FFF2-40B4-BE49-F238E27FC236}">
                <a16:creationId xmlns:a16="http://schemas.microsoft.com/office/drawing/2014/main" id="{550C4939-D39B-170B-F9CE-236BFC23A782}"/>
              </a:ext>
            </a:extLst>
          </p:cNvPr>
          <p:cNvSpPr txBox="1"/>
          <p:nvPr/>
        </p:nvSpPr>
        <p:spPr>
          <a:xfrm>
            <a:off x="492369" y="2341266"/>
            <a:ext cx="6802734" cy="3384003"/>
          </a:xfrm>
          <a:prstGeom prst="rect">
            <a:avLst/>
          </a:prstGeom>
          <a:noFill/>
        </p:spPr>
        <p:txBody>
          <a:bodyPr wrap="square" rtlCol="0">
            <a:spAutoFit/>
          </a:bodyPr>
          <a:lstStyle/>
          <a:p>
            <a:pPr marR="0" lvl="0">
              <a:lnSpc>
                <a:spcPct val="115000"/>
              </a:lnSpc>
              <a:spcBef>
                <a:spcPts val="0"/>
              </a:spcBef>
              <a:spcAft>
                <a:spcPts val="600"/>
              </a:spcAft>
            </a:pPr>
            <a:r>
              <a:rPr lang="en-US" sz="1800" dirty="0">
                <a:effectLst/>
                <a:latin typeface="Arial" panose="020B0604020202020204" pitchFamily="34" charset="0"/>
                <a:ea typeface="Times" panose="02020603050405020304" pitchFamily="18" charset="0"/>
                <a:cs typeface="Times New Roman" panose="02020603050405020304" pitchFamily="18" charset="0"/>
              </a:rPr>
              <a:t>Write down the answers to these questions</a:t>
            </a:r>
          </a:p>
          <a:p>
            <a:pPr marL="342900" marR="0" lvl="0" indent="-342900">
              <a:lnSpc>
                <a:spcPct val="115000"/>
              </a:lnSpc>
              <a:spcBef>
                <a:spcPts val="0"/>
              </a:spcBef>
              <a:spcAft>
                <a:spcPts val="600"/>
              </a:spcAft>
              <a:buFont typeface="Wingdings" panose="05000000000000000000" pitchFamily="2" charset="2"/>
              <a:buChar char=""/>
            </a:pPr>
            <a:r>
              <a:rPr lang="en-US" sz="1800" dirty="0">
                <a:effectLst/>
                <a:latin typeface="Arial" panose="020B0604020202020204" pitchFamily="34" charset="0"/>
                <a:ea typeface="Times" panose="02020603050405020304" pitchFamily="18" charset="0"/>
                <a:cs typeface="Times New Roman" panose="02020603050405020304" pitchFamily="18" charset="0"/>
              </a:rPr>
              <a:t>What country or countries did I grow up in, and what languages do I speak fluently? How has this affected the way I see the world?</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lnSpc>
                <a:spcPct val="115000"/>
              </a:lnSpc>
              <a:spcBef>
                <a:spcPts val="0"/>
              </a:spcBef>
              <a:spcAft>
                <a:spcPts val="600"/>
              </a:spcAft>
              <a:buFont typeface="Wingdings" panose="05000000000000000000" pitchFamily="2" charset="2"/>
              <a:buChar char=""/>
            </a:pPr>
            <a:r>
              <a:rPr lang="en-US" sz="1800" dirty="0">
                <a:effectLst/>
                <a:latin typeface="Arial" panose="020B0604020202020204" pitchFamily="34" charset="0"/>
                <a:ea typeface="Times" panose="02020603050405020304" pitchFamily="18" charset="0"/>
                <a:cs typeface="Times New Roman" panose="02020603050405020304" pitchFamily="18" charset="0"/>
              </a:rPr>
              <a:t>What is my historical context? What local or world events have I lived through, and how have they affected the way I see the world? </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800" dirty="0">
                <a:effectLst/>
                <a:latin typeface="Arial" panose="020B0604020202020204" pitchFamily="34" charset="0"/>
                <a:ea typeface="Times" panose="02020603050405020304" pitchFamily="18" charset="0"/>
              </a:rPr>
              <a:t>What other aspects of my life, such as gender identity, sexual orientation, religion, race, and ethnic identity affect the way I see the world?</a:t>
            </a:r>
            <a:endParaRPr lang="en-US" dirty="0"/>
          </a:p>
        </p:txBody>
      </p:sp>
      <p:pic>
        <p:nvPicPr>
          <p:cNvPr id="4" name="Picture 6" descr="A person looking at his reflection&#10;&#10;Description automatically generated">
            <a:extLst>
              <a:ext uri="{FF2B5EF4-FFF2-40B4-BE49-F238E27FC236}">
                <a16:creationId xmlns:a16="http://schemas.microsoft.com/office/drawing/2014/main" id="{1E5C368A-DCD1-B36D-140E-70C0C551B469}"/>
              </a:ext>
            </a:extLst>
          </p:cNvPr>
          <p:cNvPicPr>
            <a:picLocks noChangeAspect="1"/>
          </p:cNvPicPr>
          <p:nvPr/>
        </p:nvPicPr>
        <p:blipFill>
          <a:blip r:embed="rId3"/>
          <a:stretch>
            <a:fillRect/>
          </a:stretch>
        </p:blipFill>
        <p:spPr>
          <a:xfrm>
            <a:off x="7511845" y="2235602"/>
            <a:ext cx="3471972" cy="2522991"/>
          </a:xfrm>
          <a:prstGeom prst="rect">
            <a:avLst/>
          </a:prstGeom>
        </p:spPr>
      </p:pic>
    </p:spTree>
    <p:extLst>
      <p:ext uri="{BB962C8B-B14F-4D97-AF65-F5344CB8AC3E}">
        <p14:creationId xmlns:p14="http://schemas.microsoft.com/office/powerpoint/2010/main" val="35809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3382" r="9092" b="16495"/>
          <a:stretch/>
        </p:blipFill>
        <p:spPr>
          <a:xfrm>
            <a:off x="3523488" y="10"/>
            <a:ext cx="8668512" cy="6857990"/>
          </a:xfrm>
          <a:prstGeom prst="rect">
            <a:avLst/>
          </a:prstGeom>
        </p:spPr>
      </p:pic>
      <p:sp>
        <p:nvSpPr>
          <p:cNvPr id="2" name="Title 1"/>
          <p:cNvSpPr>
            <a:spLocks noGrp="1"/>
          </p:cNvSpPr>
          <p:nvPr>
            <p:ph type="title"/>
          </p:nvPr>
        </p:nvSpPr>
        <p:spPr>
          <a:xfrm>
            <a:off x="319485" y="1341120"/>
            <a:ext cx="3045507" cy="3985121"/>
          </a:xfrm>
        </p:spPr>
        <p:txBody>
          <a:bodyPr vert="horz" lIns="91440" tIns="45720" rIns="91440" bIns="45720" rtlCol="0" anchor="b">
            <a:normAutofit fontScale="90000"/>
          </a:bodyPr>
          <a:lstStyle/>
          <a:p>
            <a:r>
              <a:rPr lang="en-US" dirty="0"/>
              <a:t>How does each person’s worldview affect an organisation’s culture?</a:t>
            </a:r>
            <a:br>
              <a:rPr lang="en-US" dirty="0"/>
            </a:br>
            <a:endParaRPr lang="en-US" dirty="0"/>
          </a:p>
        </p:txBody>
      </p:sp>
    </p:spTree>
    <p:extLst>
      <p:ext uri="{BB962C8B-B14F-4D97-AF65-F5344CB8AC3E}">
        <p14:creationId xmlns:p14="http://schemas.microsoft.com/office/powerpoint/2010/main" val="378162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A99E-CBA3-429A-6523-421FCB295A0F}"/>
              </a:ext>
            </a:extLst>
          </p:cNvPr>
          <p:cNvSpPr>
            <a:spLocks noGrp="1"/>
          </p:cNvSpPr>
          <p:nvPr>
            <p:ph type="title"/>
          </p:nvPr>
        </p:nvSpPr>
        <p:spPr/>
        <p:txBody>
          <a:bodyPr/>
          <a:lstStyle/>
          <a:p>
            <a:r>
              <a:rPr lang="en-US" dirty="0"/>
              <a:t>Activity: Exploring an SDG</a:t>
            </a:r>
          </a:p>
        </p:txBody>
      </p:sp>
      <p:sp>
        <p:nvSpPr>
          <p:cNvPr id="3" name="Text Placeholder 2">
            <a:extLst>
              <a:ext uri="{FF2B5EF4-FFF2-40B4-BE49-F238E27FC236}">
                <a16:creationId xmlns:a16="http://schemas.microsoft.com/office/drawing/2014/main" id="{E8C96191-C0F5-A19A-4F61-0DD2CA76BC75}"/>
              </a:ext>
            </a:extLst>
          </p:cNvPr>
          <p:cNvSpPr>
            <a:spLocks noGrp="1"/>
          </p:cNvSpPr>
          <p:nvPr>
            <p:ph type="body" idx="1"/>
          </p:nvPr>
        </p:nvSpPr>
        <p:spPr/>
        <p:txBody>
          <a:bodyPr/>
          <a:lstStyle/>
          <a:p>
            <a:r>
              <a:rPr lang="en-US" dirty="0"/>
              <a:t>Each self-managing team will use the mind-mapping technique to explore one of the SDG’s. The results from the workshop will feed into the final group project.</a:t>
            </a:r>
          </a:p>
        </p:txBody>
      </p:sp>
    </p:spTree>
    <p:extLst>
      <p:ext uri="{BB962C8B-B14F-4D97-AF65-F5344CB8AC3E}">
        <p14:creationId xmlns:p14="http://schemas.microsoft.com/office/powerpoint/2010/main" val="319831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2083-017F-1584-04C3-63A33EEDB98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Mindmapping</a:t>
            </a:r>
          </a:p>
        </p:txBody>
      </p:sp>
      <p:sp>
        <p:nvSpPr>
          <p:cNvPr id="4" name="Text Placeholder 3">
            <a:extLst>
              <a:ext uri="{FF2B5EF4-FFF2-40B4-BE49-F238E27FC236}">
                <a16:creationId xmlns:a16="http://schemas.microsoft.com/office/drawing/2014/main" id="{01BAE81B-4B39-245A-CE88-B038B3BD5460}"/>
              </a:ext>
            </a:extLst>
          </p:cNvPr>
          <p:cNvSpPr>
            <a:spLocks noGrp="1"/>
          </p:cNvSpPr>
          <p:nvPr>
            <p:ph type="body" sz="half" idx="2"/>
          </p:nvPr>
        </p:nvSpPr>
        <p:spPr>
          <a:xfrm>
            <a:off x="640080" y="2872899"/>
            <a:ext cx="4670097" cy="3742390"/>
          </a:xfrm>
        </p:spPr>
        <p:txBody>
          <a:bodyPr vert="horz" lIns="91440" tIns="45720" rIns="91440" bIns="45720" rtlCol="0">
            <a:normAutofit fontScale="92500" lnSpcReduction="20000"/>
          </a:bodyPr>
          <a:lstStyle/>
          <a:p>
            <a:pPr>
              <a:lnSpc>
                <a:spcPct val="120000"/>
              </a:lnSpc>
              <a:spcBef>
                <a:spcPts val="0"/>
              </a:spcBef>
              <a:spcAft>
                <a:spcPts val="600"/>
              </a:spcAft>
            </a:pPr>
            <a:r>
              <a:rPr lang="en-US" sz="2000" i="1" dirty="0"/>
              <a:t>“A mind map is a graphical way to represent ideas and concepts. It is a visual thinking tool that helps structuring information, helping you to better analyze, comprehend, synthesize, recall and generate new ideas. … In a mind map, as opposed to traditional note taking or a linear text, information is structured in a way that resembles much more closely how your brain actually works.”</a:t>
            </a:r>
          </a:p>
          <a:p>
            <a:pPr algn="r">
              <a:lnSpc>
                <a:spcPct val="120000"/>
              </a:lnSpc>
              <a:spcBef>
                <a:spcPts val="0"/>
              </a:spcBef>
              <a:spcAft>
                <a:spcPts val="600"/>
              </a:spcAft>
            </a:pPr>
            <a:r>
              <a:rPr lang="en-US" sz="2000" i="1" dirty="0"/>
              <a:t>~ </a:t>
            </a:r>
            <a:r>
              <a:rPr lang="en-US" sz="2000" dirty="0"/>
              <a:t>Luciano </a:t>
            </a:r>
            <a:r>
              <a:rPr lang="en-US" sz="2000" dirty="0" err="1"/>
              <a:t>Passeullo</a:t>
            </a:r>
            <a:r>
              <a:rPr lang="en-US" sz="2000" dirty="0"/>
              <a:t> </a:t>
            </a:r>
          </a:p>
          <a:p>
            <a:pPr>
              <a:lnSpc>
                <a:spcPct val="120000"/>
              </a:lnSpc>
              <a:spcBef>
                <a:spcPts val="0"/>
              </a:spcBef>
              <a:spcAft>
                <a:spcPts val="600"/>
              </a:spcAft>
            </a:pPr>
            <a:endParaRPr lang="en-GB"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a:lnSpc>
                <a:spcPct val="120000"/>
              </a:lnSpc>
              <a:spcBef>
                <a:spcPts val="0"/>
              </a:spcBef>
              <a:spcAft>
                <a:spcPts val="600"/>
              </a:spcAft>
            </a:pPr>
            <a:r>
              <a:rPr lang="en-GB" sz="1100" dirty="0" err="1">
                <a:effectLst/>
                <a:latin typeface="Calibri Light" panose="020F0302020204030204" pitchFamily="34" charset="0"/>
                <a:ea typeface="Calibri Light" panose="020F0302020204030204" pitchFamily="34" charset="0"/>
                <a:cs typeface="Times New Roman" panose="02020603050405020304" pitchFamily="18" charset="0"/>
              </a:rPr>
              <a:t>Passuello</a:t>
            </a:r>
            <a:r>
              <a:rPr lang="en-GB" sz="1100" dirty="0">
                <a:effectLst/>
                <a:latin typeface="Calibri Light" panose="020F0302020204030204" pitchFamily="34" charset="0"/>
                <a:ea typeface="Calibri Light" panose="020F0302020204030204" pitchFamily="34" charset="0"/>
                <a:cs typeface="Times New Roman" panose="02020603050405020304" pitchFamily="18" charset="0"/>
              </a:rPr>
              <a:t>, L. (n.d.). </a:t>
            </a:r>
            <a:r>
              <a:rPr lang="en-GB" sz="1100" i="1" dirty="0">
                <a:effectLst/>
                <a:latin typeface="Calibri Light" panose="020F0302020204030204" pitchFamily="34" charset="0"/>
                <a:ea typeface="Calibri Light" panose="020F0302020204030204" pitchFamily="34" charset="0"/>
                <a:cs typeface="Times New Roman" panose="02020603050405020304" pitchFamily="18" charset="0"/>
              </a:rPr>
              <a:t>What is </a:t>
            </a:r>
            <a:r>
              <a:rPr lang="en-GB" sz="1100" i="1" dirty="0" err="1">
                <a:effectLst/>
                <a:latin typeface="Calibri Light" panose="020F0302020204030204" pitchFamily="34" charset="0"/>
                <a:ea typeface="Calibri Light" panose="020F0302020204030204" pitchFamily="34" charset="0"/>
                <a:cs typeface="Times New Roman" panose="02020603050405020304" pitchFamily="18" charset="0"/>
              </a:rPr>
              <a:t>Mindmapping</a:t>
            </a:r>
            <a:r>
              <a:rPr lang="en-GB" sz="1100" dirty="0">
                <a:effectLst/>
                <a:latin typeface="Calibri Light" panose="020F0302020204030204" pitchFamily="34" charset="0"/>
                <a:ea typeface="Calibri Light" panose="020F0302020204030204" pitchFamily="34" charset="0"/>
                <a:cs typeface="Times New Roman" panose="02020603050405020304" pitchFamily="18" charset="0"/>
              </a:rPr>
              <a:t>. [Blog]. </a:t>
            </a:r>
            <a:r>
              <a:rPr lang="en-GB" sz="1100" dirty="0" err="1">
                <a:effectLst/>
                <a:latin typeface="Calibri Light" panose="020F0302020204030204" pitchFamily="34" charset="0"/>
                <a:ea typeface="Calibri Light" panose="020F0302020204030204" pitchFamily="34" charset="0"/>
                <a:cs typeface="Times New Roman" panose="02020603050405020304" pitchFamily="18" charset="0"/>
              </a:rPr>
              <a:t>LiteMind</a:t>
            </a:r>
            <a:r>
              <a:rPr lang="en-GB" sz="11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n-GB" sz="1100" u="sng" dirty="0">
                <a:solidFill>
                  <a:srgbClr val="0563C1"/>
                </a:solidFill>
                <a:effectLst/>
                <a:latin typeface="Calibri Light" panose="020F0302020204030204" pitchFamily="34" charset="0"/>
                <a:ea typeface="Calibri Light" panose="020F0302020204030204" pitchFamily="34" charset="0"/>
                <a:cs typeface="Times New Roman" panose="02020603050405020304" pitchFamily="18" charset="0"/>
                <a:hlinkClick r:id="rId3"/>
              </a:rPr>
              <a:t>https://litemind.com/what-is-mind-mapping/</a:t>
            </a:r>
            <a:r>
              <a:rPr lang="en-GB" sz="11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p>
        </p:txBody>
      </p:sp>
      <p:pic>
        <p:nvPicPr>
          <p:cNvPr id="8" name="Picture Placeholder 7" descr="Diagram&#10;&#10;Description automatically generated">
            <a:extLst>
              <a:ext uri="{FF2B5EF4-FFF2-40B4-BE49-F238E27FC236}">
                <a16:creationId xmlns:a16="http://schemas.microsoft.com/office/drawing/2014/main" id="{50961395-D8E9-F95C-F717-CBCD6E8CA1BE}"/>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r="-1" b="752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8008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A7830C6-B723-7310-D1AD-B5A2A28A1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848" y="643466"/>
            <a:ext cx="7874304" cy="5571067"/>
          </a:xfrm>
          <a:prstGeom prst="rect">
            <a:avLst/>
          </a:prstGeom>
        </p:spPr>
      </p:pic>
    </p:spTree>
    <p:extLst>
      <p:ext uri="{BB962C8B-B14F-4D97-AF65-F5344CB8AC3E}">
        <p14:creationId xmlns:p14="http://schemas.microsoft.com/office/powerpoint/2010/main" val="344770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C9C75-C4A6-6875-B215-9D9278EA52B7}"/>
              </a:ext>
            </a:extLst>
          </p:cNvPr>
          <p:cNvSpPr txBox="1"/>
          <p:nvPr/>
        </p:nvSpPr>
        <p:spPr>
          <a:xfrm>
            <a:off x="484213" y="1021404"/>
            <a:ext cx="4720085" cy="5476673"/>
          </a:xfrm>
          <a:prstGeom prst="rect">
            <a:avLst/>
          </a:prstGeom>
        </p:spPr>
        <p:txBody>
          <a:bodyPr vert="horz" lIns="91440" tIns="45720" rIns="91440" bIns="45720" rtlCol="0">
            <a:normAutofit/>
          </a:bodyPr>
          <a:lstStyle/>
          <a:p>
            <a:pPr>
              <a:lnSpc>
                <a:spcPct val="108000"/>
              </a:lnSpc>
              <a:spcAft>
                <a:spcPts val="600"/>
              </a:spcAft>
            </a:pPr>
            <a:r>
              <a:rPr lang="en-US" sz="1600" dirty="0"/>
              <a:t>ACTIVITY</a:t>
            </a:r>
          </a:p>
          <a:p>
            <a:pPr>
              <a:lnSpc>
                <a:spcPct val="108000"/>
              </a:lnSpc>
              <a:spcAft>
                <a:spcPts val="600"/>
              </a:spcAft>
            </a:pPr>
            <a:r>
              <a:rPr lang="en-US" sz="1600" dirty="0"/>
              <a:t>Nominate a new team facilitator and a new scribe for this process (in other words, rotate roles).</a:t>
            </a:r>
          </a:p>
          <a:p>
            <a:pPr>
              <a:lnSpc>
                <a:spcPct val="108000"/>
              </a:lnSpc>
              <a:spcAft>
                <a:spcPts val="600"/>
              </a:spcAft>
            </a:pPr>
            <a:r>
              <a:rPr lang="en-US" sz="1600" dirty="0"/>
              <a:t>Start with re-</a:t>
            </a:r>
            <a:r>
              <a:rPr lang="en-US" sz="1600" dirty="0" err="1"/>
              <a:t>presencing</a:t>
            </a:r>
            <a:r>
              <a:rPr lang="en-US" sz="1600" dirty="0"/>
              <a:t> your team values. Each person on the team shares one value that is important to them as you work together today.</a:t>
            </a:r>
          </a:p>
          <a:p>
            <a:pPr>
              <a:lnSpc>
                <a:spcPct val="108000"/>
              </a:lnSpc>
              <a:spcAft>
                <a:spcPts val="600"/>
              </a:spcAft>
            </a:pPr>
            <a:endParaRPr lang="en-US" sz="1600" dirty="0"/>
          </a:p>
          <a:p>
            <a:pPr>
              <a:lnSpc>
                <a:spcPct val="108000"/>
              </a:lnSpc>
              <a:spcAft>
                <a:spcPts val="600"/>
              </a:spcAft>
            </a:pPr>
            <a:r>
              <a:rPr lang="en-US" sz="1600" dirty="0"/>
              <a:t>Choose one of the SDGs to work on for your final group project. </a:t>
            </a:r>
            <a:r>
              <a:rPr lang="en-US" sz="1600" dirty="0" err="1"/>
              <a:t>Mindmap</a:t>
            </a:r>
            <a:r>
              <a:rPr lang="en-US" sz="1600" dirty="0"/>
              <a:t> answers to these questions:</a:t>
            </a:r>
          </a:p>
          <a:p>
            <a:pPr marL="457200" indent="-457200">
              <a:lnSpc>
                <a:spcPct val="108000"/>
              </a:lnSpc>
              <a:spcAft>
                <a:spcPts val="600"/>
              </a:spcAft>
              <a:buFont typeface="+mj-lt"/>
              <a:buAutoNum type="arabicPeriod"/>
            </a:pPr>
            <a:r>
              <a:rPr lang="en-US" sz="1600" dirty="0"/>
              <a:t>Why did you choose this SDG? Why is it important to you?</a:t>
            </a:r>
          </a:p>
          <a:p>
            <a:pPr marL="457200" indent="-457200">
              <a:lnSpc>
                <a:spcPct val="108000"/>
              </a:lnSpc>
              <a:spcAft>
                <a:spcPts val="600"/>
              </a:spcAft>
              <a:buFont typeface="+mj-lt"/>
              <a:buAutoNum type="arabicPeriod"/>
            </a:pPr>
            <a:r>
              <a:rPr lang="en-US" sz="1600" dirty="0"/>
              <a:t>What are some ideas to address this SDG?</a:t>
            </a:r>
          </a:p>
          <a:p>
            <a:pPr marL="457200" indent="-457200">
              <a:lnSpc>
                <a:spcPct val="108000"/>
              </a:lnSpc>
              <a:spcAft>
                <a:spcPts val="600"/>
              </a:spcAft>
              <a:buFont typeface="+mj-lt"/>
              <a:buAutoNum type="arabicPeriod"/>
            </a:pPr>
            <a:r>
              <a:rPr lang="en-US" sz="1600" dirty="0"/>
              <a:t>What organizations are currently doing something to address this SDG?</a:t>
            </a:r>
          </a:p>
          <a:p>
            <a:pPr>
              <a:lnSpc>
                <a:spcPct val="108000"/>
              </a:lnSpc>
              <a:spcAft>
                <a:spcPts val="600"/>
              </a:spcAft>
            </a:pPr>
            <a:endParaRPr lang="en-US" sz="1600" dirty="0"/>
          </a:p>
          <a:p>
            <a:pPr>
              <a:lnSpc>
                <a:spcPct val="108000"/>
              </a:lnSpc>
              <a:spcAft>
                <a:spcPts val="600"/>
              </a:spcAft>
            </a:pPr>
            <a:r>
              <a:rPr lang="en-US" sz="1600" dirty="0"/>
              <a:t>Nominate a team member to present a 2-minute summary of your brainstorming session to the class.</a:t>
            </a:r>
          </a:p>
        </p:txBody>
      </p:sp>
      <p:pic>
        <p:nvPicPr>
          <p:cNvPr id="3" name="Picture 2" descr="Graphical user interface&#10;&#10;Description automatically generated">
            <a:extLst>
              <a:ext uri="{FF2B5EF4-FFF2-40B4-BE49-F238E27FC236}">
                <a16:creationId xmlns:a16="http://schemas.microsoft.com/office/drawing/2014/main" id="{9A7830C6-B723-7310-D1AD-B5A2A28A10B0}"/>
              </a:ext>
            </a:extLst>
          </p:cNvPr>
          <p:cNvPicPr>
            <a:picLocks noChangeAspect="1"/>
          </p:cNvPicPr>
          <p:nvPr/>
        </p:nvPicPr>
        <p:blipFill rotWithShape="1">
          <a:blip r:embed="rId3">
            <a:extLst>
              <a:ext uri="{28A0092B-C50C-407E-A947-70E740481C1C}">
                <a14:useLocalDpi xmlns:a14="http://schemas.microsoft.com/office/drawing/2010/main" val="0"/>
              </a:ext>
            </a:extLst>
          </a:blip>
          <a:srcRect t="9353" b="7087"/>
          <a:stretch/>
        </p:blipFill>
        <p:spPr>
          <a:xfrm>
            <a:off x="5405862" y="1648103"/>
            <a:ext cx="6019331" cy="3558548"/>
          </a:xfrm>
          <a:prstGeom prst="rect">
            <a:avLst/>
          </a:prstGeom>
          <a:effectLst/>
        </p:spPr>
      </p:pic>
    </p:spTree>
    <p:extLst>
      <p:ext uri="{BB962C8B-B14F-4D97-AF65-F5344CB8AC3E}">
        <p14:creationId xmlns:p14="http://schemas.microsoft.com/office/powerpoint/2010/main" val="10424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281D-321A-56C0-FD93-C5CB8C038F44}"/>
              </a:ext>
            </a:extLst>
          </p:cNvPr>
          <p:cNvSpPr>
            <a:spLocks noGrp="1"/>
          </p:cNvSpPr>
          <p:nvPr>
            <p:ph type="title"/>
          </p:nvPr>
        </p:nvSpPr>
        <p:spPr/>
        <p:txBody>
          <a:bodyPr/>
          <a:lstStyle/>
          <a:p>
            <a:r>
              <a:rPr lang="en-US" dirty="0"/>
              <a:t>Activity: Team Reflection</a:t>
            </a:r>
          </a:p>
        </p:txBody>
      </p:sp>
      <p:sp>
        <p:nvSpPr>
          <p:cNvPr id="3" name="Content Placeholder 2">
            <a:extLst>
              <a:ext uri="{FF2B5EF4-FFF2-40B4-BE49-F238E27FC236}">
                <a16:creationId xmlns:a16="http://schemas.microsoft.com/office/drawing/2014/main" id="{1280BB1F-E57B-B692-4455-4BBCD5643876}"/>
              </a:ext>
            </a:extLst>
          </p:cNvPr>
          <p:cNvSpPr>
            <a:spLocks noGrp="1"/>
          </p:cNvSpPr>
          <p:nvPr>
            <p:ph idx="1"/>
          </p:nvPr>
        </p:nvSpPr>
        <p:spPr>
          <a:xfrm>
            <a:off x="838200" y="1690688"/>
            <a:ext cx="10515600" cy="4351338"/>
          </a:xfrm>
        </p:spPr>
        <p:txBody>
          <a:bodyPr>
            <a:normAutofit/>
          </a:bodyPr>
          <a:lstStyle/>
          <a:p>
            <a:pPr marL="0" indent="0">
              <a:buNone/>
            </a:pPr>
            <a:r>
              <a:rPr lang="en-US" dirty="0"/>
              <a:t>Return to your self-managing team to reflect on the mind-mapping process:</a:t>
            </a:r>
          </a:p>
          <a:p>
            <a:pPr marL="457200" indent="-457200">
              <a:buFont typeface="Courier New" panose="02070309020205020404" pitchFamily="49" charset="0"/>
              <a:buChar char="o"/>
            </a:pPr>
            <a:r>
              <a:rPr lang="en-US" dirty="0"/>
              <a:t>What did you learn about working together in this process?</a:t>
            </a:r>
          </a:p>
          <a:p>
            <a:pPr marL="457200" indent="-457200">
              <a:buFont typeface="Courier New" panose="02070309020205020404" pitchFamily="49" charset="0"/>
              <a:buChar char="o"/>
            </a:pPr>
            <a:r>
              <a:rPr lang="en-US" dirty="0"/>
              <a:t>What did you learn about yourself as a member of a self-managing team?</a:t>
            </a:r>
          </a:p>
          <a:p>
            <a:pPr marL="457200" indent="-457200">
              <a:buFont typeface="Courier New" panose="02070309020205020404" pitchFamily="49" charset="0"/>
              <a:buChar char="o"/>
            </a:pPr>
            <a:r>
              <a:rPr lang="en-US" dirty="0"/>
              <a:t>How did you demonstrate your shared values as a team?</a:t>
            </a:r>
          </a:p>
          <a:p>
            <a:pPr marL="457200" indent="-457200">
              <a:buFont typeface="Courier New" panose="02070309020205020404" pitchFamily="49" charset="0"/>
              <a:buChar char="o"/>
            </a:pPr>
            <a:r>
              <a:rPr lang="en-US" dirty="0"/>
              <a:t>What is one thing you would do differently next time working together?</a:t>
            </a:r>
          </a:p>
        </p:txBody>
      </p:sp>
    </p:spTree>
    <p:extLst>
      <p:ext uri="{BB962C8B-B14F-4D97-AF65-F5344CB8AC3E}">
        <p14:creationId xmlns:p14="http://schemas.microsoft.com/office/powerpoint/2010/main" val="99142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p:txBody>
          <a:bodyPr/>
          <a:lstStyle/>
          <a:p>
            <a:r>
              <a:rPr lang="en-GB" dirty="0"/>
              <a:t>Conscious Organisations</a:t>
            </a:r>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p:txBody>
          <a:bodyPr vert="horz" lIns="91440" tIns="45720" rIns="91440" bIns="45720" rtlCol="0" anchor="t">
            <a:normAutofit/>
          </a:bodyPr>
          <a:lstStyle/>
          <a:p>
            <a:r>
              <a:rPr lang="en-US" dirty="0">
                <a:solidFill>
                  <a:schemeClr val="accent6">
                    <a:lumMod val="50000"/>
                  </a:schemeClr>
                </a:solidFill>
              </a:rPr>
              <a:t>Seminar 4, Module 3: Conscious Leadership &amp; Management</a:t>
            </a:r>
          </a:p>
        </p:txBody>
      </p:sp>
    </p:spTree>
    <p:extLst>
      <p:ext uri="{BB962C8B-B14F-4D97-AF65-F5344CB8AC3E}">
        <p14:creationId xmlns:p14="http://schemas.microsoft.com/office/powerpoint/2010/main" val="104862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14EF-D622-6FF0-AC09-C24C4C466A03}"/>
              </a:ext>
            </a:extLst>
          </p:cNvPr>
          <p:cNvSpPr>
            <a:spLocks noGrp="1"/>
          </p:cNvSpPr>
          <p:nvPr>
            <p:ph type="title"/>
          </p:nvPr>
        </p:nvSpPr>
        <p:spPr/>
        <p:txBody>
          <a:bodyPr/>
          <a:lstStyle/>
          <a:p>
            <a:r>
              <a:rPr lang="en-US" dirty="0"/>
              <a:t>Homework: Final Team Poster Presentation</a:t>
            </a:r>
          </a:p>
        </p:txBody>
      </p:sp>
      <p:sp>
        <p:nvSpPr>
          <p:cNvPr id="3" name="TextBox 2">
            <a:extLst>
              <a:ext uri="{FF2B5EF4-FFF2-40B4-BE49-F238E27FC236}">
                <a16:creationId xmlns:a16="http://schemas.microsoft.com/office/drawing/2014/main" id="{BB77B318-530A-E43E-025A-39C8524D7D71}"/>
              </a:ext>
            </a:extLst>
          </p:cNvPr>
          <p:cNvSpPr txBox="1"/>
          <p:nvPr/>
        </p:nvSpPr>
        <p:spPr>
          <a:xfrm>
            <a:off x="4656631" y="1420333"/>
            <a:ext cx="7198467" cy="4985339"/>
          </a:xfrm>
          <a:prstGeom prst="rect">
            <a:avLst/>
          </a:prstGeom>
          <a:noFill/>
        </p:spPr>
        <p:txBody>
          <a:bodyPr wrap="square" lIns="91440" tIns="45720" rIns="91440" bIns="45720" rtlCol="0" anchor="t">
            <a:spAutoFit/>
          </a:bodyPr>
          <a:lstStyle/>
          <a:p>
            <a:pPr>
              <a:lnSpc>
                <a:spcPct val="107000"/>
              </a:lnSpc>
              <a:spcAft>
                <a:spcPts val="600"/>
              </a:spcAft>
            </a:pPr>
            <a:r>
              <a:rPr lang="en-US" sz="2400" dirty="0">
                <a:effectLst/>
                <a:ea typeface="Calibri Light" panose="020F0302020204030204" pitchFamily="34" charset="0"/>
                <a:cs typeface="Arial"/>
              </a:rPr>
              <a:t>Begin working with your </a:t>
            </a:r>
            <a:r>
              <a:rPr lang="en-US" sz="2400" dirty="0">
                <a:ea typeface="Calibri Light" panose="020F0302020204030204" pitchFamily="34" charset="0"/>
                <a:cs typeface="Arial"/>
              </a:rPr>
              <a:t>team to create</a:t>
            </a:r>
            <a:r>
              <a:rPr lang="en-US" sz="2400" dirty="0">
                <a:effectLst/>
                <a:ea typeface="Calibri Light" panose="020F0302020204030204" pitchFamily="34" charset="0"/>
                <a:cs typeface="Arial"/>
              </a:rPr>
              <a:t> a poster to present to the class about your chosen SDG:</a:t>
            </a:r>
          </a:p>
          <a:p>
            <a:pPr marL="342900" indent="-342900">
              <a:lnSpc>
                <a:spcPct val="108000"/>
              </a:lnSpc>
              <a:spcAft>
                <a:spcPts val="600"/>
              </a:spcAft>
              <a:buFont typeface="Arial"/>
              <a:buChar char="•"/>
            </a:pPr>
            <a:r>
              <a:rPr lang="en-US" sz="2000" dirty="0">
                <a:effectLst/>
                <a:ea typeface="+mn-lt"/>
                <a:cs typeface="+mn-lt"/>
              </a:rPr>
              <a:t>Create a visual representation of the SDG</a:t>
            </a:r>
            <a:r>
              <a:rPr lang="en-US" sz="2000" dirty="0">
                <a:ea typeface="+mn-lt"/>
                <a:cs typeface="+mn-lt"/>
              </a:rPr>
              <a:t> on the poster</a:t>
            </a:r>
            <a:endParaRPr lang="en-US" sz="2000" dirty="0">
              <a:ea typeface="+mn-lt"/>
              <a:cs typeface="Arial"/>
            </a:endParaRPr>
          </a:p>
          <a:p>
            <a:pPr marL="342900" indent="-342900">
              <a:lnSpc>
                <a:spcPct val="108000"/>
              </a:lnSpc>
              <a:spcAft>
                <a:spcPts val="600"/>
              </a:spcAft>
              <a:buFont typeface="Arial"/>
              <a:buChar char="•"/>
            </a:pPr>
            <a:r>
              <a:rPr lang="en-US" sz="2000" dirty="0">
                <a:ea typeface="+mn-lt"/>
                <a:cs typeface="+mn-lt"/>
              </a:rPr>
              <a:t>Find 1 inspirational organisation that has an initiative to address the SDG – learn about the organisation and the initiative.</a:t>
            </a:r>
          </a:p>
          <a:p>
            <a:pPr marL="342900" indent="-342900">
              <a:lnSpc>
                <a:spcPct val="108000"/>
              </a:lnSpc>
              <a:spcAft>
                <a:spcPts val="600"/>
              </a:spcAft>
              <a:buFont typeface="Arial"/>
              <a:buChar char="•"/>
            </a:pPr>
            <a:r>
              <a:rPr lang="en-US" sz="2000" dirty="0">
                <a:ea typeface="+mn-lt"/>
                <a:cs typeface="+mn-lt"/>
              </a:rPr>
              <a:t>Create a visual representation of the organisation and the initiative on the poster</a:t>
            </a:r>
            <a:endParaRPr lang="en-US" sz="2000" dirty="0">
              <a:cs typeface="Calibri" panose="020F0502020204030204"/>
            </a:endParaRPr>
          </a:p>
          <a:p>
            <a:pPr marL="342900" indent="-342900">
              <a:lnSpc>
                <a:spcPct val="108000"/>
              </a:lnSpc>
              <a:spcAft>
                <a:spcPts val="600"/>
              </a:spcAft>
              <a:buFont typeface="Arial"/>
              <a:buChar char="•"/>
            </a:pPr>
            <a:r>
              <a:rPr lang="en-US" sz="2000" dirty="0">
                <a:ea typeface="+mn-lt"/>
                <a:cs typeface="+mn-lt"/>
              </a:rPr>
              <a:t>Be able to provide background about the organisation, describe their initiative, and express why this organisation and initiative are inspiring.</a:t>
            </a:r>
          </a:p>
          <a:p>
            <a:pPr marL="342900" indent="-342900">
              <a:lnSpc>
                <a:spcPct val="108000"/>
              </a:lnSpc>
              <a:spcAft>
                <a:spcPts val="600"/>
              </a:spcAft>
              <a:buFont typeface="Arial"/>
              <a:buChar char="•"/>
            </a:pPr>
            <a:r>
              <a:rPr lang="en-US" sz="2000" dirty="0">
                <a:ea typeface="Calibri Light" panose="020F0302020204030204" pitchFamily="34" charset="0"/>
                <a:cs typeface="Arial"/>
              </a:rPr>
              <a:t>Create a list of information sources/ references for your content</a:t>
            </a:r>
          </a:p>
          <a:p>
            <a:pPr marL="342900" indent="-342900">
              <a:lnSpc>
                <a:spcPct val="108000"/>
              </a:lnSpc>
              <a:spcAft>
                <a:spcPts val="600"/>
              </a:spcAft>
              <a:buFont typeface="Arial"/>
              <a:buChar char="•"/>
            </a:pPr>
            <a:r>
              <a:rPr lang="en-US" sz="2000" dirty="0">
                <a:ea typeface="+mn-lt"/>
                <a:cs typeface="+mn-lt"/>
              </a:rPr>
              <a:t>Present the poster to the class, taking no more than 10 minutes for the presentation. Each team member co-presents.</a:t>
            </a:r>
            <a:endParaRPr lang="en-US" sz="2000" dirty="0">
              <a:cs typeface="Calibri" panose="020F0502020204030204"/>
            </a:endParaRPr>
          </a:p>
        </p:txBody>
      </p:sp>
    </p:spTree>
    <p:extLst>
      <p:ext uri="{BB962C8B-B14F-4D97-AF65-F5344CB8AC3E}">
        <p14:creationId xmlns:p14="http://schemas.microsoft.com/office/powerpoint/2010/main" val="329852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CFF3C-3482-D51E-F194-4BE19B0BFCC5}"/>
              </a:ext>
            </a:extLst>
          </p:cNvPr>
          <p:cNvSpPr>
            <a:spLocks noGrp="1"/>
          </p:cNvSpPr>
          <p:nvPr>
            <p:ph type="title"/>
          </p:nvPr>
        </p:nvSpPr>
        <p:spPr/>
        <p:txBody>
          <a:bodyPr/>
          <a:lstStyle/>
          <a:p>
            <a:r>
              <a:rPr lang="en-GB" altLang="de-DE" dirty="0"/>
              <a:t>How to create a poster</a:t>
            </a:r>
            <a:endParaRPr lang="de-DE" dirty="0"/>
          </a:p>
        </p:txBody>
      </p:sp>
      <p:sp>
        <p:nvSpPr>
          <p:cNvPr id="3" name="Inhaltsplatzhalter 2">
            <a:extLst>
              <a:ext uri="{FF2B5EF4-FFF2-40B4-BE49-F238E27FC236}">
                <a16:creationId xmlns:a16="http://schemas.microsoft.com/office/drawing/2014/main" id="{0FAAE83D-C581-6DBB-05B0-15A0C300A547}"/>
              </a:ext>
            </a:extLst>
          </p:cNvPr>
          <p:cNvSpPr>
            <a:spLocks noGrp="1"/>
          </p:cNvSpPr>
          <p:nvPr>
            <p:ph idx="1"/>
          </p:nvPr>
        </p:nvSpPr>
        <p:spPr/>
        <p:txBody>
          <a:bodyPr>
            <a:normAutofit fontScale="92500"/>
          </a:bodyPr>
          <a:lstStyle/>
          <a:p>
            <a:pPr marL="0" indent="0">
              <a:buFontTx/>
              <a:buNone/>
              <a:defRPr/>
            </a:pPr>
            <a:r>
              <a:rPr lang="en-GB" altLang="de-DE" sz="2800" dirty="0"/>
              <a:t>You can make use of the following tips, however they should not limit your creativity! </a:t>
            </a:r>
          </a:p>
          <a:p>
            <a:pPr marL="0" indent="0">
              <a:buFontTx/>
              <a:buNone/>
              <a:defRPr/>
            </a:pPr>
            <a:endParaRPr lang="en-GB" altLang="de-DE" sz="2800" dirty="0"/>
          </a:p>
          <a:p>
            <a:pPr>
              <a:defRPr/>
            </a:pPr>
            <a:r>
              <a:rPr lang="en-US" altLang="de-DE" sz="2800" dirty="0"/>
              <a:t>Ten Simple Rules for a Good Poster Presentation </a:t>
            </a:r>
            <a:r>
              <a:rPr lang="en-US" altLang="de-DE" sz="2800" i="1" dirty="0"/>
              <a:t>(rule 4 not applicable)</a:t>
            </a:r>
            <a:br>
              <a:rPr lang="en-US" altLang="de-DE" sz="2800" i="1" dirty="0"/>
            </a:br>
            <a:br>
              <a:rPr lang="en-US" altLang="de-DE" sz="2800" dirty="0"/>
            </a:br>
            <a:r>
              <a:rPr lang="en-US" altLang="de-DE" sz="2800" dirty="0">
                <a:hlinkClick r:id="rId3"/>
              </a:rPr>
              <a:t>https://www.ncbi.nlm.nih.gov/pmc/articles/PMC1876493/</a:t>
            </a:r>
            <a:r>
              <a:rPr lang="en-US" altLang="de-DE" sz="2800" dirty="0"/>
              <a:t> </a:t>
            </a:r>
          </a:p>
          <a:p>
            <a:pPr marL="0" indent="0">
              <a:buFontTx/>
              <a:buNone/>
              <a:defRPr/>
            </a:pPr>
            <a:endParaRPr lang="en-US" altLang="de-DE" sz="2800" dirty="0"/>
          </a:p>
          <a:p>
            <a:pPr>
              <a:defRPr/>
            </a:pPr>
            <a:r>
              <a:rPr lang="en-US" altLang="de-DE" sz="2800" dirty="0"/>
              <a:t>Tips for creating a research poster </a:t>
            </a:r>
            <a:r>
              <a:rPr lang="en-US" altLang="de-DE" sz="2800" i="1" dirty="0"/>
              <a:t>(strict rules not applicable)</a:t>
            </a:r>
            <a:br>
              <a:rPr lang="en-US" altLang="de-DE" sz="2800" dirty="0"/>
            </a:br>
            <a:br>
              <a:rPr lang="en-US" altLang="de-DE" sz="2800" dirty="0"/>
            </a:br>
            <a:r>
              <a:rPr lang="en-US" altLang="de-DE" sz="2800" dirty="0">
                <a:hlinkClick r:id="rId4"/>
              </a:rPr>
              <a:t>http://guides.nyu.edu/posters</a:t>
            </a:r>
            <a:r>
              <a:rPr lang="en-US" altLang="de-DE" sz="2800" dirty="0"/>
              <a:t> </a:t>
            </a:r>
          </a:p>
        </p:txBody>
      </p:sp>
      <p:sp>
        <p:nvSpPr>
          <p:cNvPr id="4" name="Foliennummernplatzhalter 3">
            <a:extLst>
              <a:ext uri="{FF2B5EF4-FFF2-40B4-BE49-F238E27FC236}">
                <a16:creationId xmlns:a16="http://schemas.microsoft.com/office/drawing/2014/main" id="{439343B9-C93E-32C7-E9C6-B084F21D65B7}"/>
              </a:ext>
            </a:extLst>
          </p:cNvPr>
          <p:cNvSpPr>
            <a:spLocks noGrp="1"/>
          </p:cNvSpPr>
          <p:nvPr>
            <p:ph type="sldNum" sz="quarter" idx="12"/>
          </p:nvPr>
        </p:nvSpPr>
        <p:spPr/>
        <p:txBody>
          <a:bodyPr/>
          <a:lstStyle/>
          <a:p>
            <a:fld id="{BC1DBF59-FCF1-4C99-ADD5-833B8FF11D94}" type="slidenum">
              <a:rPr lang="nl-NL" smtClean="0"/>
              <a:t>21</a:t>
            </a:fld>
            <a:endParaRPr lang="nl-NL"/>
          </a:p>
        </p:txBody>
      </p:sp>
      <p:pic>
        <p:nvPicPr>
          <p:cNvPr id="5" name="Picture 2">
            <a:extLst>
              <a:ext uri="{FF2B5EF4-FFF2-40B4-BE49-F238E27FC236}">
                <a16:creationId xmlns:a16="http://schemas.microsoft.com/office/drawing/2014/main" id="{6B400765-355C-F8AD-3DA8-67CEEB1DA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063" y="6419850"/>
            <a:ext cx="92392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74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14EF-D622-6FF0-AC09-C24C4C466A03}"/>
              </a:ext>
            </a:extLst>
          </p:cNvPr>
          <p:cNvSpPr>
            <a:spLocks noGrp="1"/>
          </p:cNvSpPr>
          <p:nvPr>
            <p:ph type="title"/>
          </p:nvPr>
        </p:nvSpPr>
        <p:spPr/>
        <p:txBody>
          <a:bodyPr/>
          <a:lstStyle/>
          <a:p>
            <a:r>
              <a:rPr lang="en-US"/>
              <a:t>Homework: Reflection Paper</a:t>
            </a:r>
          </a:p>
        </p:txBody>
      </p:sp>
      <p:sp>
        <p:nvSpPr>
          <p:cNvPr id="3" name="TextBox 2">
            <a:extLst>
              <a:ext uri="{FF2B5EF4-FFF2-40B4-BE49-F238E27FC236}">
                <a16:creationId xmlns:a16="http://schemas.microsoft.com/office/drawing/2014/main" id="{BB77B318-530A-E43E-025A-39C8524D7D71}"/>
              </a:ext>
            </a:extLst>
          </p:cNvPr>
          <p:cNvSpPr txBox="1"/>
          <p:nvPr/>
        </p:nvSpPr>
        <p:spPr>
          <a:xfrm>
            <a:off x="4610911" y="1911823"/>
            <a:ext cx="7198467" cy="3543984"/>
          </a:xfrm>
          <a:prstGeom prst="rect">
            <a:avLst/>
          </a:prstGeom>
          <a:noFill/>
        </p:spPr>
        <p:txBody>
          <a:bodyPr wrap="square" rtlCol="0">
            <a:spAutoFit/>
          </a:bodyPr>
          <a:lstStyle/>
          <a:p>
            <a:pPr marL="0" marR="0">
              <a:lnSpc>
                <a:spcPct val="107000"/>
              </a:lnSpc>
              <a:spcBef>
                <a:spcPts val="0"/>
              </a:spcBef>
              <a:spcAft>
                <a:spcPts val="600"/>
              </a:spcAft>
            </a:pPr>
            <a:r>
              <a:rPr lang="en-US" sz="2400">
                <a:effectLst/>
                <a:ea typeface="Calibri Light" panose="020F0302020204030204" pitchFamily="34" charset="0"/>
                <a:cs typeface="Arial" panose="020B0604020202020204" pitchFamily="34" charset="0"/>
              </a:rPr>
              <a:t>Write a short reflection on what you learned about your worldview. </a:t>
            </a:r>
          </a:p>
          <a:p>
            <a:pPr marL="342900" marR="0" indent="-342900">
              <a:lnSpc>
                <a:spcPct val="107000"/>
              </a:lnSpc>
              <a:spcBef>
                <a:spcPts val="0"/>
              </a:spcBef>
              <a:spcAft>
                <a:spcPts val="600"/>
              </a:spcAft>
              <a:buFont typeface="Arial" panose="020B0604020202020204" pitchFamily="34" charset="0"/>
              <a:buChar char="•"/>
            </a:pPr>
            <a:r>
              <a:rPr lang="en-US" sz="2400">
                <a:effectLst/>
                <a:ea typeface="Calibri Light" panose="020F0302020204030204" pitchFamily="34" charset="0"/>
                <a:cs typeface="Arial" panose="020B0604020202020204" pitchFamily="34" charset="0"/>
              </a:rPr>
              <a:t>What are some of the key aspects of your life experiences, historical context, and identity that influence the lens through which you see the world? </a:t>
            </a:r>
          </a:p>
          <a:p>
            <a:pPr marL="342900" marR="0" indent="-342900">
              <a:lnSpc>
                <a:spcPct val="107000"/>
              </a:lnSpc>
              <a:spcBef>
                <a:spcPts val="0"/>
              </a:spcBef>
              <a:spcAft>
                <a:spcPts val="600"/>
              </a:spcAft>
              <a:buFont typeface="Arial" panose="020B0604020202020204" pitchFamily="34" charset="0"/>
              <a:buChar char="•"/>
            </a:pPr>
            <a:r>
              <a:rPr lang="en-US" sz="2400">
                <a:effectLst/>
                <a:ea typeface="Calibri Light" panose="020F0302020204030204" pitchFamily="34" charset="0"/>
                <a:cs typeface="Arial" panose="020B0604020202020204" pitchFamily="34" charset="0"/>
              </a:rPr>
              <a:t>Draw a picture of the lens. What </a:t>
            </a:r>
            <a:r>
              <a:rPr lang="en-US" sz="2400" err="1">
                <a:effectLst/>
                <a:ea typeface="Calibri Light" panose="020F0302020204030204" pitchFamily="34" charset="0"/>
                <a:cs typeface="Arial" panose="020B0604020202020204" pitchFamily="34" charset="0"/>
              </a:rPr>
              <a:t>colour</a:t>
            </a:r>
            <a:r>
              <a:rPr lang="en-US" sz="2400">
                <a:effectLst/>
                <a:ea typeface="Calibri Light" panose="020F0302020204030204" pitchFamily="34" charset="0"/>
                <a:cs typeface="Arial" panose="020B0604020202020204" pitchFamily="34" charset="0"/>
              </a:rPr>
              <a:t>(s) is the lens? </a:t>
            </a:r>
          </a:p>
          <a:p>
            <a:pPr marL="342900" marR="0" indent="-342900">
              <a:lnSpc>
                <a:spcPct val="107000"/>
              </a:lnSpc>
              <a:spcBef>
                <a:spcPts val="0"/>
              </a:spcBef>
              <a:spcAft>
                <a:spcPts val="600"/>
              </a:spcAft>
              <a:buFont typeface="Arial" panose="020B0604020202020204" pitchFamily="34" charset="0"/>
              <a:buChar char="•"/>
            </a:pPr>
            <a:r>
              <a:rPr lang="en-US" sz="2400">
                <a:effectLst/>
                <a:ea typeface="Calibri Light" panose="020F0302020204030204" pitchFamily="34" charset="0"/>
                <a:cs typeface="Arial" panose="020B0604020202020204" pitchFamily="34" charset="0"/>
              </a:rPr>
              <a:t>What </a:t>
            </a:r>
            <a:r>
              <a:rPr lang="en-US" sz="2400" err="1">
                <a:effectLst/>
                <a:ea typeface="Calibri Light" panose="020F0302020204030204" pitchFamily="34" charset="0"/>
                <a:cs typeface="Arial" panose="020B0604020202020204" pitchFamily="34" charset="0"/>
              </a:rPr>
              <a:t>colours</a:t>
            </a:r>
            <a:r>
              <a:rPr lang="en-US" sz="2400">
                <a:effectLst/>
                <a:ea typeface="Calibri Light" panose="020F0302020204030204" pitchFamily="34" charset="0"/>
                <a:cs typeface="Arial" panose="020B0604020202020204" pitchFamily="34" charset="0"/>
              </a:rPr>
              <a:t> do you see through the lens? </a:t>
            </a:r>
          </a:p>
          <a:p>
            <a:pPr marL="342900" marR="0" indent="-342900">
              <a:lnSpc>
                <a:spcPct val="107000"/>
              </a:lnSpc>
              <a:spcBef>
                <a:spcPts val="0"/>
              </a:spcBef>
              <a:spcAft>
                <a:spcPts val="600"/>
              </a:spcAft>
              <a:buFont typeface="Arial" panose="020B0604020202020204" pitchFamily="34" charset="0"/>
              <a:buChar char="•"/>
            </a:pPr>
            <a:r>
              <a:rPr lang="en-US" sz="2400">
                <a:effectLst/>
                <a:ea typeface="Calibri Light" panose="020F0302020204030204" pitchFamily="34" charset="0"/>
                <a:cs typeface="Arial" panose="020B0604020202020204" pitchFamily="34" charset="0"/>
              </a:rPr>
              <a:t>How does the lens modify what you see in the world? </a:t>
            </a:r>
            <a:endParaRPr lang="en-US">
              <a:effectLst/>
              <a:ea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458884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4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ssy hill with trees and mountains in the background&#10;&#10;Description automatically generated with medium confidence">
            <a:extLst>
              <a:ext uri="{FF2B5EF4-FFF2-40B4-BE49-F238E27FC236}">
                <a16:creationId xmlns:a16="http://schemas.microsoft.com/office/drawing/2014/main" id="{E4298D64-585C-45A3-B3CF-9228D8A2460F}"/>
              </a:ext>
            </a:extLst>
          </p:cNvPr>
          <p:cNvPicPr>
            <a:picLocks noChangeAspect="1"/>
          </p:cNvPicPr>
          <p:nvPr/>
        </p:nvPicPr>
        <p:blipFill rotWithShape="1">
          <a:blip r:embed="rId3"/>
          <a:srcRect t="20425" r="9092" b="11377"/>
          <a:stretch/>
        </p:blipFill>
        <p:spPr>
          <a:xfrm>
            <a:off x="20" y="-1"/>
            <a:ext cx="12188932" cy="6858000"/>
          </a:xfrm>
          <a:prstGeom prst="rect">
            <a:avLst/>
          </a:prstGeom>
        </p:spPr>
      </p:pic>
      <p:sp>
        <p:nvSpPr>
          <p:cNvPr id="4" name="Title 3"/>
          <p:cNvSpPr>
            <a:spLocks noGrp="1"/>
          </p:cNvSpPr>
          <p:nvPr>
            <p:ph type="title"/>
          </p:nvPr>
        </p:nvSpPr>
        <p:spPr>
          <a:xfrm>
            <a:off x="334557" y="1653703"/>
            <a:ext cx="3361953" cy="2470488"/>
          </a:xfrm>
        </p:spPr>
        <p:txBody>
          <a:bodyPr vert="horz" lIns="91440" tIns="45720" rIns="91440" bIns="45720" rtlCol="0" anchor="b">
            <a:normAutofit/>
          </a:bodyPr>
          <a:lstStyle/>
          <a:p>
            <a:r>
              <a:rPr lang="en-US" sz="5000" spc="-100" dirty="0">
                <a:solidFill>
                  <a:schemeClr val="bg1"/>
                </a:solidFill>
              </a:rPr>
              <a:t>Centering Moment of Mindfulness</a:t>
            </a:r>
          </a:p>
        </p:txBody>
      </p:sp>
      <p:sp>
        <p:nvSpPr>
          <p:cNvPr id="2" name="TextBox 1">
            <a:extLst>
              <a:ext uri="{FF2B5EF4-FFF2-40B4-BE49-F238E27FC236}">
                <a16:creationId xmlns:a16="http://schemas.microsoft.com/office/drawing/2014/main" id="{6A24CB3B-7A48-3AD6-63E6-59305E09106F}"/>
              </a:ext>
            </a:extLst>
          </p:cNvPr>
          <p:cNvSpPr txBox="1"/>
          <p:nvPr/>
        </p:nvSpPr>
        <p:spPr>
          <a:xfrm>
            <a:off x="114300" y="6457950"/>
            <a:ext cx="2564228" cy="276999"/>
          </a:xfrm>
          <a:prstGeom prst="rect">
            <a:avLst/>
          </a:prstGeom>
          <a:noFill/>
        </p:spPr>
        <p:txBody>
          <a:bodyPr wrap="none" rtlCol="0">
            <a:spAutoFit/>
          </a:bodyPr>
          <a:lstStyle/>
          <a:p>
            <a:r>
              <a:rPr lang="en-US" sz="1200" dirty="0">
                <a:solidFill>
                  <a:schemeClr val="bg1"/>
                </a:solidFill>
              </a:rPr>
              <a:t>Photo credit: Dorianne Cotter-Lockard</a:t>
            </a:r>
          </a:p>
        </p:txBody>
      </p:sp>
    </p:spTree>
    <p:extLst>
      <p:ext uri="{BB962C8B-B14F-4D97-AF65-F5344CB8AC3E}">
        <p14:creationId xmlns:p14="http://schemas.microsoft.com/office/powerpoint/2010/main" val="416404739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600" kern="1200" dirty="0">
                <a:latin typeface="Calibri Light"/>
                <a:cs typeface="Calibri"/>
              </a:rPr>
              <a:t>Conscious</a:t>
            </a:r>
            <a:r>
              <a:rPr lang="en-US" sz="3600" dirty="0">
                <a:latin typeface="Calibri Light"/>
                <a:cs typeface="Calibri"/>
              </a:rPr>
              <a:t> Leadership &amp;  </a:t>
            </a:r>
            <a:r>
              <a:rPr lang="en-US" sz="3600" kern="1200" dirty="0">
                <a:latin typeface="Calibri Light"/>
                <a:cs typeface="Calibri"/>
              </a:rPr>
              <a:t>Management</a:t>
            </a:r>
          </a:p>
        </p:txBody>
      </p:sp>
      <p:sp>
        <p:nvSpPr>
          <p:cNvPr id="4" name="Text Placeholder 3">
            <a:extLst>
              <a:ext uri="{FF2B5EF4-FFF2-40B4-BE49-F238E27FC236}">
                <a16:creationId xmlns:a16="http://schemas.microsoft.com/office/drawing/2014/main" id="{5E87CC61-932E-BA4B-10DE-89DF6F42C5CD}"/>
              </a:ext>
            </a:extLst>
          </p:cNvPr>
          <p:cNvSpPr>
            <a:spLocks noGrp="1"/>
          </p:cNvSpPr>
          <p:nvPr>
            <p:ph type="body" sz="half" idx="2"/>
          </p:nvPr>
        </p:nvSpPr>
        <p:spPr>
          <a:xfrm>
            <a:off x="674231" y="2271245"/>
            <a:ext cx="4489843" cy="3547872"/>
          </a:xfrm>
          <a:solidFill>
            <a:schemeClr val="accent6">
              <a:lumMod val="20000"/>
              <a:lumOff val="80000"/>
            </a:schemeClr>
          </a:solidFill>
        </p:spPr>
        <p:txBody>
          <a:bodyPr vert="horz" lIns="91440" tIns="45720" rIns="91440" bIns="45720" rtlCol="0" anchor="t">
            <a:normAutofit lnSpcReduction="10000"/>
          </a:bodyPr>
          <a:lstStyle/>
          <a:p>
            <a:pPr>
              <a:lnSpc>
                <a:spcPct val="108000"/>
              </a:lnSpc>
              <a:spcBef>
                <a:spcPts val="0"/>
              </a:spcBef>
              <a:spcAft>
                <a:spcPts val="600"/>
              </a:spcAft>
            </a:pPr>
            <a:r>
              <a:rPr lang="en-US" sz="2400" i="1" dirty="0"/>
              <a:t>“The role of management in a conscious business … managers must create, sustain, and strengthen the conditions whereby team members operate primarily from intrinsic motivation.</a:t>
            </a:r>
            <a:r>
              <a:rPr lang="en-US" sz="2400" b="0" i="1" dirty="0">
                <a:effectLst/>
              </a:rPr>
              <a:t>”</a:t>
            </a:r>
          </a:p>
          <a:p>
            <a:r>
              <a:rPr lang="en-US" sz="2200" b="0" i="0" dirty="0">
                <a:effectLst/>
              </a:rPr>
              <a:t> </a:t>
            </a:r>
          </a:p>
          <a:p>
            <a:r>
              <a:rPr lang="en-US" sz="1800" b="0" i="0" dirty="0">
                <a:effectLst/>
              </a:rPr>
              <a:t>Mackey &amp; Sisodia (2014, p. 236). </a:t>
            </a:r>
            <a:r>
              <a:rPr lang="en-US" sz="1800" b="0" i="1" dirty="0">
                <a:effectLst/>
              </a:rPr>
              <a:t>Conscious capitalism: Liberating the heroic spirit of business. </a:t>
            </a:r>
            <a:r>
              <a:rPr lang="en-US" sz="1800" b="0" i="0" dirty="0">
                <a:effectLst/>
              </a:rPr>
              <a:t> </a:t>
            </a:r>
            <a:endParaRPr lang="en-US" sz="1800" dirty="0"/>
          </a:p>
          <a:p>
            <a:pPr indent="-228600">
              <a:buFont typeface="Arial" panose="020B0604020202020204" pitchFamily="34" charset="0"/>
              <a:buChar char="•"/>
            </a:pPr>
            <a:endParaRPr lang="en-US" sz="2200" dirty="0"/>
          </a:p>
        </p:txBody>
      </p:sp>
      <p:pic>
        <p:nvPicPr>
          <p:cNvPr id="6" name="Content Placeholder 5" descr="Icon&#10;&#10;Description automatically generated">
            <a:extLst>
              <a:ext uri="{FF2B5EF4-FFF2-40B4-BE49-F238E27FC236}">
                <a16:creationId xmlns:a16="http://schemas.microsoft.com/office/drawing/2014/main" id="{A318E7F9-287E-4A14-D2D5-61E88811D2A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9048" y="671945"/>
            <a:ext cx="5458968" cy="5514109"/>
          </a:xfrm>
          <a:prstGeom prst="rect">
            <a:avLst/>
          </a:prstGeom>
        </p:spPr>
      </p:pic>
      <p:sp>
        <p:nvSpPr>
          <p:cNvPr id="7" name="TextBox 6">
            <a:extLst>
              <a:ext uri="{FF2B5EF4-FFF2-40B4-BE49-F238E27FC236}">
                <a16:creationId xmlns:a16="http://schemas.microsoft.com/office/drawing/2014/main" id="{68522D7D-F09D-89AC-B0D5-894E48185809}"/>
              </a:ext>
            </a:extLst>
          </p:cNvPr>
          <p:cNvSpPr txBox="1"/>
          <p:nvPr/>
        </p:nvSpPr>
        <p:spPr>
          <a:xfrm>
            <a:off x="9098689" y="5985999"/>
            <a:ext cx="2459327" cy="200055"/>
          </a:xfrm>
          <a:prstGeom prst="rect">
            <a:avLst/>
          </a:prstGeom>
          <a:solidFill>
            <a:schemeClr val="bg1"/>
          </a:solidFill>
        </p:spPr>
        <p:txBody>
          <a:bodyPr wrap="none" rtlCol="0">
            <a:spAutoFit/>
          </a:bodyPr>
          <a:lstStyle/>
          <a:p>
            <a:pPr algn="r">
              <a:spcAft>
                <a:spcPts val="600"/>
              </a:spcAft>
            </a:pPr>
            <a:r>
              <a:rPr lang="en-US" sz="700">
                <a:solidFill>
                  <a:srgbClr val="000000"/>
                </a:solidFill>
                <a:hlinkClick r:id="rId4" tooltip="https://researchoutreach.org/articles/what-team-communication-can-tell-us-about-team-effectiveness/">
                  <a:extLst>
                    <a:ext uri="{A12FA001-AC4F-418D-AE19-62706E023703}">
                      <ahyp:hlinkClr xmlns:ahyp="http://schemas.microsoft.com/office/drawing/2018/hyperlinkcolor" val="tx"/>
                    </a:ext>
                  </a:extLst>
                </a:hlinkClick>
              </a:rPr>
              <a:t>This Photo</a:t>
            </a:r>
            <a:r>
              <a:rPr lang="en-US" sz="700">
                <a:solidFill>
                  <a:srgbClr val="000000"/>
                </a:solidFill>
              </a:rPr>
              <a:t> by Unknown Author is licensed under </a:t>
            </a:r>
            <a:r>
              <a:rPr lang="en-US" sz="700">
                <a:solidFill>
                  <a:srgbClr val="000000"/>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000000"/>
              </a:solidFill>
            </a:endParaRPr>
          </a:p>
        </p:txBody>
      </p:sp>
    </p:spTree>
    <p:extLst>
      <p:ext uri="{BB962C8B-B14F-4D97-AF65-F5344CB8AC3E}">
        <p14:creationId xmlns:p14="http://schemas.microsoft.com/office/powerpoint/2010/main" val="316945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01AA-2624-2A38-9440-29C93FBD13CA}"/>
              </a:ext>
            </a:extLst>
          </p:cNvPr>
          <p:cNvSpPr>
            <a:spLocks noGrp="1"/>
          </p:cNvSpPr>
          <p:nvPr>
            <p:ph type="title"/>
          </p:nvPr>
        </p:nvSpPr>
        <p:spPr/>
        <p:txBody>
          <a:bodyPr/>
          <a:lstStyle/>
          <a:p>
            <a:r>
              <a:rPr lang="en-US" dirty="0"/>
              <a:t>Class Purpose</a:t>
            </a:r>
          </a:p>
        </p:txBody>
      </p:sp>
      <p:sp>
        <p:nvSpPr>
          <p:cNvPr id="3" name="TextBox 2">
            <a:extLst>
              <a:ext uri="{FF2B5EF4-FFF2-40B4-BE49-F238E27FC236}">
                <a16:creationId xmlns:a16="http://schemas.microsoft.com/office/drawing/2014/main" id="{74D452A1-F337-D6B5-88CC-E3B4E4E7D819}"/>
              </a:ext>
            </a:extLst>
          </p:cNvPr>
          <p:cNvSpPr txBox="1"/>
          <p:nvPr/>
        </p:nvSpPr>
        <p:spPr>
          <a:xfrm>
            <a:off x="5516880" y="2123440"/>
            <a:ext cx="5246180" cy="369332"/>
          </a:xfrm>
          <a:prstGeom prst="rect">
            <a:avLst/>
          </a:prstGeom>
          <a:noFill/>
        </p:spPr>
        <p:txBody>
          <a:bodyPr wrap="none" rtlCol="0">
            <a:spAutoFit/>
          </a:bodyPr>
          <a:lstStyle/>
          <a:p>
            <a:r>
              <a:rPr lang="en-US" dirty="0"/>
              <a:t>Add the class purpose here – revisit each class session</a:t>
            </a:r>
          </a:p>
        </p:txBody>
      </p:sp>
    </p:spTree>
    <p:extLst>
      <p:ext uri="{BB962C8B-B14F-4D97-AF65-F5344CB8AC3E}">
        <p14:creationId xmlns:p14="http://schemas.microsoft.com/office/powerpoint/2010/main" val="78938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D974-05AC-389C-E8F6-9B36E960049D}"/>
              </a:ext>
            </a:extLst>
          </p:cNvPr>
          <p:cNvSpPr>
            <a:spLocks noGrp="1"/>
          </p:cNvSpPr>
          <p:nvPr>
            <p:ph type="title"/>
          </p:nvPr>
        </p:nvSpPr>
        <p:spPr>
          <a:xfrm>
            <a:off x="838200" y="365125"/>
            <a:ext cx="10515600" cy="1463675"/>
          </a:xfrm>
        </p:spPr>
        <p:txBody>
          <a:bodyPr>
            <a:normAutofit/>
          </a:bodyPr>
          <a:lstStyle/>
          <a:p>
            <a:r>
              <a:rPr lang="en-US" sz="2400" dirty="0">
                <a:ea typeface="+mj-lt"/>
                <a:cs typeface="+mj-lt"/>
              </a:rPr>
              <a:t>Conscious Organisations</a:t>
            </a:r>
            <a:br>
              <a:rPr lang="en-US" sz="2400" dirty="0"/>
            </a:br>
            <a:r>
              <a:rPr lang="en-US" sz="3600" dirty="0"/>
              <a:t>Agenda Seminar 4, Module 3:</a:t>
            </a:r>
            <a:br>
              <a:rPr lang="en-US" sz="3600" dirty="0"/>
            </a:br>
            <a:r>
              <a:rPr lang="en-US" sz="3600" dirty="0"/>
              <a:t>Conscious Management</a:t>
            </a:r>
          </a:p>
        </p:txBody>
      </p:sp>
      <p:sp>
        <p:nvSpPr>
          <p:cNvPr id="4" name="TextBox 3">
            <a:extLst>
              <a:ext uri="{FF2B5EF4-FFF2-40B4-BE49-F238E27FC236}">
                <a16:creationId xmlns:a16="http://schemas.microsoft.com/office/drawing/2014/main" id="{A9CB1A67-4939-C914-7194-BDFAE5337D64}"/>
              </a:ext>
            </a:extLst>
          </p:cNvPr>
          <p:cNvSpPr txBox="1"/>
          <p:nvPr/>
        </p:nvSpPr>
        <p:spPr>
          <a:xfrm>
            <a:off x="4960001" y="2109575"/>
            <a:ext cx="6908911" cy="3093924"/>
          </a:xfrm>
          <a:prstGeom prst="rect">
            <a:avLst/>
          </a:prstGeom>
          <a:noFill/>
        </p:spPr>
        <p:txBody>
          <a:bodyPr wrap="square" rtlCol="0">
            <a:spAutoFit/>
          </a:bodyPr>
          <a:lstStyle/>
          <a:p>
            <a:pPr marL="285750" indent="-285750">
              <a:lnSpc>
                <a:spcPct val="108000"/>
              </a:lnSpc>
              <a:spcAft>
                <a:spcPts val="600"/>
              </a:spcAft>
              <a:buFont typeface="Arial" panose="020B0604020202020204" pitchFamily="34" charset="0"/>
              <a:buChar char="•"/>
            </a:pPr>
            <a:r>
              <a:rPr lang="en-US" sz="2800" dirty="0"/>
              <a:t>Workshop: Worldviews - Seeing Through Our Cultural Lenses</a:t>
            </a:r>
          </a:p>
          <a:p>
            <a:pPr marL="285750" indent="-285750">
              <a:lnSpc>
                <a:spcPct val="108000"/>
              </a:lnSpc>
              <a:spcAft>
                <a:spcPts val="600"/>
              </a:spcAft>
              <a:buFont typeface="Arial" panose="020B0604020202020204" pitchFamily="34" charset="0"/>
              <a:buChar char="•"/>
            </a:pPr>
            <a:r>
              <a:rPr lang="en-US" sz="2800" dirty="0"/>
              <a:t>Activity: Mind-mapping an SDG (UN Sustainable Development Goal)</a:t>
            </a:r>
          </a:p>
          <a:p>
            <a:pPr marL="285750" indent="-285750">
              <a:lnSpc>
                <a:spcPct val="108000"/>
              </a:lnSpc>
              <a:spcAft>
                <a:spcPts val="600"/>
              </a:spcAft>
              <a:buFont typeface="Arial" panose="020B0604020202020204" pitchFamily="34" charset="0"/>
              <a:buChar char="•"/>
            </a:pPr>
            <a:r>
              <a:rPr lang="en-US" sz="2800" dirty="0"/>
              <a:t>Group Reflection in Self-Managing Teams</a:t>
            </a:r>
          </a:p>
          <a:p>
            <a:pPr marL="285750" indent="-285750">
              <a:lnSpc>
                <a:spcPct val="108000"/>
              </a:lnSpc>
              <a:spcAft>
                <a:spcPts val="6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236287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A99E-CBA3-429A-6523-421FCB295A0F}"/>
              </a:ext>
            </a:extLst>
          </p:cNvPr>
          <p:cNvSpPr>
            <a:spLocks noGrp="1"/>
          </p:cNvSpPr>
          <p:nvPr>
            <p:ph type="title"/>
          </p:nvPr>
        </p:nvSpPr>
        <p:spPr/>
        <p:txBody>
          <a:bodyPr/>
          <a:lstStyle/>
          <a:p>
            <a:r>
              <a:rPr lang="en-US"/>
              <a:t>Workshop: Seeing Through Our Cultural Lenses</a:t>
            </a:r>
          </a:p>
        </p:txBody>
      </p:sp>
      <p:sp>
        <p:nvSpPr>
          <p:cNvPr id="3" name="Text Placeholder 2">
            <a:extLst>
              <a:ext uri="{FF2B5EF4-FFF2-40B4-BE49-F238E27FC236}">
                <a16:creationId xmlns:a16="http://schemas.microsoft.com/office/drawing/2014/main" id="{E8C96191-C0F5-A19A-4F61-0DD2CA76BC75}"/>
              </a:ext>
            </a:extLst>
          </p:cNvPr>
          <p:cNvSpPr>
            <a:spLocks noGrp="1"/>
          </p:cNvSpPr>
          <p:nvPr>
            <p:ph type="body" idx="1"/>
          </p:nvPr>
        </p:nvSpPr>
        <p:spPr/>
        <p:txBody>
          <a:bodyPr/>
          <a:lstStyle/>
          <a:p>
            <a:r>
              <a:rPr lang="en-US" dirty="0"/>
              <a:t>Participants will learn what goes into a worldview, then reflect on their individual cultural lenses.</a:t>
            </a:r>
          </a:p>
        </p:txBody>
      </p:sp>
    </p:spTree>
    <p:extLst>
      <p:ext uri="{BB962C8B-B14F-4D97-AF65-F5344CB8AC3E}">
        <p14:creationId xmlns:p14="http://schemas.microsoft.com/office/powerpoint/2010/main" val="23210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5CC8491-505F-4202-E4F9-C4AF011790BE}"/>
              </a:ext>
            </a:extLst>
          </p:cNvPr>
          <p:cNvSpPr txBox="1">
            <a:spLocks/>
          </p:cNvSpPr>
          <p:nvPr/>
        </p:nvSpPr>
        <p:spPr>
          <a:xfrm>
            <a:off x="6600176" y="2529079"/>
            <a:ext cx="4054801" cy="389589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a:lnSpc>
                <a:spcPct val="90000"/>
              </a:lnSpc>
              <a:spcBef>
                <a:spcPts val="0"/>
              </a:spcBef>
              <a:spcAft>
                <a:spcPts val="1200"/>
              </a:spcAft>
              <a:buClr>
                <a:schemeClr val="bg1"/>
              </a:buClr>
            </a:pPr>
            <a:r>
              <a:rPr lang="en-US" sz="2000" dirty="0">
                <a:solidFill>
                  <a:schemeClr val="tx1"/>
                </a:solidFill>
              </a:rPr>
              <a:t>"You never really understand a person until you consider things from his point of view … until you climb into his skin and walk around in it.” </a:t>
            </a:r>
          </a:p>
          <a:p>
            <a:pPr marL="0">
              <a:lnSpc>
                <a:spcPct val="90000"/>
              </a:lnSpc>
              <a:spcBef>
                <a:spcPts val="0"/>
              </a:spcBef>
              <a:spcAft>
                <a:spcPts val="1200"/>
              </a:spcAft>
              <a:buClr>
                <a:schemeClr val="bg1"/>
              </a:buClr>
            </a:pPr>
            <a:r>
              <a:rPr lang="en-US" sz="2000" dirty="0">
                <a:solidFill>
                  <a:schemeClr val="tx1"/>
                </a:solidFill>
              </a:rPr>
              <a:t>~ Atticus Finch, in </a:t>
            </a:r>
            <a:r>
              <a:rPr lang="en-US" sz="2000" i="1" dirty="0">
                <a:solidFill>
                  <a:schemeClr val="tx1"/>
                </a:solidFill>
              </a:rPr>
              <a:t>To Kill a Mockingbird</a:t>
            </a:r>
            <a:r>
              <a:rPr lang="en-US" sz="2000" dirty="0">
                <a:solidFill>
                  <a:schemeClr val="tx1"/>
                </a:solidFill>
              </a:rPr>
              <a:t> by Harper Lee</a:t>
            </a:r>
          </a:p>
        </p:txBody>
      </p:sp>
      <p:sp>
        <p:nvSpPr>
          <p:cNvPr id="4" name="Title 1">
            <a:extLst>
              <a:ext uri="{FF2B5EF4-FFF2-40B4-BE49-F238E27FC236}">
                <a16:creationId xmlns:a16="http://schemas.microsoft.com/office/drawing/2014/main" id="{DAB9DF31-5A47-1CEC-56D8-4EF4B94D1085}"/>
              </a:ext>
            </a:extLst>
          </p:cNvPr>
          <p:cNvSpPr txBox="1">
            <a:spLocks/>
          </p:cNvSpPr>
          <p:nvPr/>
        </p:nvSpPr>
        <p:spPr>
          <a:xfrm>
            <a:off x="838200" y="810491"/>
            <a:ext cx="9541213" cy="13782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Workshop: Worldviews – seeing through our cultural lenses</a:t>
            </a:r>
          </a:p>
        </p:txBody>
      </p:sp>
      <p:grpSp>
        <p:nvGrpSpPr>
          <p:cNvPr id="10" name="Group 9">
            <a:extLst>
              <a:ext uri="{FF2B5EF4-FFF2-40B4-BE49-F238E27FC236}">
                <a16:creationId xmlns:a16="http://schemas.microsoft.com/office/drawing/2014/main" id="{4AC47495-7083-3B41-F430-1FACD37B5F4F}"/>
              </a:ext>
            </a:extLst>
          </p:cNvPr>
          <p:cNvGrpSpPr/>
          <p:nvPr/>
        </p:nvGrpSpPr>
        <p:grpSpPr>
          <a:xfrm>
            <a:off x="838199" y="2189353"/>
            <a:ext cx="5419727" cy="3858156"/>
            <a:chOff x="838199" y="2189353"/>
            <a:chExt cx="5419727" cy="3858156"/>
          </a:xfrm>
        </p:grpSpPr>
        <p:pic>
          <p:nvPicPr>
            <p:cNvPr id="8" name="Picture 7" descr="A building on stilts in the water&#10;&#10;Description automatically generated">
              <a:extLst>
                <a:ext uri="{FF2B5EF4-FFF2-40B4-BE49-F238E27FC236}">
                  <a16:creationId xmlns:a16="http://schemas.microsoft.com/office/drawing/2014/main" id="{6B27C5FE-B781-6CF5-7AB9-761476AB3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2189353"/>
              <a:ext cx="5257801" cy="3542854"/>
            </a:xfrm>
            <a:prstGeom prst="rect">
              <a:avLst/>
            </a:prstGeom>
          </p:spPr>
        </p:pic>
        <p:sp>
          <p:nvSpPr>
            <p:cNvPr id="9" name="TextBox 8">
              <a:extLst>
                <a:ext uri="{FF2B5EF4-FFF2-40B4-BE49-F238E27FC236}">
                  <a16:creationId xmlns:a16="http://schemas.microsoft.com/office/drawing/2014/main" id="{98F71A82-AA2E-4359-171B-FF0F82B04573}"/>
                </a:ext>
              </a:extLst>
            </p:cNvPr>
            <p:cNvSpPr txBox="1"/>
            <p:nvPr/>
          </p:nvSpPr>
          <p:spPr>
            <a:xfrm>
              <a:off x="838199" y="5770510"/>
              <a:ext cx="5419727" cy="276999"/>
            </a:xfrm>
            <a:prstGeom prst="rect">
              <a:avLst/>
            </a:prstGeom>
            <a:noFill/>
          </p:spPr>
          <p:txBody>
            <a:bodyPr wrap="square" rtlCol="0">
              <a:spAutoFit/>
            </a:bodyPr>
            <a:lstStyle/>
            <a:p>
              <a:r>
                <a:rPr lang="en-US" sz="1200" dirty="0"/>
                <a:t>CC BY 2.0 &lt;https://creativecommons.org/licenses/by/2.0&gt;, via Wikimedia Commons</a:t>
              </a:r>
            </a:p>
          </p:txBody>
        </p:sp>
      </p:grpSp>
    </p:spTree>
    <p:extLst>
      <p:ext uri="{BB962C8B-B14F-4D97-AF65-F5344CB8AC3E}">
        <p14:creationId xmlns:p14="http://schemas.microsoft.com/office/powerpoint/2010/main" val="249501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967266"/>
            <a:ext cx="2628900" cy="2547257"/>
          </a:xfrm>
          <a:noFill/>
        </p:spPr>
        <p:txBody>
          <a:bodyPr anchor="ctr">
            <a:normAutofit/>
          </a:bodyPr>
          <a:lstStyle/>
          <a:p>
            <a:pPr algn="ctr"/>
            <a:r>
              <a:rPr lang="en-US" sz="3600" dirty="0"/>
              <a:t>What do you see?</a:t>
            </a:r>
          </a:p>
        </p:txBody>
      </p:sp>
      <p:pic>
        <p:nvPicPr>
          <p:cNvPr id="4" name="Picture 3" descr="A circle of white objects&#10;&#10;Description automatically generated">
            <a:extLst>
              <a:ext uri="{FF2B5EF4-FFF2-40B4-BE49-F238E27FC236}">
                <a16:creationId xmlns:a16="http://schemas.microsoft.com/office/drawing/2014/main" id="{D9B54429-2752-6205-50FB-31F0926C1C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38984" y="643466"/>
            <a:ext cx="5457363" cy="5568739"/>
          </a:xfrm>
          <a:prstGeom prst="rect">
            <a:avLst/>
          </a:prstGeom>
        </p:spPr>
      </p:pic>
      <p:sp>
        <p:nvSpPr>
          <p:cNvPr id="6" name="TextBox 5">
            <a:extLst>
              <a:ext uri="{FF2B5EF4-FFF2-40B4-BE49-F238E27FC236}">
                <a16:creationId xmlns:a16="http://schemas.microsoft.com/office/drawing/2014/main" id="{39DC9DCB-8A01-3A9D-3089-5C5CE018594C}"/>
              </a:ext>
            </a:extLst>
          </p:cNvPr>
          <p:cNvSpPr txBox="1"/>
          <p:nvPr/>
        </p:nvSpPr>
        <p:spPr>
          <a:xfrm>
            <a:off x="7619999" y="6439506"/>
            <a:ext cx="1595501" cy="276999"/>
          </a:xfrm>
          <a:prstGeom prst="rect">
            <a:avLst/>
          </a:prstGeom>
          <a:noFill/>
        </p:spPr>
        <p:txBody>
          <a:bodyPr wrap="none" rtlCol="0">
            <a:spAutoFit/>
          </a:bodyPr>
          <a:lstStyle/>
          <a:p>
            <a:r>
              <a:rPr lang="en-US" sz="1200" dirty="0"/>
              <a:t>(From openclipart.org)</a:t>
            </a:r>
          </a:p>
        </p:txBody>
      </p:sp>
    </p:spTree>
    <p:extLst>
      <p:ext uri="{BB962C8B-B14F-4D97-AF65-F5344CB8AC3E}">
        <p14:creationId xmlns:p14="http://schemas.microsoft.com/office/powerpoint/2010/main" val="1289781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8391C403BD10846915ADAE108BADACB" ma:contentTypeVersion="17" ma:contentTypeDescription="Ein neues Dokument erstellen." ma:contentTypeScope="" ma:versionID="f40f133fdb59f15966e023bd0db4d52a">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8bf40253350ee152e7661b3518f3f2bd"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SharedWithUsers xmlns="ec27a0a7-8611-46d0-bbb2-f45a8872e5ef">
      <UserInfo>
        <DisplayName>Christian Schmidkonz</DisplayName>
        <AccountId>12</AccountId>
        <AccountType/>
      </UserInfo>
      <UserInfo>
        <DisplayName>Mudrack, Konstantin</DisplayName>
        <AccountId>25</AccountId>
        <AccountType/>
      </UserInfo>
    </SharedWithUsers>
  </documentManagement>
</p:properties>
</file>

<file path=customXml/itemProps1.xml><?xml version="1.0" encoding="utf-8"?>
<ds:datastoreItem xmlns:ds="http://schemas.openxmlformats.org/officeDocument/2006/customXml" ds:itemID="{380A7EA7-1C01-407C-87F5-EAFCDDDAC9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861209-8bf3-47c7-8004-08d07fe78748"/>
    <ds:schemaRef ds:uri="ec27a0a7-8611-46d0-bbb2-f45a8872e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88F01C-E7E5-4202-8F1E-14B5F9890671}">
  <ds:schemaRefs>
    <ds:schemaRef ds:uri="http://schemas.microsoft.com/sharepoint/v3/contenttype/forms"/>
  </ds:schemaRefs>
</ds:datastoreItem>
</file>

<file path=customXml/itemProps3.xml><?xml version="1.0" encoding="utf-8"?>
<ds:datastoreItem xmlns:ds="http://schemas.openxmlformats.org/officeDocument/2006/customXml" ds:itemID="{CBE309B4-CEBC-4EF3-B154-0F564FF7D4B0}">
  <ds:schemaRefs>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2006/metadata/properties"/>
    <ds:schemaRef ds:uri="82861209-8bf3-47c7-8004-08d07fe78748"/>
    <ds:schemaRef ds:uri="ec27a0a7-8611-46d0-bbb2-f45a8872e5ef"/>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158</TotalTime>
  <Words>2135</Words>
  <Application>Microsoft Office PowerPoint</Application>
  <PresentationFormat>Widescreen</PresentationFormat>
  <Paragraphs>170</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Times</vt:lpstr>
      <vt:lpstr>Wingdings</vt:lpstr>
      <vt:lpstr>Office Theme</vt:lpstr>
      <vt:lpstr>PowerPoint Presentation</vt:lpstr>
      <vt:lpstr>Conscious Organisations</vt:lpstr>
      <vt:lpstr>Centering Moment of Mindfulness</vt:lpstr>
      <vt:lpstr>Conscious Leadership &amp;  Management</vt:lpstr>
      <vt:lpstr>Class Purpose</vt:lpstr>
      <vt:lpstr>Conscious Organisations Agenda Seminar 4, Module 3: Conscious Management</vt:lpstr>
      <vt:lpstr>Workshop: Seeing Through Our Cultural Lenses</vt:lpstr>
      <vt:lpstr>PowerPoint Presentation</vt:lpstr>
      <vt:lpstr>What do you see?</vt:lpstr>
      <vt:lpstr>What Influences one’s worldview? </vt:lpstr>
      <vt:lpstr>What Influences one’s worldview?</vt:lpstr>
      <vt:lpstr>What Influences one’s worldview?</vt:lpstr>
      <vt:lpstr>Self-awareness exercise</vt:lpstr>
      <vt:lpstr>How does each person’s worldview affect an organisation’s culture? </vt:lpstr>
      <vt:lpstr>Activity: Exploring an SDG</vt:lpstr>
      <vt:lpstr>Mindmapping</vt:lpstr>
      <vt:lpstr>PowerPoint Presentation</vt:lpstr>
      <vt:lpstr>PowerPoint Presentation</vt:lpstr>
      <vt:lpstr>Activity: Team Reflection</vt:lpstr>
      <vt:lpstr>Homework: Final Team Poster Presentation</vt:lpstr>
      <vt:lpstr>How to create a poster</vt:lpstr>
      <vt:lpstr>Homework: Reflection Paper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Cotter-Lockard, Dorianne</cp:lastModifiedBy>
  <cp:revision>28</cp:revision>
  <dcterms:created xsi:type="dcterms:W3CDTF">2022-07-13T14:46:59Z</dcterms:created>
  <dcterms:modified xsi:type="dcterms:W3CDTF">2024-05-16T10:11:01Z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ies>
</file>