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sldIdLst>
    <p:sldId id="182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SZ" initials="CSZ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8" autoAdjust="0"/>
    <p:restoredTop sz="85523" autoAdjust="0"/>
  </p:normalViewPr>
  <p:slideViewPr>
    <p:cSldViewPr snapToGrid="0">
      <p:cViewPr varScale="1">
        <p:scale>
          <a:sx n="78" d="100"/>
          <a:sy n="78" d="100"/>
        </p:scale>
        <p:origin x="4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A1ED5-43A1-41A9-81DA-DE937342C01F}" type="datetimeFigureOut">
              <a:rPr lang="de-DE" smtClean="0"/>
              <a:t>18.04.2023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2BE08-7476-4428-A5DE-03C33B3CAB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270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noProof="0" dirty="0"/>
              <a:t>Teaching note:</a:t>
            </a:r>
          </a:p>
          <a:p>
            <a:r>
              <a:rPr lang="en-US" noProof="0" dirty="0"/>
              <a:t>Another exercise to make students think about the capacities of their brains: </a:t>
            </a:r>
            <a:r>
              <a:rPr lang="en-GB" altLang="de-DE" dirty="0"/>
              <a:t>ZEN </a:t>
            </a:r>
            <a:r>
              <a:rPr lang="en-GB" altLang="de-DE" dirty="0" err="1"/>
              <a:t>Koan</a:t>
            </a:r>
            <a:r>
              <a:rPr lang="en-GB" altLang="de-DE" dirty="0"/>
              <a:t> – “Please imagine the sound that is made when a one-armed man or women is clapping his or her hand”. Discuss briefly the concept of “Nonduality” and what it could mean in the context of this class.</a:t>
            </a:r>
          </a:p>
          <a:p>
            <a:endParaRPr lang="en-GB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2BE08-7476-4428-A5DE-03C33B3CABC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1066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CD732-7916-4FBA-987E-3CF1D450F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4A7EC-6F49-4DD8-9118-E60C06B80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5540C-795D-4F09-A24C-53353711B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D809-3B92-45F0-87DE-17172B4E9690}" type="datetime1">
              <a:rPr lang="nl-NL" smtClean="0"/>
              <a:t>18-4-2023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512CA-D5EE-4F8D-A6D1-38A28E84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5E36D-D065-4DE8-8EAD-DCC12E25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809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4A7A9-65E1-43E2-92D2-EB3AFE02A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D11ADC-840F-46A6-9AE9-65BC3125F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3F40D-F425-4792-BF3C-5491A2996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0825-496D-48EE-906D-C4B467477D70}" type="datetime1">
              <a:rPr lang="nl-NL" smtClean="0"/>
              <a:t>18-4-2023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63073-5E5E-4DCA-BBE8-7A45D19DA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AF72-587D-47C6-B6CF-A7AEB6731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8DA087-EACC-4163-89C6-5FEAD7C01D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9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D351A-DFCC-49DB-8C7E-5311EBBC5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22E166-EA33-4370-BE7B-7C9DC88B5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CF02-5589-4D09-AAC6-A40FE14CCFEF}" type="datetime1">
              <a:rPr lang="nl-NL" smtClean="0"/>
              <a:t>18-4-2023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70E268-F5D1-4BFA-89C7-BC8176131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F7E90-ADD4-4523-A589-5D0544DD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2AB332-8B7E-46A9-81BE-A7C8A64D91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8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15836-3C30-46B3-AC32-32184EFAC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2CE826-A37F-4AC1-9BE1-1F6175533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D40B-976D-46A4-9CC8-5E8794C4D7D7}" type="datetime1">
              <a:rPr lang="nl-NL" smtClean="0"/>
              <a:t>18-4-2023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B7CDC-D6D8-413E-B94F-44398EEF0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EA4A04-10DC-4A9E-9719-FA34C6AF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0C266C-CE31-45BF-A71A-1D8B66BDBB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8"/>
            <a:ext cx="12192000" cy="685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77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B0022-96ED-4DD2-84BC-BCBF6E37B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60D3B8-0BEB-4F42-B662-3A8AD3E8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662E-3433-41AC-9C4C-AF45CA23F584}" type="datetime1">
              <a:rPr lang="nl-NL" smtClean="0"/>
              <a:t>18-4-2023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00C17B-CE54-4038-854C-2C3DBD81F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E0C8E-42AE-4EC8-A793-158E3318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1B9812-D52B-4AD2-9512-B0199C0198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59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03862-AD3E-48D0-9AC7-DA607304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28E66-DB1E-4D57-B0F1-41F2B8775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B2DF-D579-4C33-8E60-6C708EAD32DF}" type="datetime1">
              <a:rPr lang="nl-NL" smtClean="0"/>
              <a:t>18-4-2023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C0A6FA-E5E4-41F8-B748-DB3A55D7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4BDAE-3E11-48DB-AF9D-E1644B913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CA4BF6-C2DA-49E5-A4E9-D9F00CC2A9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44" y="0"/>
            <a:ext cx="12179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75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0BDDF-99F3-45C0-ADAD-2F93B3C11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28F1CD-98AD-4BF8-920F-C5C2A4F00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43DC-85F2-461F-AA17-2F0C5A74ACDE}" type="datetime1">
              <a:rPr lang="nl-NL" smtClean="0"/>
              <a:t>18-4-2023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B0BF26-D02A-4548-9CD7-198C0D40F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15383-4F80-4697-BC7F-C00BB562A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926F24-ECF7-4589-AD26-DA46DEC83C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3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8E7B-06AB-4AF0-9EA7-DBC4671E8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BBADF-AD01-4BA9-9060-D46181651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232DB-7768-49D3-B5CE-B2F0AEEC8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A669-EDA3-4634-A0BB-92A85054F772}" type="datetime1">
              <a:rPr lang="nl-NL" smtClean="0"/>
              <a:t>18-4-2023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9F1FA-1ADF-4454-BBC1-13B43F5C6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6240F-DE27-4418-BEFF-89EF791E0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8CAF6C-04C3-44E7-9456-E2850E950A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257"/>
            <a:ext cx="12192000" cy="68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5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17C81-C791-49E8-9753-8DD207F4B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EFC11-AA36-4B6E-BC6E-9750E59B8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D2727-A234-4E29-900E-0126EE40C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3921-B2F7-4760-A361-A2C19C6BD67A}" type="datetime1">
              <a:rPr lang="nl-NL" smtClean="0"/>
              <a:t>18-4-2023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31787-1E7D-49E8-A072-7FB683378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DC1E3-A3FF-4C5A-9FCF-91BB827D3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A49B41-1AB3-48F0-B811-5B2A9DFFAE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12192000" cy="685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4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053B-5320-4639-90CC-984F057E1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2E858-1C19-44AC-9E11-8809E881D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131AB-B6F3-4280-8955-6865685F0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0D5C5-8231-42C1-8F15-4C00E039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60B0-9029-45B8-8F4C-2E5993FED6F8}" type="datetime1">
              <a:rPr lang="nl-NL" smtClean="0"/>
              <a:t>18-4-2023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03533-E9DE-4896-83F8-1CF6CCCA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20589-17ED-4158-9D33-B6B48EE3A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9BD918-851C-453E-9EF0-B8E97AFE0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8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ECDAF-DA24-424B-BDC9-C3274A53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029E8-83D7-409A-AB89-1F6A4D4B0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6C482-12CB-41DE-B64B-E8402900D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D7B8F9-3F76-4455-AA0E-C806C40E99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573CC7-B3B5-427B-8D55-43D121DDC8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702904-CD4F-42C4-B986-C7C79CD2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29DC-D144-43C2-8AC6-1C2A5EE91109}" type="datetime1">
              <a:rPr lang="nl-NL" smtClean="0"/>
              <a:t>18-4-2023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54FD75-36E5-4123-9D34-932EECE6C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EEF493-F5A6-47E1-BF85-32F2B96D1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43B215-E2C7-44EC-A23A-AE61311982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8F81E-74AF-4B6B-BB8D-C1031A82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74A799-728A-4A73-AED4-84D2B9A07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39B5-5EA4-493C-8BF0-255BB6BC538F}" type="datetime1">
              <a:rPr lang="nl-NL" smtClean="0"/>
              <a:t>18-4-2023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A9C831-2E28-4966-A8A9-0D8D13C7C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3D87B-6208-45CD-9E7B-A7CC57D14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C203C7-FE5B-4D65-A8F4-CAB31FF245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257"/>
            <a:ext cx="12192000" cy="6843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DBAE0D-0496-4A2D-B9C0-68609623C8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784C84-6835-4110-8AEB-79907C0D2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868B-B3C9-46EF-B8D8-91E21D97684E}" type="datetime1">
              <a:rPr lang="nl-NL" smtClean="0"/>
              <a:t>18-4-2023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889364-0BAD-40BA-809F-D8BCC6114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E4DD9-7789-43A2-944E-4029E193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8D77AB-7FB5-47BB-8B68-F3791188F7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44" y="0"/>
            <a:ext cx="12179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4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EB984-4FCC-4C94-9711-EBAB0FF0F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2700D-F58D-4C18-8EBF-8C73AC40D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DDFFF-21E2-412A-8480-1B035D4EF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895BD-3E50-4004-A27A-E0D8769D7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F4DA-9C55-4967-8F35-E67B00A0FE86}" type="datetime1">
              <a:rPr lang="nl-NL" smtClean="0"/>
              <a:t>18-4-2023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B33E5-4EA7-4CB3-B3C6-D7F4D63D7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C5E9E-8B3A-46B3-960C-6990909A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E6857F-29F5-404A-BD68-8038EFB3AC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2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9474D-A441-4AA2-AEBA-EB300AE8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35BDE-76CB-49DF-9086-AB2EDFD27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4CF78-F740-4722-A51B-8C1C7318C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94D4B-3D0D-44F8-A070-41E2A734A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92D6-9B8C-4E6C-BDCD-A120DAEDD4E9}" type="datetime1">
              <a:rPr lang="nl-NL" smtClean="0"/>
              <a:t>18-4-2023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34C62-A03B-4FE7-A7BB-6533EADF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6D920F-28CA-4585-926E-20E28BA19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DA720C-FE57-43A9-AD3B-E7C18EE7DE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885"/>
            <a:ext cx="12192000" cy="683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3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556EC9-29C3-4C22-92BC-1630064C2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D37BC-B0A3-4DE2-AE26-CB0FE0818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78B5A-A85C-4564-A942-D6FEC0839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27C0B-4543-45D7-A62C-51ABED1F0206}" type="datetime1">
              <a:rPr lang="nl-NL" smtClean="0"/>
              <a:t>18-4-2023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CEFD0-5E81-4565-95DB-A7503F640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7BF15-3CE6-4DCE-BE3A-742F2016F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7AA199-73E2-46B6-8ADB-B80C5F2D5E7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69CB84D-DDC9-E1A8-1ACF-1ACCAC7293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7" b="1378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069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27a0a7-8611-46d0-bbb2-f45a8872e5ef" xsi:nil="true"/>
    <lcf76f155ced4ddcb4097134ff3c332f xmlns="82861209-8bf3-47c7-8004-08d07fe7874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391C403BD10846915ADAE108BADACB" ma:contentTypeVersion="14" ma:contentTypeDescription="Create a new document." ma:contentTypeScope="" ma:versionID="a83af658a8bb4ff9a031b73ffbb90e4a">
  <xsd:schema xmlns:xsd="http://www.w3.org/2001/XMLSchema" xmlns:xs="http://www.w3.org/2001/XMLSchema" xmlns:p="http://schemas.microsoft.com/office/2006/metadata/properties" xmlns:ns2="82861209-8bf3-47c7-8004-08d07fe78748" xmlns:ns3="ec27a0a7-8611-46d0-bbb2-f45a8872e5ef" targetNamespace="http://schemas.microsoft.com/office/2006/metadata/properties" ma:root="true" ma:fieldsID="3b1909d542f45f163bd49fce425f3725" ns2:_="" ns3:_="">
    <xsd:import namespace="82861209-8bf3-47c7-8004-08d07fe78748"/>
    <xsd:import namespace="ec27a0a7-8611-46d0-bbb2-f45a8872e5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861209-8bf3-47c7-8004-08d07fe787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be16e47-96de-4d33-b6d8-af9f1b8037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27a0a7-8611-46d0-bbb2-f45a8872e5e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4f3c3d8-2681-4be8-82aa-154f6549750c}" ma:internalName="TaxCatchAll" ma:showField="CatchAllData" ma:web="ec27a0a7-8611-46d0-bbb2-f45a8872e5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88F01C-E7E5-4202-8F1E-14B5F98906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E309B4-CEBC-4EF3-B154-0F564FF7D4B0}">
  <ds:schemaRefs>
    <ds:schemaRef ds:uri="http://schemas.microsoft.com/office/2006/metadata/properties"/>
    <ds:schemaRef ds:uri="http://schemas.microsoft.com/office/infopath/2007/PartnerControls"/>
    <ds:schemaRef ds:uri="ec27a0a7-8611-46d0-bbb2-f45a8872e5ef"/>
    <ds:schemaRef ds:uri="82861209-8bf3-47c7-8004-08d07fe78748"/>
  </ds:schemaRefs>
</ds:datastoreItem>
</file>

<file path=customXml/itemProps3.xml><?xml version="1.0" encoding="utf-8"?>
<ds:datastoreItem xmlns:ds="http://schemas.openxmlformats.org/officeDocument/2006/customXml" ds:itemID="{4A552B5E-6809-4C37-AE0F-D517476A650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Breitbild</PresentationFormat>
  <Paragraphs>3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Put</dc:creator>
  <cp:lastModifiedBy>Christian Schmidkonz</cp:lastModifiedBy>
  <cp:revision>22</cp:revision>
  <dcterms:created xsi:type="dcterms:W3CDTF">2022-07-13T14:46:59Z</dcterms:created>
  <dcterms:modified xsi:type="dcterms:W3CDTF">2023-04-18T13:25:38Z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0x01010088391C403BD10846915ADAE108BADACB</vt:lpwstr>
  </property>
</Properties>
</file>