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</p:sldMasterIdLst>
  <p:notesMasterIdLst>
    <p:notesMasterId r:id="rId15"/>
  </p:notesMasterIdLst>
  <p:sldIdLst>
    <p:sldId id="259" r:id="rId6"/>
    <p:sldId id="1196" r:id="rId7"/>
    <p:sldId id="260" r:id="rId8"/>
    <p:sldId id="261" r:id="rId9"/>
    <p:sldId id="273" r:id="rId10"/>
    <p:sldId id="317" r:id="rId11"/>
    <p:sldId id="3292" r:id="rId12"/>
    <p:sldId id="3293" r:id="rId13"/>
    <p:sldId id="1201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89" autoAdjust="0"/>
  </p:normalViewPr>
  <p:slideViewPr>
    <p:cSldViewPr snapToGrid="0">
      <p:cViewPr varScale="1">
        <p:scale>
          <a:sx n="96" d="100"/>
          <a:sy n="96" d="100"/>
        </p:scale>
        <p:origin x="11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an Stuijfzand" userId="S::86547dst@eur.nl::129c38ca-2abb-4ea0-945a-d3cf8e396931" providerId="AD" clId="Web-{DFB83C88-5730-4827-AAE5-F7EC8C3BFB35}"/>
    <pc:docChg chg="modSld">
      <pc:chgData name="Daan Stuijfzand" userId="S::86547dst@eur.nl::129c38ca-2abb-4ea0-945a-d3cf8e396931" providerId="AD" clId="Web-{DFB83C88-5730-4827-AAE5-F7EC8C3BFB35}" dt="2023-03-18T15:22:38.549" v="4" actId="20577"/>
      <pc:docMkLst>
        <pc:docMk/>
      </pc:docMkLst>
      <pc:sldChg chg="modSp">
        <pc:chgData name="Daan Stuijfzand" userId="S::86547dst@eur.nl::129c38ca-2abb-4ea0-945a-d3cf8e396931" providerId="AD" clId="Web-{DFB83C88-5730-4827-AAE5-F7EC8C3BFB35}" dt="2023-03-18T15:21:52.626" v="0" actId="1076"/>
        <pc:sldMkLst>
          <pc:docMk/>
          <pc:sldMk cId="1623797768" sldId="261"/>
        </pc:sldMkLst>
        <pc:spChg chg="mod">
          <ac:chgData name="Daan Stuijfzand" userId="S::86547dst@eur.nl::129c38ca-2abb-4ea0-945a-d3cf8e396931" providerId="AD" clId="Web-{DFB83C88-5730-4827-AAE5-F7EC8C3BFB35}" dt="2023-03-18T15:21:52.626" v="0" actId="1076"/>
          <ac:spMkLst>
            <pc:docMk/>
            <pc:sldMk cId="1623797768" sldId="261"/>
            <ac:spMk id="10" creationId="{3514C2D8-9FB7-48F5-128F-30B42A30BDDC}"/>
          </ac:spMkLst>
        </pc:spChg>
      </pc:sldChg>
      <pc:sldChg chg="modSp">
        <pc:chgData name="Daan Stuijfzand" userId="S::86547dst@eur.nl::129c38ca-2abb-4ea0-945a-d3cf8e396931" providerId="AD" clId="Web-{DFB83C88-5730-4827-AAE5-F7EC8C3BFB35}" dt="2023-03-18T15:22:38.549" v="4" actId="20577"/>
        <pc:sldMkLst>
          <pc:docMk/>
          <pc:sldMk cId="592140375" sldId="273"/>
        </pc:sldMkLst>
        <pc:spChg chg="mod">
          <ac:chgData name="Daan Stuijfzand" userId="S::86547dst@eur.nl::129c38ca-2abb-4ea0-945a-d3cf8e396931" providerId="AD" clId="Web-{DFB83C88-5730-4827-AAE5-F7EC8C3BFB35}" dt="2023-03-18T15:22:38.549" v="4" actId="20577"/>
          <ac:spMkLst>
            <pc:docMk/>
            <pc:sldMk cId="592140375" sldId="273"/>
            <ac:spMk id="3" creationId="{75C18DEF-0605-4DEE-817C-E660BA652267}"/>
          </ac:spMkLst>
        </pc:spChg>
        <pc:spChg chg="mod">
          <ac:chgData name="Daan Stuijfzand" userId="S::86547dst@eur.nl::129c38ca-2abb-4ea0-945a-d3cf8e396931" providerId="AD" clId="Web-{DFB83C88-5730-4827-AAE5-F7EC8C3BFB35}" dt="2023-03-18T15:22:31.799" v="3" actId="20577"/>
          <ac:spMkLst>
            <pc:docMk/>
            <pc:sldMk cId="592140375" sldId="273"/>
            <ac:spMk id="4" creationId="{A9175163-3D7B-4DB8-8DA4-C337427C5148}"/>
          </ac:spMkLst>
        </pc:spChg>
      </pc:sldChg>
      <pc:sldChg chg="modSp">
        <pc:chgData name="Daan Stuijfzand" userId="S::86547dst@eur.nl::129c38ca-2abb-4ea0-945a-d3cf8e396931" providerId="AD" clId="Web-{DFB83C88-5730-4827-AAE5-F7EC8C3BFB35}" dt="2023-03-18T15:22:16.783" v="1" actId="20577"/>
        <pc:sldMkLst>
          <pc:docMk/>
          <pc:sldMk cId="628156443" sldId="317"/>
        </pc:sldMkLst>
        <pc:spChg chg="mod">
          <ac:chgData name="Daan Stuijfzand" userId="S::86547dst@eur.nl::129c38ca-2abb-4ea0-945a-d3cf8e396931" providerId="AD" clId="Web-{DFB83C88-5730-4827-AAE5-F7EC8C3BFB35}" dt="2023-03-18T15:22:16.783" v="1" actId="20577"/>
          <ac:spMkLst>
            <pc:docMk/>
            <pc:sldMk cId="628156443" sldId="317"/>
            <ac:spMk id="7" creationId="{0C4339C2-17B5-4120-96C5-ED4B911398E7}"/>
          </ac:spMkLst>
        </pc:spChg>
      </pc:sldChg>
    </pc:docChg>
  </pc:docChgLst>
  <pc:docChgLst>
    <pc:chgData name="Daan Stuijfzand" userId="S::86547dst@eur.nl::129c38ca-2abb-4ea0-945a-d3cf8e396931" providerId="AD" clId="Web-{6360454B-8666-4AEE-A99A-6A3646A52134}"/>
    <pc:docChg chg="modSld">
      <pc:chgData name="Daan Stuijfzand" userId="S::86547dst@eur.nl::129c38ca-2abb-4ea0-945a-d3cf8e396931" providerId="AD" clId="Web-{6360454B-8666-4AEE-A99A-6A3646A52134}" dt="2023-03-20T16:50:45.454" v="5" actId="1076"/>
      <pc:docMkLst>
        <pc:docMk/>
      </pc:docMkLst>
      <pc:sldChg chg="addSp delSp modSp">
        <pc:chgData name="Daan Stuijfzand" userId="S::86547dst@eur.nl::129c38ca-2abb-4ea0-945a-d3cf8e396931" providerId="AD" clId="Web-{6360454B-8666-4AEE-A99A-6A3646A52134}" dt="2023-03-20T16:50:45.454" v="5" actId="1076"/>
        <pc:sldMkLst>
          <pc:docMk/>
          <pc:sldMk cId="628156443" sldId="317"/>
        </pc:sldMkLst>
        <pc:picChg chg="del">
          <ac:chgData name="Daan Stuijfzand" userId="S::86547dst@eur.nl::129c38ca-2abb-4ea0-945a-d3cf8e396931" providerId="AD" clId="Web-{6360454B-8666-4AEE-A99A-6A3646A52134}" dt="2023-03-20T16:50:12.203" v="0"/>
          <ac:picMkLst>
            <pc:docMk/>
            <pc:sldMk cId="628156443" sldId="317"/>
            <ac:picMk id="3" creationId="{2B8BF9C6-C3BD-3052-8562-8DF617B3EF1D}"/>
          </ac:picMkLst>
        </pc:picChg>
        <pc:picChg chg="add mod">
          <ac:chgData name="Daan Stuijfzand" userId="S::86547dst@eur.nl::129c38ca-2abb-4ea0-945a-d3cf8e396931" providerId="AD" clId="Web-{6360454B-8666-4AEE-A99A-6A3646A52134}" dt="2023-03-20T16:50:45.454" v="5" actId="1076"/>
          <ac:picMkLst>
            <pc:docMk/>
            <pc:sldMk cId="628156443" sldId="317"/>
            <ac:picMk id="4" creationId="{E014D14A-6BCE-1DEC-505D-A884D061C321}"/>
          </ac:picMkLst>
        </pc:picChg>
      </pc:sldChg>
    </pc:docChg>
  </pc:docChgLst>
  <pc:docChgLst>
    <pc:chgData name="Marit Schouten" userId="805fe512-144b-4571-8fbe-0eff68f07394" providerId="ADAL" clId="{1E74E64A-F3C2-473E-A5B6-5DA9C07379C7}"/>
    <pc:docChg chg="custSel delSld modSld delMainMaster">
      <pc:chgData name="Marit Schouten" userId="805fe512-144b-4571-8fbe-0eff68f07394" providerId="ADAL" clId="{1E74E64A-F3C2-473E-A5B6-5DA9C07379C7}" dt="2023-02-22T17:51:29.129" v="65" actId="47"/>
      <pc:docMkLst>
        <pc:docMk/>
      </pc:docMkLst>
      <pc:sldChg chg="modSp mod">
        <pc:chgData name="Marit Schouten" userId="805fe512-144b-4571-8fbe-0eff68f07394" providerId="ADAL" clId="{1E74E64A-F3C2-473E-A5B6-5DA9C07379C7}" dt="2023-02-22T17:51:18.039" v="64" actId="404"/>
        <pc:sldMkLst>
          <pc:docMk/>
          <pc:sldMk cId="2171944301" sldId="260"/>
        </pc:sldMkLst>
        <pc:spChg chg="mod">
          <ac:chgData name="Marit Schouten" userId="805fe512-144b-4571-8fbe-0eff68f07394" providerId="ADAL" clId="{1E74E64A-F3C2-473E-A5B6-5DA9C07379C7}" dt="2023-02-22T17:51:18.039" v="64" actId="404"/>
          <ac:spMkLst>
            <pc:docMk/>
            <pc:sldMk cId="2171944301" sldId="260"/>
            <ac:spMk id="8" creationId="{77810323-01D8-4392-BE77-72EBE9C0C980}"/>
          </ac:spMkLst>
        </pc:spChg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1694056891" sldId="339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002431613" sldId="425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4178488814" sldId="426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1419800492" sldId="427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811893322" sldId="1103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070823137" sldId="1104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63359525" sldId="1157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839048648" sldId="1161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49896608" sldId="1171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1688127876" sldId="1172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690871198" sldId="1173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373919317" sldId="1174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536018660" sldId="1175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355813447" sldId="1176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406427859" sldId="1180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4009534128" sldId="1181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674755290" sldId="1182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737299886" sldId="1183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662208154" sldId="1184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2920245751" sldId="1185"/>
        </pc:sldMkLst>
      </pc:sldChg>
      <pc:sldChg chg="del">
        <pc:chgData name="Marit Schouten" userId="805fe512-144b-4571-8fbe-0eff68f07394" providerId="ADAL" clId="{1E74E64A-F3C2-473E-A5B6-5DA9C07379C7}" dt="2023-02-22T17:51:29.129" v="65" actId="47"/>
        <pc:sldMkLst>
          <pc:docMk/>
          <pc:sldMk cId="3468062021" sldId="1186"/>
        </pc:sldMkLst>
      </pc:sldChg>
      <pc:sldMasterChg chg="del delSldLayout">
        <pc:chgData name="Marit Schouten" userId="805fe512-144b-4571-8fbe-0eff68f07394" providerId="ADAL" clId="{1E74E64A-F3C2-473E-A5B6-5DA9C07379C7}" dt="2023-02-22T17:51:29.129" v="65" actId="47"/>
        <pc:sldMasterMkLst>
          <pc:docMk/>
          <pc:sldMasterMk cId="2189240327" sldId="2147483648"/>
        </pc:sldMasterMkLst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4190006807" sldId="2147483649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3495436584" sldId="2147483650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849971879" sldId="2147483651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2763232740" sldId="2147483652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672256394" sldId="2147483653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3503631294" sldId="2147483654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806914029" sldId="2147483655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4209044887" sldId="2147483656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2474356536" sldId="2147483657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1309995626" sldId="2147483658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2189240327" sldId="2147483648"/>
            <pc:sldLayoutMk cId="1594852835" sldId="2147483659"/>
          </pc:sldLayoutMkLst>
        </pc:sldLayoutChg>
      </pc:sldMasterChg>
      <pc:sldMasterChg chg="delSldLayout">
        <pc:chgData name="Marit Schouten" userId="805fe512-144b-4571-8fbe-0eff68f07394" providerId="ADAL" clId="{1E74E64A-F3C2-473E-A5B6-5DA9C07379C7}" dt="2023-02-22T17:51:29.129" v="65" actId="47"/>
        <pc:sldMasterMkLst>
          <pc:docMk/>
          <pc:sldMasterMk cId="3475849070" sldId="2147483660"/>
        </pc:sldMasterMkLst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3475849070" sldId="2147483660"/>
            <pc:sldLayoutMk cId="3962307216" sldId="2147483662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3475849070" sldId="2147483660"/>
            <pc:sldLayoutMk cId="2383090537" sldId="2147483663"/>
          </pc:sldLayoutMkLst>
        </pc:sldLayoutChg>
        <pc:sldLayoutChg chg="del">
          <pc:chgData name="Marit Schouten" userId="805fe512-144b-4571-8fbe-0eff68f07394" providerId="ADAL" clId="{1E74E64A-F3C2-473E-A5B6-5DA9C07379C7}" dt="2023-02-22T17:51:29.129" v="65" actId="47"/>
          <pc:sldLayoutMkLst>
            <pc:docMk/>
            <pc:sldMasterMk cId="3475849070" sldId="2147483660"/>
            <pc:sldLayoutMk cId="2610795057" sldId="2147483665"/>
          </pc:sldLayoutMkLst>
        </pc:sldLayoutChg>
      </pc:sldMasterChg>
    </pc:docChg>
  </pc:docChgLst>
  <pc:docChgLst>
    <pc:chgData name="Daan Stuijfzand" userId="S::86547dst@eur.nl::129c38ca-2abb-4ea0-945a-d3cf8e396931" providerId="AD" clId="Web-{5DC42906-F7A5-445F-A379-40F01C9B2561}"/>
    <pc:docChg chg="modSld">
      <pc:chgData name="Daan Stuijfzand" userId="S::86547dst@eur.nl::129c38ca-2abb-4ea0-945a-d3cf8e396931" providerId="AD" clId="Web-{5DC42906-F7A5-445F-A379-40F01C9B2561}" dt="2023-03-18T15:43:10.821" v="3" actId="1076"/>
      <pc:docMkLst>
        <pc:docMk/>
      </pc:docMkLst>
      <pc:sldChg chg="addSp modSp">
        <pc:chgData name="Daan Stuijfzand" userId="S::86547dst@eur.nl::129c38ca-2abb-4ea0-945a-d3cf8e396931" providerId="AD" clId="Web-{5DC42906-F7A5-445F-A379-40F01C9B2561}" dt="2023-03-18T15:43:10.821" v="3" actId="1076"/>
        <pc:sldMkLst>
          <pc:docMk/>
          <pc:sldMk cId="628156443" sldId="317"/>
        </pc:sldMkLst>
        <pc:picChg chg="add mod">
          <ac:chgData name="Daan Stuijfzand" userId="S::86547dst@eur.nl::129c38ca-2abb-4ea0-945a-d3cf8e396931" providerId="AD" clId="Web-{5DC42906-F7A5-445F-A379-40F01C9B2561}" dt="2023-03-18T15:43:10.821" v="3" actId="1076"/>
          <ac:picMkLst>
            <pc:docMk/>
            <pc:sldMk cId="628156443" sldId="317"/>
            <ac:picMk id="3" creationId="{2B8BF9C6-C3BD-3052-8562-8DF617B3EF1D}"/>
          </ac:picMkLst>
        </pc:picChg>
      </pc:sldChg>
    </pc:docChg>
  </pc:docChgLst>
  <pc:docChgLst>
    <pc:chgData name="Marit Schouten" userId="805fe512-144b-4571-8fbe-0eff68f07394" providerId="ADAL" clId="{0ED11D5F-63C3-4B27-8B0D-E2D0B794B2B3}"/>
    <pc:docChg chg="undo redo custSel addSld delSld modSld">
      <pc:chgData name="Marit Schouten" userId="805fe512-144b-4571-8fbe-0eff68f07394" providerId="ADAL" clId="{0ED11D5F-63C3-4B27-8B0D-E2D0B794B2B3}" dt="2023-02-28T12:08:09.517" v="713" actId="1076"/>
      <pc:docMkLst>
        <pc:docMk/>
      </pc:docMkLst>
      <pc:sldChg chg="delSp add del mod">
        <pc:chgData name="Marit Schouten" userId="805fe512-144b-4571-8fbe-0eff68f07394" providerId="ADAL" clId="{0ED11D5F-63C3-4B27-8B0D-E2D0B794B2B3}" dt="2023-02-27T10:19:31.455" v="110" actId="47"/>
        <pc:sldMkLst>
          <pc:docMk/>
          <pc:sldMk cId="0" sldId="258"/>
        </pc:sldMkLst>
        <pc:spChg chg="del">
          <ac:chgData name="Marit Schouten" userId="805fe512-144b-4571-8fbe-0eff68f07394" providerId="ADAL" clId="{0ED11D5F-63C3-4B27-8B0D-E2D0B794B2B3}" dt="2023-02-27T10:17:15.644" v="57" actId="478"/>
          <ac:spMkLst>
            <pc:docMk/>
            <pc:sldMk cId="0" sldId="258"/>
            <ac:spMk id="8" creationId="{8312305F-870C-A0C2-578B-76D043E1A2B6}"/>
          </ac:spMkLst>
        </pc:spChg>
      </pc:sldChg>
      <pc:sldChg chg="addSp delSp modSp mod">
        <pc:chgData name="Marit Schouten" userId="805fe512-144b-4571-8fbe-0eff68f07394" providerId="ADAL" clId="{0ED11D5F-63C3-4B27-8B0D-E2D0B794B2B3}" dt="2023-02-27T10:23:43.429" v="310" actId="21"/>
        <pc:sldMkLst>
          <pc:docMk/>
          <pc:sldMk cId="2171944301" sldId="260"/>
        </pc:sldMkLst>
        <pc:spChg chg="add del mod">
          <ac:chgData name="Marit Schouten" userId="805fe512-144b-4571-8fbe-0eff68f07394" providerId="ADAL" clId="{0ED11D5F-63C3-4B27-8B0D-E2D0B794B2B3}" dt="2023-02-27T10:23:43.429" v="310" actId="21"/>
          <ac:spMkLst>
            <pc:docMk/>
            <pc:sldMk cId="2171944301" sldId="260"/>
            <ac:spMk id="2" creationId="{1BFAFD1D-14C7-E894-6487-33B4EDD7A4AF}"/>
          </ac:spMkLst>
        </pc:spChg>
        <pc:spChg chg="mod">
          <ac:chgData name="Marit Schouten" userId="805fe512-144b-4571-8fbe-0eff68f07394" providerId="ADAL" clId="{0ED11D5F-63C3-4B27-8B0D-E2D0B794B2B3}" dt="2023-02-22T17:54:55.818" v="56" actId="6549"/>
          <ac:spMkLst>
            <pc:docMk/>
            <pc:sldMk cId="2171944301" sldId="260"/>
            <ac:spMk id="8" creationId="{77810323-01D8-4392-BE77-72EBE9C0C980}"/>
          </ac:spMkLst>
        </pc:spChg>
      </pc:sldChg>
      <pc:sldChg chg="addSp delSp modSp mod">
        <pc:chgData name="Marit Schouten" userId="805fe512-144b-4571-8fbe-0eff68f07394" providerId="ADAL" clId="{0ED11D5F-63C3-4B27-8B0D-E2D0B794B2B3}" dt="2023-02-27T10:28:32.802" v="705" actId="20577"/>
        <pc:sldMkLst>
          <pc:docMk/>
          <pc:sldMk cId="1623797768" sldId="261"/>
        </pc:sldMkLst>
        <pc:spChg chg="mod">
          <ac:chgData name="Marit Schouten" userId="805fe512-144b-4571-8fbe-0eff68f07394" providerId="ADAL" clId="{0ED11D5F-63C3-4B27-8B0D-E2D0B794B2B3}" dt="2023-02-27T10:28:32.802" v="705" actId="20577"/>
          <ac:spMkLst>
            <pc:docMk/>
            <pc:sldMk cId="1623797768" sldId="261"/>
            <ac:spMk id="10" creationId="{3514C2D8-9FB7-48F5-128F-30B42A30BDDC}"/>
          </ac:spMkLst>
        </pc:spChg>
        <pc:graphicFrameChg chg="add del mod">
          <ac:chgData name="Marit Schouten" userId="805fe512-144b-4571-8fbe-0eff68f07394" providerId="ADAL" clId="{0ED11D5F-63C3-4B27-8B0D-E2D0B794B2B3}" dt="2023-02-27T10:19:09.552" v="105"/>
          <ac:graphicFrameMkLst>
            <pc:docMk/>
            <pc:sldMk cId="1623797768" sldId="261"/>
            <ac:graphicFrameMk id="2" creationId="{191DFBF1-7EEC-630F-5D30-BCE92E417190}"/>
          </ac:graphicFrameMkLst>
        </pc:graphicFrameChg>
      </pc:sldChg>
      <pc:sldChg chg="modSp add mod">
        <pc:chgData name="Marit Schouten" userId="805fe512-144b-4571-8fbe-0eff68f07394" providerId="ADAL" clId="{0ED11D5F-63C3-4B27-8B0D-E2D0B794B2B3}" dt="2023-02-28T10:42:40.911" v="707" actId="20577"/>
        <pc:sldMkLst>
          <pc:docMk/>
          <pc:sldMk cId="592140375" sldId="273"/>
        </pc:sldMkLst>
        <pc:spChg chg="mod">
          <ac:chgData name="Marit Schouten" userId="805fe512-144b-4571-8fbe-0eff68f07394" providerId="ADAL" clId="{0ED11D5F-63C3-4B27-8B0D-E2D0B794B2B3}" dt="2023-02-27T10:20:29.140" v="191" actId="27636"/>
          <ac:spMkLst>
            <pc:docMk/>
            <pc:sldMk cId="592140375" sldId="273"/>
            <ac:spMk id="3" creationId="{75C18DEF-0605-4DEE-817C-E660BA652267}"/>
          </ac:spMkLst>
        </pc:spChg>
        <pc:spChg chg="mod">
          <ac:chgData name="Marit Schouten" userId="805fe512-144b-4571-8fbe-0eff68f07394" providerId="ADAL" clId="{0ED11D5F-63C3-4B27-8B0D-E2D0B794B2B3}" dt="2023-02-28T10:42:40.911" v="707" actId="20577"/>
          <ac:spMkLst>
            <pc:docMk/>
            <pc:sldMk cId="592140375" sldId="273"/>
            <ac:spMk id="4" creationId="{A9175163-3D7B-4DB8-8DA4-C337427C5148}"/>
          </ac:spMkLst>
        </pc:spChg>
      </pc:sldChg>
      <pc:sldChg chg="addSp delSp modSp add mod">
        <pc:chgData name="Marit Schouten" userId="805fe512-144b-4571-8fbe-0eff68f07394" providerId="ADAL" clId="{0ED11D5F-63C3-4B27-8B0D-E2D0B794B2B3}" dt="2023-02-28T12:08:09.517" v="713" actId="1076"/>
        <pc:sldMkLst>
          <pc:docMk/>
          <pc:sldMk cId="628156443" sldId="317"/>
        </pc:sldMkLst>
        <pc:spChg chg="mod">
          <ac:chgData name="Marit Schouten" userId="805fe512-144b-4571-8fbe-0eff68f07394" providerId="ADAL" clId="{0ED11D5F-63C3-4B27-8B0D-E2D0B794B2B3}" dt="2023-02-27T10:21:13.914" v="216" actId="20577"/>
          <ac:spMkLst>
            <pc:docMk/>
            <pc:sldMk cId="628156443" sldId="317"/>
            <ac:spMk id="7" creationId="{0C4339C2-17B5-4120-96C5-ED4B911398E7}"/>
          </ac:spMkLst>
        </pc:spChg>
        <pc:picChg chg="add mod">
          <ac:chgData name="Marit Schouten" userId="805fe512-144b-4571-8fbe-0eff68f07394" providerId="ADAL" clId="{0ED11D5F-63C3-4B27-8B0D-E2D0B794B2B3}" dt="2023-02-28T12:08:09.517" v="713" actId="1076"/>
          <ac:picMkLst>
            <pc:docMk/>
            <pc:sldMk cId="628156443" sldId="317"/>
            <ac:picMk id="4" creationId="{88EE0B92-2177-7CAE-F297-A9E8D158658F}"/>
          </ac:picMkLst>
        </pc:picChg>
        <pc:picChg chg="del">
          <ac:chgData name="Marit Schouten" userId="805fe512-144b-4571-8fbe-0eff68f07394" providerId="ADAL" clId="{0ED11D5F-63C3-4B27-8B0D-E2D0B794B2B3}" dt="2023-02-27T10:21:18.985" v="217" actId="478"/>
          <ac:picMkLst>
            <pc:docMk/>
            <pc:sldMk cId="628156443" sldId="317"/>
            <ac:picMk id="5" creationId="{BFB76F2A-E1CD-4F86-0E29-A92712020B36}"/>
          </ac:picMkLst>
        </pc:picChg>
      </pc:sldChg>
      <pc:sldChg chg="addSp delSp modSp del mod">
        <pc:chgData name="Marit Schouten" userId="805fe512-144b-4571-8fbe-0eff68f07394" providerId="ADAL" clId="{0ED11D5F-63C3-4B27-8B0D-E2D0B794B2B3}" dt="2023-02-27T10:19:27.973" v="109" actId="47"/>
        <pc:sldMkLst>
          <pc:docMk/>
          <pc:sldMk cId="478733110" sldId="1197"/>
        </pc:sldMkLst>
        <pc:graphicFrameChg chg="add del mod modGraphic">
          <ac:chgData name="Marit Schouten" userId="805fe512-144b-4571-8fbe-0eff68f07394" providerId="ADAL" clId="{0ED11D5F-63C3-4B27-8B0D-E2D0B794B2B3}" dt="2023-02-27T10:19:15.623" v="107" actId="21"/>
          <ac:graphicFrameMkLst>
            <pc:docMk/>
            <pc:sldMk cId="478733110" sldId="1197"/>
            <ac:graphicFrameMk id="2" creationId="{318A17E6-87BF-B06D-8ED8-E859E5D94845}"/>
          </ac:graphicFrameMkLst>
        </pc:graphicFrameChg>
      </pc:sldChg>
      <pc:sldChg chg="add del">
        <pc:chgData name="Marit Schouten" userId="805fe512-144b-4571-8fbe-0eff68f07394" providerId="ADAL" clId="{0ED11D5F-63C3-4B27-8B0D-E2D0B794B2B3}" dt="2023-02-27T10:22:46.531" v="266" actId="47"/>
        <pc:sldMkLst>
          <pc:docMk/>
          <pc:sldMk cId="2981612652" sldId="3210"/>
        </pc:sldMkLst>
      </pc:sldChg>
      <pc:sldChg chg="add del">
        <pc:chgData name="Marit Schouten" userId="805fe512-144b-4571-8fbe-0eff68f07394" providerId="ADAL" clId="{0ED11D5F-63C3-4B27-8B0D-E2D0B794B2B3}" dt="2023-02-27T10:25:32.885" v="391" actId="47"/>
        <pc:sldMkLst>
          <pc:docMk/>
          <pc:sldMk cId="420920207" sldId="3211"/>
        </pc:sldMkLst>
      </pc:sldChg>
      <pc:sldChg chg="modSp add del mod">
        <pc:chgData name="Marit Schouten" userId="805fe512-144b-4571-8fbe-0eff68f07394" providerId="ADAL" clId="{0ED11D5F-63C3-4B27-8B0D-E2D0B794B2B3}" dt="2023-02-27T10:23:22.984" v="280" actId="47"/>
        <pc:sldMkLst>
          <pc:docMk/>
          <pc:sldMk cId="1769281713" sldId="3291"/>
        </pc:sldMkLst>
        <pc:spChg chg="mod">
          <ac:chgData name="Marit Schouten" userId="805fe512-144b-4571-8fbe-0eff68f07394" providerId="ADAL" clId="{0ED11D5F-63C3-4B27-8B0D-E2D0B794B2B3}" dt="2023-02-27T10:23:08.629" v="268" actId="21"/>
          <ac:spMkLst>
            <pc:docMk/>
            <pc:sldMk cId="1769281713" sldId="3291"/>
            <ac:spMk id="2" creationId="{00000000-0000-0000-0000-000000000000}"/>
          </ac:spMkLst>
        </pc:spChg>
      </pc:sldChg>
      <pc:sldChg chg="addSp delSp modSp add mod modNotesTx">
        <pc:chgData name="Marit Schouten" userId="805fe512-144b-4571-8fbe-0eff68f07394" providerId="ADAL" clId="{0ED11D5F-63C3-4B27-8B0D-E2D0B794B2B3}" dt="2023-02-27T10:24:22.011" v="343"/>
        <pc:sldMkLst>
          <pc:docMk/>
          <pc:sldMk cId="2033918696" sldId="3292"/>
        </pc:sldMkLst>
        <pc:spChg chg="add del mod">
          <ac:chgData name="Marit Schouten" userId="805fe512-144b-4571-8fbe-0eff68f07394" providerId="ADAL" clId="{0ED11D5F-63C3-4B27-8B0D-E2D0B794B2B3}" dt="2023-02-27T10:24:20.620" v="342" actId="21"/>
          <ac:spMkLst>
            <pc:docMk/>
            <pc:sldMk cId="2033918696" sldId="3292"/>
            <ac:spMk id="2" creationId="{C53ACF05-E202-AA5E-07B0-FAF2CB5F2C5F}"/>
          </ac:spMkLst>
        </pc:spChg>
        <pc:spChg chg="mod">
          <ac:chgData name="Marit Schouten" userId="805fe512-144b-4571-8fbe-0eff68f07394" providerId="ADAL" clId="{0ED11D5F-63C3-4B27-8B0D-E2D0B794B2B3}" dt="2023-02-27T10:22:20.797" v="257" actId="14100"/>
          <ac:spMkLst>
            <pc:docMk/>
            <pc:sldMk cId="2033918696" sldId="3292"/>
            <ac:spMk id="4" creationId="{06E3185F-D507-4F62-A64B-65DE0F30F7EE}"/>
          </ac:spMkLst>
        </pc:spChg>
        <pc:spChg chg="add del">
          <ac:chgData name="Marit Schouten" userId="805fe512-144b-4571-8fbe-0eff68f07394" providerId="ADAL" clId="{0ED11D5F-63C3-4B27-8B0D-E2D0B794B2B3}" dt="2023-02-27T10:22:14.901" v="255" actId="478"/>
          <ac:spMkLst>
            <pc:docMk/>
            <pc:sldMk cId="2033918696" sldId="3292"/>
            <ac:spMk id="5" creationId="{30CE2227-BBF6-46B6-AF40-B083A46A4DAC}"/>
          </ac:spMkLst>
        </pc:spChg>
        <pc:spChg chg="add mod">
          <ac:chgData name="Marit Schouten" userId="805fe512-144b-4571-8fbe-0eff68f07394" providerId="ADAL" clId="{0ED11D5F-63C3-4B27-8B0D-E2D0B794B2B3}" dt="2023-02-27T10:24:22.011" v="343"/>
          <ac:spMkLst>
            <pc:docMk/>
            <pc:sldMk cId="2033918696" sldId="3292"/>
            <ac:spMk id="7" creationId="{414FE30D-4F7E-130C-A8D1-9CDDAB2829A5}"/>
          </ac:spMkLst>
        </pc:spChg>
        <pc:spChg chg="mod">
          <ac:chgData name="Marit Schouten" userId="805fe512-144b-4571-8fbe-0eff68f07394" providerId="ADAL" clId="{0ED11D5F-63C3-4B27-8B0D-E2D0B794B2B3}" dt="2023-02-27T10:22:37.886" v="264" actId="20577"/>
          <ac:spMkLst>
            <pc:docMk/>
            <pc:sldMk cId="2033918696" sldId="3292"/>
            <ac:spMk id="8" creationId="{77810323-01D8-4392-BE77-72EBE9C0C980}"/>
          </ac:spMkLst>
        </pc:spChg>
        <pc:spChg chg="del">
          <ac:chgData name="Marit Schouten" userId="805fe512-144b-4571-8fbe-0eff68f07394" providerId="ADAL" clId="{0ED11D5F-63C3-4B27-8B0D-E2D0B794B2B3}" dt="2023-02-27T10:22:08.314" v="252" actId="478"/>
          <ac:spMkLst>
            <pc:docMk/>
            <pc:sldMk cId="2033918696" sldId="3292"/>
            <ac:spMk id="17" creationId="{B20D8B35-2F24-437F-9FF8-41F1A3706620}"/>
          </ac:spMkLst>
        </pc:spChg>
        <pc:picChg chg="mod">
          <ac:chgData name="Marit Schouten" userId="805fe512-144b-4571-8fbe-0eff68f07394" providerId="ADAL" clId="{0ED11D5F-63C3-4B27-8B0D-E2D0B794B2B3}" dt="2023-02-27T10:21:50.896" v="219" actId="14826"/>
          <ac:picMkLst>
            <pc:docMk/>
            <pc:sldMk cId="2033918696" sldId="3292"/>
            <ac:picMk id="3" creationId="{94CEBF55-76E6-4506-9CC1-0F69D1DA13D4}"/>
          </ac:picMkLst>
        </pc:picChg>
        <pc:picChg chg="del">
          <ac:chgData name="Marit Schouten" userId="805fe512-144b-4571-8fbe-0eff68f07394" providerId="ADAL" clId="{0ED11D5F-63C3-4B27-8B0D-E2D0B794B2B3}" dt="2023-02-27T10:22:08.856" v="253" actId="478"/>
          <ac:picMkLst>
            <pc:docMk/>
            <pc:sldMk cId="2033918696" sldId="3292"/>
            <ac:picMk id="6" creationId="{F0B47A18-5B36-482E-8504-0A42F821A0AE}"/>
          </ac:picMkLst>
        </pc:picChg>
        <pc:picChg chg="del">
          <ac:chgData name="Marit Schouten" userId="805fe512-144b-4571-8fbe-0eff68f07394" providerId="ADAL" clId="{0ED11D5F-63C3-4B27-8B0D-E2D0B794B2B3}" dt="2023-02-27T10:22:07.401" v="251" actId="478"/>
          <ac:picMkLst>
            <pc:docMk/>
            <pc:sldMk cId="2033918696" sldId="3292"/>
            <ac:picMk id="13" creationId="{503C7EC9-F23F-4507-8A98-156B988C6BD1}"/>
          </ac:picMkLst>
        </pc:picChg>
      </pc:sldChg>
      <pc:sldChg chg="addSp modSp add mod modNotesTx">
        <pc:chgData name="Marit Schouten" userId="805fe512-144b-4571-8fbe-0eff68f07394" providerId="ADAL" clId="{0ED11D5F-63C3-4B27-8B0D-E2D0B794B2B3}" dt="2023-02-27T10:27:49.221" v="702" actId="20577"/>
        <pc:sldMkLst>
          <pc:docMk/>
          <pc:sldMk cId="4194523733" sldId="3293"/>
        </pc:sldMkLst>
        <pc:spChg chg="add mod">
          <ac:chgData name="Marit Schouten" userId="805fe512-144b-4571-8fbe-0eff68f07394" providerId="ADAL" clId="{0ED11D5F-63C3-4B27-8B0D-E2D0B794B2B3}" dt="2023-02-27T10:25:19.575" v="390" actId="20577"/>
          <ac:spMkLst>
            <pc:docMk/>
            <pc:sldMk cId="4194523733" sldId="3293"/>
            <ac:spMk id="2" creationId="{0614B217-3BE8-6241-E796-4EA4F8B6993C}"/>
          </ac:spMkLst>
        </pc:spChg>
        <pc:spChg chg="mod">
          <ac:chgData name="Marit Schouten" userId="805fe512-144b-4571-8fbe-0eff68f07394" providerId="ADAL" clId="{0ED11D5F-63C3-4B27-8B0D-E2D0B794B2B3}" dt="2023-02-27T10:23:18.379" v="279" actId="207"/>
          <ac:spMkLst>
            <pc:docMk/>
            <pc:sldMk cId="4194523733" sldId="3293"/>
            <ac:spMk id="8" creationId="{77810323-01D8-4392-BE77-72EBE9C0C980}"/>
          </ac:spMkLst>
        </pc:spChg>
        <pc:picChg chg="mod">
          <ac:chgData name="Marit Schouten" userId="805fe512-144b-4571-8fbe-0eff68f07394" providerId="ADAL" clId="{0ED11D5F-63C3-4B27-8B0D-E2D0B794B2B3}" dt="2023-02-27T10:25:05.647" v="346" actId="14826"/>
          <ac:picMkLst>
            <pc:docMk/>
            <pc:sldMk cId="4194523733" sldId="3293"/>
            <ac:picMk id="3" creationId="{94CEBF55-76E6-4506-9CC1-0F69D1DA13D4}"/>
          </ac:picMkLst>
        </pc:picChg>
      </pc:sldChg>
      <pc:sldMasterChg chg="delSldLayout">
        <pc:chgData name="Marit Schouten" userId="805fe512-144b-4571-8fbe-0eff68f07394" providerId="ADAL" clId="{0ED11D5F-63C3-4B27-8B0D-E2D0B794B2B3}" dt="2023-02-27T10:25:32.885" v="391" actId="47"/>
        <pc:sldMasterMkLst>
          <pc:docMk/>
          <pc:sldMasterMk cId="3475849070" sldId="2147483660"/>
        </pc:sldMasterMkLst>
        <pc:sldLayoutChg chg="del">
          <pc:chgData name="Marit Schouten" userId="805fe512-144b-4571-8fbe-0eff68f07394" providerId="ADAL" clId="{0ED11D5F-63C3-4B27-8B0D-E2D0B794B2B3}" dt="2023-02-27T10:19:27.973" v="109" actId="47"/>
          <pc:sldLayoutMkLst>
            <pc:docMk/>
            <pc:sldMasterMk cId="3475849070" sldId="2147483660"/>
            <pc:sldLayoutMk cId="2914440319" sldId="2147483667"/>
          </pc:sldLayoutMkLst>
        </pc:sldLayoutChg>
        <pc:sldLayoutChg chg="del">
          <pc:chgData name="Marit Schouten" userId="805fe512-144b-4571-8fbe-0eff68f07394" providerId="ADAL" clId="{0ED11D5F-63C3-4B27-8B0D-E2D0B794B2B3}" dt="2023-02-27T10:23:22.984" v="280" actId="47"/>
          <pc:sldLayoutMkLst>
            <pc:docMk/>
            <pc:sldMasterMk cId="3475849070" sldId="2147483660"/>
            <pc:sldLayoutMk cId="1748637286" sldId="2147483688"/>
          </pc:sldLayoutMkLst>
        </pc:sldLayoutChg>
        <pc:sldLayoutChg chg="del">
          <pc:chgData name="Marit Schouten" userId="805fe512-144b-4571-8fbe-0eff68f07394" providerId="ADAL" clId="{0ED11D5F-63C3-4B27-8B0D-E2D0B794B2B3}" dt="2023-02-27T10:25:32.885" v="391" actId="47"/>
          <pc:sldLayoutMkLst>
            <pc:docMk/>
            <pc:sldMasterMk cId="3475849070" sldId="2147483660"/>
            <pc:sldLayoutMk cId="2052738269" sldId="2147483689"/>
          </pc:sldLayoutMkLst>
        </pc:sldLayoutChg>
      </pc:sldMasterChg>
    </pc:docChg>
  </pc:docChgLst>
  <pc:docChgLst>
    <pc:chgData name="Daan Stuijfzand" userId="S::86547dst@eur.nl::129c38ca-2abb-4ea0-945a-d3cf8e396931" providerId="AD" clId="Web-{6C258DCC-519B-4CE0-B6D9-84D1A0FAC601}"/>
    <pc:docChg chg="modSld">
      <pc:chgData name="Daan Stuijfzand" userId="S::86547dst@eur.nl::129c38ca-2abb-4ea0-945a-d3cf8e396931" providerId="AD" clId="Web-{6C258DCC-519B-4CE0-B6D9-84D1A0FAC601}" dt="2023-03-18T15:41:10.179" v="0"/>
      <pc:docMkLst>
        <pc:docMk/>
      </pc:docMkLst>
      <pc:sldChg chg="delSp">
        <pc:chgData name="Daan Stuijfzand" userId="S::86547dst@eur.nl::129c38ca-2abb-4ea0-945a-d3cf8e396931" providerId="AD" clId="Web-{6C258DCC-519B-4CE0-B6D9-84D1A0FAC601}" dt="2023-03-18T15:41:10.179" v="0"/>
        <pc:sldMkLst>
          <pc:docMk/>
          <pc:sldMk cId="628156443" sldId="317"/>
        </pc:sldMkLst>
        <pc:picChg chg="del">
          <ac:chgData name="Daan Stuijfzand" userId="S::86547dst@eur.nl::129c38ca-2abb-4ea0-945a-d3cf8e396931" providerId="AD" clId="Web-{6C258DCC-519B-4CE0-B6D9-84D1A0FAC601}" dt="2023-03-18T15:41:10.179" v="0"/>
          <ac:picMkLst>
            <pc:docMk/>
            <pc:sldMk cId="628156443" sldId="317"/>
            <ac:picMk id="4" creationId="{88EE0B92-2177-7CAE-F297-A9E8D158658F}"/>
          </ac:picMkLst>
        </pc:picChg>
      </pc:sldChg>
    </pc:docChg>
  </pc:docChgLst>
  <pc:docChgLst>
    <pc:chgData name="Marit Schouten" userId="805fe512-144b-4571-8fbe-0eff68f07394" providerId="ADAL" clId="{37DD2FDD-319C-416B-9DEC-D3B05753FA3A}"/>
    <pc:docChg chg="modSld">
      <pc:chgData name="Marit Schouten" userId="805fe512-144b-4571-8fbe-0eff68f07394" providerId="ADAL" clId="{37DD2FDD-319C-416B-9DEC-D3B05753FA3A}" dt="2023-12-13T13:49:29.382" v="3"/>
      <pc:docMkLst>
        <pc:docMk/>
      </pc:docMkLst>
      <pc:sldChg chg="modSp mod">
        <pc:chgData name="Marit Schouten" userId="805fe512-144b-4571-8fbe-0eff68f07394" providerId="ADAL" clId="{37DD2FDD-319C-416B-9DEC-D3B05753FA3A}" dt="2023-12-13T13:48:38.917" v="0"/>
        <pc:sldMkLst>
          <pc:docMk/>
          <pc:sldMk cId="405916679" sldId="259"/>
        </pc:sldMkLst>
        <pc:spChg chg="mod">
          <ac:chgData name="Marit Schouten" userId="805fe512-144b-4571-8fbe-0eff68f07394" providerId="ADAL" clId="{37DD2FDD-319C-416B-9DEC-D3B05753FA3A}" dt="2023-12-13T13:48:38.917" v="0"/>
          <ac:spMkLst>
            <pc:docMk/>
            <pc:sldMk cId="405916679" sldId="259"/>
            <ac:spMk id="2" creationId="{A245E826-D79B-0FF0-8636-96ED6A2A6A1E}"/>
          </ac:spMkLst>
        </pc:spChg>
      </pc:sldChg>
      <pc:sldChg chg="modSp mod">
        <pc:chgData name="Marit Schouten" userId="805fe512-144b-4571-8fbe-0eff68f07394" providerId="ADAL" clId="{37DD2FDD-319C-416B-9DEC-D3B05753FA3A}" dt="2023-12-13T13:48:43.657" v="2"/>
        <pc:sldMkLst>
          <pc:docMk/>
          <pc:sldMk cId="2171944301" sldId="260"/>
        </pc:sldMkLst>
        <pc:spChg chg="mod">
          <ac:chgData name="Marit Schouten" userId="805fe512-144b-4571-8fbe-0eff68f07394" providerId="ADAL" clId="{37DD2FDD-319C-416B-9DEC-D3B05753FA3A}" dt="2023-12-13T13:48:43.657" v="2"/>
          <ac:spMkLst>
            <pc:docMk/>
            <pc:sldMk cId="2171944301" sldId="260"/>
            <ac:spMk id="2" creationId="{8CD9C50B-204F-D748-9063-58387A601186}"/>
          </ac:spMkLst>
        </pc:spChg>
      </pc:sldChg>
      <pc:sldChg chg="modSp mod">
        <pc:chgData name="Marit Schouten" userId="805fe512-144b-4571-8fbe-0eff68f07394" providerId="ADAL" clId="{37DD2FDD-319C-416B-9DEC-D3B05753FA3A}" dt="2023-12-13T13:48:41.392" v="1"/>
        <pc:sldMkLst>
          <pc:docMk/>
          <pc:sldMk cId="2118262631" sldId="1196"/>
        </pc:sldMkLst>
        <pc:spChg chg="mod">
          <ac:chgData name="Marit Schouten" userId="805fe512-144b-4571-8fbe-0eff68f07394" providerId="ADAL" clId="{37DD2FDD-319C-416B-9DEC-D3B05753FA3A}" dt="2023-12-13T13:48:41.392" v="1"/>
          <ac:spMkLst>
            <pc:docMk/>
            <pc:sldMk cId="2118262631" sldId="1196"/>
            <ac:spMk id="2" creationId="{E1D76F94-1456-4D0B-46CE-B4FD2787CA6C}"/>
          </ac:spMkLst>
        </pc:spChg>
      </pc:sldChg>
      <pc:sldChg chg="modSp mod">
        <pc:chgData name="Marit Schouten" userId="805fe512-144b-4571-8fbe-0eff68f07394" providerId="ADAL" clId="{37DD2FDD-319C-416B-9DEC-D3B05753FA3A}" dt="2023-12-13T13:49:29.382" v="3"/>
        <pc:sldMkLst>
          <pc:docMk/>
          <pc:sldMk cId="1867920443" sldId="1201"/>
        </pc:sldMkLst>
        <pc:spChg chg="mod">
          <ac:chgData name="Marit Schouten" userId="805fe512-144b-4571-8fbe-0eff68f07394" providerId="ADAL" clId="{37DD2FDD-319C-416B-9DEC-D3B05753FA3A}" dt="2023-12-13T13:49:29.382" v="3"/>
          <ac:spMkLst>
            <pc:docMk/>
            <pc:sldMk cId="1867920443" sldId="1201"/>
            <ac:spMk id="2" creationId="{E88B70F1-EDE4-28FE-3670-F7290300092C}"/>
          </ac:spMkLst>
        </pc:spChg>
      </pc:sldChg>
    </pc:docChg>
  </pc:docChgLst>
  <pc:docChgLst>
    <pc:chgData name="Marit Schouten" userId="805fe512-144b-4571-8fbe-0eff68f07394" providerId="ADAL" clId="{57A4F2B6-A674-45F5-92CC-3B59494016D5}"/>
    <pc:docChg chg="undo custSel addSld delSld modSld">
      <pc:chgData name="Marit Schouten" userId="805fe512-144b-4571-8fbe-0eff68f07394" providerId="ADAL" clId="{57A4F2B6-A674-45F5-92CC-3B59494016D5}" dt="2023-02-22T17:48:56.008" v="56" actId="20577"/>
      <pc:docMkLst>
        <pc:docMk/>
      </pc:docMkLst>
      <pc:sldChg chg="add del">
        <pc:chgData name="Marit Schouten" userId="805fe512-144b-4571-8fbe-0eff68f07394" providerId="ADAL" clId="{57A4F2B6-A674-45F5-92CC-3B59494016D5}" dt="2023-02-22T17:48:21.165" v="13"/>
        <pc:sldMkLst>
          <pc:docMk/>
          <pc:sldMk cId="405916679" sldId="259"/>
        </pc:sldMkLst>
      </pc:sldChg>
      <pc:sldChg chg="modSp add del mod">
        <pc:chgData name="Marit Schouten" userId="805fe512-144b-4571-8fbe-0eff68f07394" providerId="ADAL" clId="{57A4F2B6-A674-45F5-92CC-3B59494016D5}" dt="2023-02-22T17:48:43.771" v="47" actId="20577"/>
        <pc:sldMkLst>
          <pc:docMk/>
          <pc:sldMk cId="2171944301" sldId="260"/>
        </pc:sldMkLst>
        <pc:spChg chg="mod">
          <ac:chgData name="Marit Schouten" userId="805fe512-144b-4571-8fbe-0eff68f07394" providerId="ADAL" clId="{57A4F2B6-A674-45F5-92CC-3B59494016D5}" dt="2023-02-22T17:48:43.771" v="47" actId="20577"/>
          <ac:spMkLst>
            <pc:docMk/>
            <pc:sldMk cId="2171944301" sldId="260"/>
            <ac:spMk id="8" creationId="{77810323-01D8-4392-BE77-72EBE9C0C980}"/>
          </ac:spMkLst>
        </pc:spChg>
      </pc:sldChg>
      <pc:sldChg chg="modSp add del mod">
        <pc:chgData name="Marit Schouten" userId="805fe512-144b-4571-8fbe-0eff68f07394" providerId="ADAL" clId="{57A4F2B6-A674-45F5-92CC-3B59494016D5}" dt="2023-02-22T17:48:52.147" v="53" actId="20577"/>
        <pc:sldMkLst>
          <pc:docMk/>
          <pc:sldMk cId="1623797768" sldId="261"/>
        </pc:sldMkLst>
        <pc:spChg chg="mod">
          <ac:chgData name="Marit Schouten" userId="805fe512-144b-4571-8fbe-0eff68f07394" providerId="ADAL" clId="{57A4F2B6-A674-45F5-92CC-3B59494016D5}" dt="2023-02-22T17:48:52.147" v="53" actId="20577"/>
          <ac:spMkLst>
            <pc:docMk/>
            <pc:sldMk cId="1623797768" sldId="261"/>
            <ac:spMk id="10" creationId="{3514C2D8-9FB7-48F5-128F-30B42A30BDDC}"/>
          </ac:spMkLst>
        </pc:spChg>
      </pc:sldChg>
      <pc:sldChg chg="modSp add del mod">
        <pc:chgData name="Marit Schouten" userId="805fe512-144b-4571-8fbe-0eff68f07394" providerId="ADAL" clId="{57A4F2B6-A674-45F5-92CC-3B59494016D5}" dt="2023-02-22T17:30:57.081" v="11"/>
        <pc:sldMkLst>
          <pc:docMk/>
          <pc:sldMk cId="1694056891" sldId="339"/>
        </pc:sldMkLst>
        <pc:spChg chg="mod">
          <ac:chgData name="Marit Schouten" userId="805fe512-144b-4571-8fbe-0eff68f07394" providerId="ADAL" clId="{57A4F2B6-A674-45F5-92CC-3B59494016D5}" dt="2023-02-22T17:30:57.081" v="11"/>
          <ac:spMkLst>
            <pc:docMk/>
            <pc:sldMk cId="1694056891" sldId="339"/>
            <ac:spMk id="2" creationId="{00000000-0000-0000-0000-000000000000}"/>
          </ac:spMkLst>
        </pc:spChg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2002431613" sldId="425"/>
        </pc:sldMkLst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4178488814" sldId="426"/>
        </pc:sldMkLst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1419800492" sldId="427"/>
        </pc:sldMkLst>
      </pc:sldChg>
      <pc:sldChg chg="add">
        <pc:chgData name="Marit Schouten" userId="805fe512-144b-4571-8fbe-0eff68f07394" providerId="ADAL" clId="{57A4F2B6-A674-45F5-92CC-3B59494016D5}" dt="2023-02-15T08:56:10.716" v="0"/>
        <pc:sldMkLst>
          <pc:docMk/>
          <pc:sldMk cId="3811893322" sldId="1103"/>
        </pc:sldMkLst>
      </pc:sldChg>
      <pc:sldChg chg="add">
        <pc:chgData name="Marit Schouten" userId="805fe512-144b-4571-8fbe-0eff68f07394" providerId="ADAL" clId="{57A4F2B6-A674-45F5-92CC-3B59494016D5}" dt="2023-02-15T08:56:10.716" v="0"/>
        <pc:sldMkLst>
          <pc:docMk/>
          <pc:sldMk cId="2070823137" sldId="1104"/>
        </pc:sldMkLst>
      </pc:sldChg>
      <pc:sldChg chg="add">
        <pc:chgData name="Marit Schouten" userId="805fe512-144b-4571-8fbe-0eff68f07394" providerId="ADAL" clId="{57A4F2B6-A674-45F5-92CC-3B59494016D5}" dt="2023-02-22T14:22:22.842" v="6"/>
        <pc:sldMkLst>
          <pc:docMk/>
          <pc:sldMk cId="263359525" sldId="1157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839048648" sldId="1161"/>
        </pc:sldMkLst>
      </pc:sldChg>
      <pc:sldChg chg="modSp add mod">
        <pc:chgData name="Marit Schouten" userId="805fe512-144b-4571-8fbe-0eff68f07394" providerId="ADAL" clId="{57A4F2B6-A674-45F5-92CC-3B59494016D5}" dt="2023-02-17T09:22:51.325" v="3" actId="27636"/>
        <pc:sldMkLst>
          <pc:docMk/>
          <pc:sldMk cId="349896608" sldId="1171"/>
        </pc:sldMkLst>
        <pc:spChg chg="mod">
          <ac:chgData name="Marit Schouten" userId="805fe512-144b-4571-8fbe-0eff68f07394" providerId="ADAL" clId="{57A4F2B6-A674-45F5-92CC-3B59494016D5}" dt="2023-02-17T09:22:51.325" v="3" actId="27636"/>
          <ac:spMkLst>
            <pc:docMk/>
            <pc:sldMk cId="349896608" sldId="1171"/>
            <ac:spMk id="2" creationId="{00000000-0000-0000-0000-000000000000}"/>
          </ac:spMkLst>
        </pc:spChg>
        <pc:spChg chg="mod">
          <ac:chgData name="Marit Schouten" userId="805fe512-144b-4571-8fbe-0eff68f07394" providerId="ADAL" clId="{57A4F2B6-A674-45F5-92CC-3B59494016D5}" dt="2023-02-17T09:22:51.322" v="2" actId="27636"/>
          <ac:spMkLst>
            <pc:docMk/>
            <pc:sldMk cId="349896608" sldId="1171"/>
            <ac:spMk id="6" creationId="{4DAD95AA-32FA-49BA-BAE9-4A5543F52864}"/>
          </ac:spMkLst>
        </pc:spChg>
      </pc:sldChg>
      <pc:sldChg chg="modSp add mod">
        <pc:chgData name="Marit Schouten" userId="805fe512-144b-4571-8fbe-0eff68f07394" providerId="ADAL" clId="{57A4F2B6-A674-45F5-92CC-3B59494016D5}" dt="2023-02-17T09:22:51.375" v="5" actId="27636"/>
        <pc:sldMkLst>
          <pc:docMk/>
          <pc:sldMk cId="1688127876" sldId="1172"/>
        </pc:sldMkLst>
        <pc:spChg chg="mod">
          <ac:chgData name="Marit Schouten" userId="805fe512-144b-4571-8fbe-0eff68f07394" providerId="ADAL" clId="{57A4F2B6-A674-45F5-92CC-3B59494016D5}" dt="2023-02-17T09:22:51.372" v="4" actId="27636"/>
          <ac:spMkLst>
            <pc:docMk/>
            <pc:sldMk cId="1688127876" sldId="1172"/>
            <ac:spMk id="2" creationId="{00000000-0000-0000-0000-000000000000}"/>
          </ac:spMkLst>
        </pc:spChg>
        <pc:spChg chg="mod">
          <ac:chgData name="Marit Schouten" userId="805fe512-144b-4571-8fbe-0eff68f07394" providerId="ADAL" clId="{57A4F2B6-A674-45F5-92CC-3B59494016D5}" dt="2023-02-17T09:22:51.375" v="5" actId="27636"/>
          <ac:spMkLst>
            <pc:docMk/>
            <pc:sldMk cId="1688127876" sldId="1172"/>
            <ac:spMk id="6" creationId="{4DAD95AA-32FA-49BA-BAE9-4A5543F52864}"/>
          </ac:spMkLst>
        </pc:spChg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690871198" sldId="1173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3373919317" sldId="1174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536018660" sldId="1175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355813447" sldId="1176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406427859" sldId="1180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4009534128" sldId="1181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674755290" sldId="1182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2737299886" sldId="1183"/>
        </pc:sldMkLst>
      </pc:sldChg>
      <pc:sldChg chg="add">
        <pc:chgData name="Marit Schouten" userId="805fe512-144b-4571-8fbe-0eff68f07394" providerId="ADAL" clId="{57A4F2B6-A674-45F5-92CC-3B59494016D5}" dt="2023-02-17T09:22:51.254" v="1"/>
        <pc:sldMkLst>
          <pc:docMk/>
          <pc:sldMk cId="662208154" sldId="1184"/>
        </pc:sldMkLst>
      </pc:sldChg>
      <pc:sldChg chg="modSp add del mod">
        <pc:chgData name="Marit Schouten" userId="805fe512-144b-4571-8fbe-0eff68f07394" providerId="ADAL" clId="{57A4F2B6-A674-45F5-92CC-3B59494016D5}" dt="2023-02-22T17:30:57.081" v="11"/>
        <pc:sldMkLst>
          <pc:docMk/>
          <pc:sldMk cId="2920245751" sldId="1185"/>
        </pc:sldMkLst>
        <pc:spChg chg="mod">
          <ac:chgData name="Marit Schouten" userId="805fe512-144b-4571-8fbe-0eff68f07394" providerId="ADAL" clId="{57A4F2B6-A674-45F5-92CC-3B59494016D5}" dt="2023-02-22T17:30:57.081" v="11"/>
          <ac:spMkLst>
            <pc:docMk/>
            <pc:sldMk cId="2920245751" sldId="1185"/>
            <ac:spMk id="4" creationId="{9F1C2C16-0594-4E4A-A170-FB371E085E9B}"/>
          </ac:spMkLst>
        </pc:spChg>
      </pc:sldChg>
      <pc:sldChg chg="add del">
        <pc:chgData name="Marit Schouten" userId="805fe512-144b-4571-8fbe-0eff68f07394" providerId="ADAL" clId="{57A4F2B6-A674-45F5-92CC-3B59494016D5}" dt="2023-02-22T17:30:57.081" v="11"/>
        <pc:sldMkLst>
          <pc:docMk/>
          <pc:sldMk cId="3468062021" sldId="1186"/>
        </pc:sldMkLst>
      </pc:sldChg>
      <pc:sldChg chg="add del">
        <pc:chgData name="Marit Schouten" userId="805fe512-144b-4571-8fbe-0eff68f07394" providerId="ADAL" clId="{57A4F2B6-A674-45F5-92CC-3B59494016D5}" dt="2023-02-22T17:48:21.165" v="13"/>
        <pc:sldMkLst>
          <pc:docMk/>
          <pc:sldMk cId="2118262631" sldId="1196"/>
        </pc:sldMkLst>
      </pc:sldChg>
      <pc:sldChg chg="modSp add del mod">
        <pc:chgData name="Marit Schouten" userId="805fe512-144b-4571-8fbe-0eff68f07394" providerId="ADAL" clId="{57A4F2B6-A674-45F5-92CC-3B59494016D5}" dt="2023-02-22T17:48:56.008" v="56" actId="20577"/>
        <pc:sldMkLst>
          <pc:docMk/>
          <pc:sldMk cId="478733110" sldId="1197"/>
        </pc:sldMkLst>
        <pc:spChg chg="mod">
          <ac:chgData name="Marit Schouten" userId="805fe512-144b-4571-8fbe-0eff68f07394" providerId="ADAL" clId="{57A4F2B6-A674-45F5-92CC-3B59494016D5}" dt="2023-02-22T17:48:56.008" v="56" actId="20577"/>
          <ac:spMkLst>
            <pc:docMk/>
            <pc:sldMk cId="478733110" sldId="1197"/>
            <ac:spMk id="6" creationId="{0AB00988-121B-F94E-6790-10AC946E81FB}"/>
          </ac:spMkLst>
        </pc:spChg>
      </pc:sldChg>
    </pc:docChg>
  </pc:docChgLst>
  <pc:docChgLst>
    <pc:chgData name="Marit Schouten" userId="805fe512-144b-4571-8fbe-0eff68f07394" providerId="ADAL" clId="{4466E15D-CCF4-40AA-9B53-D5530C22A5B0}"/>
    <pc:docChg chg="custSel modSld">
      <pc:chgData name="Marit Schouten" userId="805fe512-144b-4571-8fbe-0eff68f07394" providerId="ADAL" clId="{4466E15D-CCF4-40AA-9B53-D5530C22A5B0}" dt="2023-11-23T16:55:36.699" v="252" actId="478"/>
      <pc:docMkLst>
        <pc:docMk/>
      </pc:docMkLst>
      <pc:sldChg chg="addSp delSp modSp mod">
        <pc:chgData name="Marit Schouten" userId="805fe512-144b-4571-8fbe-0eff68f07394" providerId="ADAL" clId="{4466E15D-CCF4-40AA-9B53-D5530C22A5B0}" dt="2023-11-23T16:55:36.699" v="252" actId="478"/>
        <pc:sldMkLst>
          <pc:docMk/>
          <pc:sldMk cId="405916679" sldId="259"/>
        </pc:sldMkLst>
        <pc:spChg chg="add mod">
          <ac:chgData name="Marit Schouten" userId="805fe512-144b-4571-8fbe-0eff68f07394" providerId="ADAL" clId="{4466E15D-CCF4-40AA-9B53-D5530C22A5B0}" dt="2023-11-23T16:52:12.249" v="0"/>
          <ac:spMkLst>
            <pc:docMk/>
            <pc:sldMk cId="405916679" sldId="259"/>
            <ac:spMk id="2" creationId="{A245E826-D79B-0FF0-8636-96ED6A2A6A1E}"/>
          </ac:spMkLst>
        </pc:spChg>
        <pc:spChg chg="del">
          <ac:chgData name="Marit Schouten" userId="805fe512-144b-4571-8fbe-0eff68f07394" providerId="ADAL" clId="{4466E15D-CCF4-40AA-9B53-D5530C22A5B0}" dt="2023-11-23T16:55:36.699" v="252" actId="478"/>
          <ac:spMkLst>
            <pc:docMk/>
            <pc:sldMk cId="405916679" sldId="259"/>
            <ac:spMk id="6" creationId="{6D86DF67-F47C-E955-06CD-0C6B2952A08A}"/>
          </ac:spMkLst>
        </pc:spChg>
        <pc:picChg chg="add mod">
          <ac:chgData name="Marit Schouten" userId="805fe512-144b-4571-8fbe-0eff68f07394" providerId="ADAL" clId="{4466E15D-CCF4-40AA-9B53-D5530C22A5B0}" dt="2023-11-23T16:52:12.249" v="0"/>
          <ac:picMkLst>
            <pc:docMk/>
            <pc:sldMk cId="405916679" sldId="259"/>
            <ac:picMk id="3" creationId="{FB70F2A7-49C4-8109-FD7B-4C4EFC7DEF25}"/>
          </ac:picMkLst>
        </pc:picChg>
      </pc:sldChg>
      <pc:sldChg chg="addSp modSp">
        <pc:chgData name="Marit Schouten" userId="805fe512-144b-4571-8fbe-0eff68f07394" providerId="ADAL" clId="{4466E15D-CCF4-40AA-9B53-D5530C22A5B0}" dt="2023-11-23T16:52:14.508" v="2"/>
        <pc:sldMkLst>
          <pc:docMk/>
          <pc:sldMk cId="2171944301" sldId="260"/>
        </pc:sldMkLst>
        <pc:spChg chg="add mod">
          <ac:chgData name="Marit Schouten" userId="805fe512-144b-4571-8fbe-0eff68f07394" providerId="ADAL" clId="{4466E15D-CCF4-40AA-9B53-D5530C22A5B0}" dt="2023-11-23T16:52:14.508" v="2"/>
          <ac:spMkLst>
            <pc:docMk/>
            <pc:sldMk cId="2171944301" sldId="260"/>
            <ac:spMk id="2" creationId="{8CD9C50B-204F-D748-9063-58387A601186}"/>
          </ac:spMkLst>
        </pc:spChg>
        <pc:picChg chg="add mod">
          <ac:chgData name="Marit Schouten" userId="805fe512-144b-4571-8fbe-0eff68f07394" providerId="ADAL" clId="{4466E15D-CCF4-40AA-9B53-D5530C22A5B0}" dt="2023-11-23T16:52:14.508" v="2"/>
          <ac:picMkLst>
            <pc:docMk/>
            <pc:sldMk cId="2171944301" sldId="260"/>
            <ac:picMk id="7" creationId="{2A0C7902-B28B-995E-0D3F-5BAAF878456F}"/>
          </ac:picMkLst>
        </pc:picChg>
      </pc:sldChg>
      <pc:sldChg chg="modSp mod">
        <pc:chgData name="Marit Schouten" userId="805fe512-144b-4571-8fbe-0eff68f07394" providerId="ADAL" clId="{4466E15D-CCF4-40AA-9B53-D5530C22A5B0}" dt="2023-11-23T16:55:22.190" v="251" actId="6549"/>
        <pc:sldMkLst>
          <pc:docMk/>
          <pc:sldMk cId="1623797768" sldId="261"/>
        </pc:sldMkLst>
        <pc:spChg chg="mod">
          <ac:chgData name="Marit Schouten" userId="805fe512-144b-4571-8fbe-0eff68f07394" providerId="ADAL" clId="{4466E15D-CCF4-40AA-9B53-D5530C22A5B0}" dt="2023-11-23T16:55:22.190" v="251" actId="6549"/>
          <ac:spMkLst>
            <pc:docMk/>
            <pc:sldMk cId="1623797768" sldId="261"/>
            <ac:spMk id="10" creationId="{3514C2D8-9FB7-48F5-128F-30B42A30BDDC}"/>
          </ac:spMkLst>
        </pc:spChg>
      </pc:sldChg>
      <pc:sldChg chg="addSp delSp modSp mod">
        <pc:chgData name="Marit Schouten" userId="805fe512-144b-4571-8fbe-0eff68f07394" providerId="ADAL" clId="{4466E15D-CCF4-40AA-9B53-D5530C22A5B0}" dt="2023-11-23T16:54:58.131" v="249" actId="20577"/>
        <pc:sldMkLst>
          <pc:docMk/>
          <pc:sldMk cId="628156443" sldId="317"/>
        </pc:sldMkLst>
        <pc:spChg chg="mod">
          <ac:chgData name="Marit Schouten" userId="805fe512-144b-4571-8fbe-0eff68f07394" providerId="ADAL" clId="{4466E15D-CCF4-40AA-9B53-D5530C22A5B0}" dt="2023-11-23T16:54:58.131" v="249" actId="20577"/>
          <ac:spMkLst>
            <pc:docMk/>
            <pc:sldMk cId="628156443" sldId="317"/>
            <ac:spMk id="7" creationId="{0C4339C2-17B5-4120-96C5-ED4B911398E7}"/>
          </ac:spMkLst>
        </pc:spChg>
        <pc:picChg chg="del">
          <ac:chgData name="Marit Schouten" userId="805fe512-144b-4571-8fbe-0eff68f07394" providerId="ADAL" clId="{4466E15D-CCF4-40AA-9B53-D5530C22A5B0}" dt="2023-11-23T16:52:59.428" v="4" actId="478"/>
          <ac:picMkLst>
            <pc:docMk/>
            <pc:sldMk cId="628156443" sldId="317"/>
            <ac:picMk id="4" creationId="{E014D14A-6BCE-1DEC-505D-A884D061C321}"/>
          </ac:picMkLst>
        </pc:picChg>
        <pc:picChg chg="add mod">
          <ac:chgData name="Marit Schouten" userId="805fe512-144b-4571-8fbe-0eff68f07394" providerId="ADAL" clId="{4466E15D-CCF4-40AA-9B53-D5530C22A5B0}" dt="2023-11-23T16:53:19.828" v="12" actId="1076"/>
          <ac:picMkLst>
            <pc:docMk/>
            <pc:sldMk cId="628156443" sldId="317"/>
            <ac:picMk id="5" creationId="{F817B940-3540-794A-3E8F-2FA49B035C51}"/>
          </ac:picMkLst>
        </pc:picChg>
      </pc:sldChg>
      <pc:sldChg chg="addSp modSp">
        <pc:chgData name="Marit Schouten" userId="805fe512-144b-4571-8fbe-0eff68f07394" providerId="ADAL" clId="{4466E15D-CCF4-40AA-9B53-D5530C22A5B0}" dt="2023-11-23T16:52:13.720" v="1"/>
        <pc:sldMkLst>
          <pc:docMk/>
          <pc:sldMk cId="2118262631" sldId="1196"/>
        </pc:sldMkLst>
        <pc:spChg chg="add mod">
          <ac:chgData name="Marit Schouten" userId="805fe512-144b-4571-8fbe-0eff68f07394" providerId="ADAL" clId="{4466E15D-CCF4-40AA-9B53-D5530C22A5B0}" dt="2023-11-23T16:52:13.720" v="1"/>
          <ac:spMkLst>
            <pc:docMk/>
            <pc:sldMk cId="2118262631" sldId="1196"/>
            <ac:spMk id="2" creationId="{E1D76F94-1456-4D0B-46CE-B4FD2787CA6C}"/>
          </ac:spMkLst>
        </pc:spChg>
        <pc:picChg chg="add mod">
          <ac:chgData name="Marit Schouten" userId="805fe512-144b-4571-8fbe-0eff68f07394" providerId="ADAL" clId="{4466E15D-CCF4-40AA-9B53-D5530C22A5B0}" dt="2023-11-23T16:52:13.720" v="1"/>
          <ac:picMkLst>
            <pc:docMk/>
            <pc:sldMk cId="2118262631" sldId="1196"/>
            <ac:picMk id="7" creationId="{CE3E4537-EBFC-1D7E-6D00-C16C9201FF87}"/>
          </ac:picMkLst>
        </pc:picChg>
      </pc:sldChg>
      <pc:sldChg chg="addSp modSp">
        <pc:chgData name="Marit Schouten" userId="805fe512-144b-4571-8fbe-0eff68f07394" providerId="ADAL" clId="{4466E15D-CCF4-40AA-9B53-D5530C22A5B0}" dt="2023-11-23T16:52:17.503" v="3"/>
        <pc:sldMkLst>
          <pc:docMk/>
          <pc:sldMk cId="1867920443" sldId="1201"/>
        </pc:sldMkLst>
        <pc:spChg chg="add mod">
          <ac:chgData name="Marit Schouten" userId="805fe512-144b-4571-8fbe-0eff68f07394" providerId="ADAL" clId="{4466E15D-CCF4-40AA-9B53-D5530C22A5B0}" dt="2023-11-23T16:52:17.503" v="3"/>
          <ac:spMkLst>
            <pc:docMk/>
            <pc:sldMk cId="1867920443" sldId="1201"/>
            <ac:spMk id="2" creationId="{E88B70F1-EDE4-28FE-3670-F7290300092C}"/>
          </ac:spMkLst>
        </pc:spChg>
        <pc:picChg chg="add mod">
          <ac:chgData name="Marit Schouten" userId="805fe512-144b-4571-8fbe-0eff68f07394" providerId="ADAL" clId="{4466E15D-CCF4-40AA-9B53-D5530C22A5B0}" dt="2023-11-23T16:52:17.503" v="3"/>
          <ac:picMkLst>
            <pc:docMk/>
            <pc:sldMk cId="1867920443" sldId="1201"/>
            <ac:picMk id="3" creationId="{FD3A6A68-C439-FFB5-BCF0-FA9E4E5EAD70}"/>
          </ac:picMkLst>
        </pc:picChg>
      </pc:sldChg>
    </pc:docChg>
  </pc:docChgLst>
  <pc:docChgLst>
    <pc:chgData name="Daan Stuijfzand" userId="S::86547dst@eur.nl::129c38ca-2abb-4ea0-945a-d3cf8e396931" providerId="AD" clId="Web-{7CD687FD-62BC-4E5F-92DC-AB7A5EA13316}"/>
    <pc:docChg chg="modSld">
      <pc:chgData name="Daan Stuijfzand" userId="S::86547dst@eur.nl::129c38ca-2abb-4ea0-945a-d3cf8e396931" providerId="AD" clId="Web-{7CD687FD-62BC-4E5F-92DC-AB7A5EA13316}" dt="2023-03-20T16:43:51.479" v="7" actId="20577"/>
      <pc:docMkLst>
        <pc:docMk/>
      </pc:docMkLst>
      <pc:sldChg chg="modSp">
        <pc:chgData name="Daan Stuijfzand" userId="S::86547dst@eur.nl::129c38ca-2abb-4ea0-945a-d3cf8e396931" providerId="AD" clId="Web-{7CD687FD-62BC-4E5F-92DC-AB7A5EA13316}" dt="2023-03-20T16:43:32.885" v="5" actId="1076"/>
        <pc:sldMkLst>
          <pc:docMk/>
          <pc:sldMk cId="1623797768" sldId="261"/>
        </pc:sldMkLst>
        <pc:spChg chg="mod">
          <ac:chgData name="Daan Stuijfzand" userId="S::86547dst@eur.nl::129c38ca-2abb-4ea0-945a-d3cf8e396931" providerId="AD" clId="Web-{7CD687FD-62BC-4E5F-92DC-AB7A5EA13316}" dt="2023-03-20T16:43:32.885" v="5" actId="1076"/>
          <ac:spMkLst>
            <pc:docMk/>
            <pc:sldMk cId="1623797768" sldId="261"/>
            <ac:spMk id="10" creationId="{3514C2D8-9FB7-48F5-128F-30B42A30BDDC}"/>
          </ac:spMkLst>
        </pc:spChg>
      </pc:sldChg>
      <pc:sldChg chg="modSp">
        <pc:chgData name="Daan Stuijfzand" userId="S::86547dst@eur.nl::129c38ca-2abb-4ea0-945a-d3cf8e396931" providerId="AD" clId="Web-{7CD687FD-62BC-4E5F-92DC-AB7A5EA13316}" dt="2023-03-20T16:43:51.479" v="7" actId="20577"/>
        <pc:sldMkLst>
          <pc:docMk/>
          <pc:sldMk cId="592140375" sldId="273"/>
        </pc:sldMkLst>
        <pc:spChg chg="mod">
          <ac:chgData name="Daan Stuijfzand" userId="S::86547dst@eur.nl::129c38ca-2abb-4ea0-945a-d3cf8e396931" providerId="AD" clId="Web-{7CD687FD-62BC-4E5F-92DC-AB7A5EA13316}" dt="2023-03-20T16:43:51.479" v="7" actId="20577"/>
          <ac:spMkLst>
            <pc:docMk/>
            <pc:sldMk cId="592140375" sldId="273"/>
            <ac:spMk id="4" creationId="{A9175163-3D7B-4DB8-8DA4-C337427C514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B34CE-344F-41AC-9074-D6940864E6EF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36A17-5E55-4BE8-BD33-23E0B4A8EBC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26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the 2</a:t>
            </a:r>
            <a:r>
              <a:rPr lang="en-US" baseline="30000" dirty="0"/>
              <a:t>nd</a:t>
            </a:r>
            <a:r>
              <a:rPr lang="en-US" dirty="0"/>
              <a:t> lecture of the course Impact Assessment through Theory of Change! The course is hands-on and requires active engagement of all participants. It teaches you a scientifically grounded approach to impact assessment by use of the logic model ‘Theory of Change’.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EF8F5-EFCA-4420-825D-2432F213FD2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9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7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EF8F5-EFCA-4420-825D-2432F213FD2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90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often use </a:t>
            </a:r>
            <a:r>
              <a:rPr lang="en-US" dirty="0" err="1"/>
              <a:t>mentimeter</a:t>
            </a:r>
            <a:r>
              <a:rPr lang="en-US" dirty="0"/>
              <a:t> to get some quick reflections. Think of questions such as: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is your main take-away from today’s presentations? (short-answers)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will you do different tomorrow because of this project? (short-answers)</a:t>
            </a:r>
          </a:p>
          <a:p>
            <a:pPr marL="171450" indent="-171450">
              <a:buFontTx/>
              <a:buChar char="-"/>
            </a:pPr>
            <a:r>
              <a:rPr lang="en-US" dirty="0"/>
              <a:t>Three main things you've gained from this collaboration (</a:t>
            </a:r>
            <a:r>
              <a:rPr lang="en-US" dirty="0" err="1"/>
              <a:t>wordcloud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EF8F5-EFCA-4420-825D-2432F213FD21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88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5A18D-0649-4F87-B2F8-124A6316DFC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2741-CA3E-4D07-B942-2D20B54491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33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7C81-C791-49E8-9753-8DD207F4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EFC11-AA36-4B6E-BC6E-9750E59B8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2727-A234-4E29-900E-0126EE40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31787-1E7D-49E8-A072-7FB683378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C1E3-A3FF-4C5A-9FCF-91BB827D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49B41-1AB3-48F0-B811-5B2A9DFFA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88"/>
            <a:ext cx="12192000" cy="6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053B-5320-4639-90CC-984F057E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2E858-1C19-44AC-9E11-8809E881D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131AB-B6F3-4280-8955-6865685F0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0D5C5-8231-42C1-8F15-4C00E039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03533-E9DE-4896-83F8-1CF6CCCA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20589-17ED-4158-9D33-B6B48EE3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9BD918-851C-453E-9EF0-B8E97AFE0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1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CDAF-DA24-424B-BDC9-C3274A531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029E8-83D7-409A-AB89-1F6A4D4B0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6C482-12CB-41DE-B64B-E8402900D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7B8F9-3F76-4455-AA0E-C806C40E9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73CC7-B3B5-427B-8D55-43D121DDC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02904-CD4F-42C4-B986-C7C79CD2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54FD75-36E5-4123-9D34-932EECE6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EF493-F5A6-47E1-BF85-32F2B96D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43B215-E2C7-44EC-A23A-AE6131198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6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F81E-74AF-4B6B-BB8D-C1031A82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4A799-728A-4A73-AED4-84D2B9A0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9C831-2E28-4966-A8A9-0D8D13C7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3D87B-6208-45CD-9E7B-A7CC57D14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203C7-FE5B-4D65-A8F4-CAB31FF245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7"/>
            <a:ext cx="12192000" cy="6843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BAE0D-0496-4A2D-B9C0-68609623C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7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84C84-6835-4110-8AEB-79907C0D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89364-0BAD-40BA-809F-D8BCC611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E4DD9-7789-43A2-944E-4029E193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D77AB-7FB5-47BB-8B68-F3791188F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4" y="0"/>
            <a:ext cx="1217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57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B984-4FCC-4C94-9711-EBAB0FF0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2700D-F58D-4C18-8EBF-8C73AC40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DDFFF-21E2-412A-8480-1B035D4EF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895BD-3E50-4004-A27A-E0D8769D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33E5-4EA7-4CB3-B3C6-D7F4D63D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C5E9E-8B3A-46B3-960C-6990909A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6857F-29F5-404A-BD68-8038EFB3A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474D-A441-4AA2-AEBA-EB300AE8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35BDE-76CB-49DF-9086-AB2EDFD27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4CF78-F740-4722-A51B-8C1C7318C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94D4B-3D0D-44F8-A070-41E2A734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34C62-A03B-4FE7-A7BB-6533EADF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D920F-28CA-4585-926E-20E28BA1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A720C-FE57-43A9-AD3B-E7C18EE7D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85"/>
            <a:ext cx="12192000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1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A7A9-65E1-43E2-92D2-EB3AFE02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11ADC-840F-46A6-9AE9-65BC3125F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3F40D-F425-4792-BF3C-5491A299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63073-5E5E-4DCA-BBE8-7A45D19D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AF72-587D-47C6-B6CF-A7AEB673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DA087-EACC-4163-89C6-5FEAD7C01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7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351A-DFCC-49DB-8C7E-5311EBBC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22E166-EA33-4370-BE7B-7C9DC88B5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0E268-F5D1-4BFA-89C7-BC8176131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F7E90-ADD4-4523-A589-5D0544DD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AB332-8B7E-46A9-81BE-A7C8A64D9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7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5836-3C30-46B3-AC32-32184EFA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CE826-A37F-4AC1-9BE1-1F6175533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B7CDC-D6D8-413E-B94F-44398EEF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A4A04-10DC-4A9E-9719-FA34C6AF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0C266C-CE31-45BF-A71A-1D8B66BDBB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8"/>
            <a:ext cx="12192000" cy="68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3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1665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0022-96ED-4DD2-84BC-BCBF6E37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0D3B8-0BEB-4F42-B662-3A8AD3E8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0C17B-CE54-4038-854C-2C3DBD81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E0C8E-42AE-4EC8-A793-158E3318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B9812-D52B-4AD2-9512-B0199C019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40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3862-AD3E-48D0-9AC7-DA607304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28E66-DB1E-4D57-B0F1-41F2B877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0A6FA-E5E4-41F8-B748-DB3A55D7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4BDAE-3E11-48DB-AF9D-E1644B91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CA4BF6-C2DA-49E5-A4E9-D9F00CC2A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4" y="0"/>
            <a:ext cx="1217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4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BDDF-99F3-45C0-ADAD-2F93B3C1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8F1CD-98AD-4BF8-920F-C5C2A4F00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0BF26-D02A-4548-9CD7-198C0D40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15383-4F80-4697-BC7F-C00BB562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26F24-ECF7-4589-AD26-DA46DEC83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en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396000"/>
            <a:ext cx="5332799" cy="828000"/>
          </a:xfrm>
        </p:spPr>
        <p:txBody>
          <a:bodyPr/>
          <a:lstStyle>
            <a:lvl1pPr>
              <a:defRPr>
                <a:solidFill>
                  <a:srgbClr val="2DCCD3"/>
                </a:solidFill>
              </a:defRPr>
            </a:lvl1pPr>
          </a:lstStyle>
          <a:p>
            <a:r>
              <a:rPr lang="nl-NL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57600" y="1296000"/>
            <a:ext cx="5330565" cy="355000"/>
          </a:xfrm>
        </p:spPr>
        <p:txBody>
          <a:bodyPr anchor="t" anchorCtr="0"/>
          <a:lstStyle>
            <a:lvl1pPr marL="0" indent="0">
              <a:buNone/>
              <a:defRPr sz="20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65" y="1600200"/>
            <a:ext cx="5332800" cy="43758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tekst te bewerken</a:t>
            </a:r>
          </a:p>
          <a:p>
            <a:pPr lvl="1"/>
            <a:r>
              <a:rPr lang="nl-NL" dirty="0"/>
              <a:t>Tweede niveau tekst</a:t>
            </a:r>
          </a:p>
          <a:p>
            <a:pPr lvl="2"/>
            <a:r>
              <a:rPr lang="nl-NL" dirty="0"/>
              <a:t>Derde niveau tekst</a:t>
            </a:r>
          </a:p>
          <a:p>
            <a:pPr lvl="3"/>
            <a:r>
              <a:rPr lang="nl-NL" dirty="0"/>
              <a:t>Vierde niveau tekst</a:t>
            </a:r>
          </a:p>
          <a:p>
            <a:pPr lvl="4"/>
            <a:r>
              <a:rPr lang="nl-NL" dirty="0"/>
              <a:t>Vijfde niveau tekst</a:t>
            </a:r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6191999" y="488950"/>
            <a:ext cx="5352000" cy="50292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foto</a:t>
            </a:r>
            <a:br>
              <a:rPr lang="nl-NL" dirty="0"/>
            </a:br>
            <a:r>
              <a:rPr lang="nl-NL" dirty="0"/>
              <a:t>toe te voegen</a:t>
            </a:r>
          </a:p>
        </p:txBody>
      </p:sp>
      <p:pic>
        <p:nvPicPr>
          <p:cNvPr id="11" name="Afbeelding 10" descr="ICE 2 blau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0" y="6178204"/>
            <a:ext cx="2160000" cy="3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62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B984-4FCC-4C94-9711-EBAB0FF0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2700D-F58D-4C18-8EBF-8C73AC40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DDFFF-21E2-412A-8480-1B035D4EF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895BD-3E50-4004-A27A-E0D8769D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B33E5-4EA7-4CB3-B3C6-D7F4D63D7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C5E9E-8B3A-46B3-960C-6990909AC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6857F-29F5-404A-BD68-8038EFB3A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28"/>
            <a:ext cx="1219200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69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655367" y="1056001"/>
            <a:ext cx="10896000" cy="4558151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2133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 noProof="0"/>
              <a:t>Click on the icon to</a:t>
            </a:r>
            <a:br>
              <a:rPr lang="en-GB" noProof="0"/>
            </a:br>
            <a:r>
              <a:rPr lang="en-GB" noProof="0"/>
              <a:t>insert a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528000"/>
          </a:xfrm>
        </p:spPr>
        <p:txBody>
          <a:bodyPr anchor="t" anchorCtr="0"/>
          <a:lstStyle>
            <a:lvl1pPr algn="l">
              <a:lnSpc>
                <a:spcPts val="3333"/>
              </a:lnSpc>
              <a:defRPr sz="2667"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13-12-2023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217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67" y="528000"/>
            <a:ext cx="10896000" cy="768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noProof="0"/>
              <a:t>Click to edit text in bullets</a:t>
            </a:r>
          </a:p>
          <a:p>
            <a:pPr lvl="1"/>
            <a:r>
              <a:rPr lang="en-GB" noProof="0"/>
              <a:t>Second level text</a:t>
            </a:r>
          </a:p>
          <a:p>
            <a:pPr lvl="2"/>
            <a:r>
              <a:rPr lang="en-GB" noProof="0"/>
              <a:t>Third level text</a:t>
            </a:r>
          </a:p>
          <a:p>
            <a:pPr lvl="3"/>
            <a:r>
              <a:rPr lang="en-GB" noProof="0"/>
              <a:t>Forth level text</a:t>
            </a:r>
          </a:p>
          <a:p>
            <a:pPr lvl="4"/>
            <a:r>
              <a:rPr lang="en-GB" noProof="0"/>
              <a:t>Fifth level text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13-12-2023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759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57600" y="1296000"/>
            <a:ext cx="5352000" cy="4464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/>
              <a:t>Click to edit text in bullets</a:t>
            </a:r>
          </a:p>
          <a:p>
            <a:pPr lvl="1"/>
            <a:r>
              <a:rPr lang="en-GB" noProof="0"/>
              <a:t>Second level text</a:t>
            </a:r>
          </a:p>
          <a:p>
            <a:pPr lvl="2"/>
            <a:r>
              <a:rPr lang="en-GB" noProof="0"/>
              <a:t>Third level text</a:t>
            </a:r>
          </a:p>
          <a:p>
            <a:pPr lvl="3"/>
            <a:r>
              <a:rPr lang="en-GB" noProof="0"/>
              <a:t>Forth level text</a:t>
            </a:r>
          </a:p>
          <a:p>
            <a:pPr lvl="4"/>
            <a:r>
              <a:rPr lang="en-GB" noProof="0"/>
              <a:t>Fifth level text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197602" y="1295999"/>
            <a:ext cx="5353767" cy="4464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noProof="0"/>
              <a:t>Click to edit text in bullets</a:t>
            </a:r>
          </a:p>
          <a:p>
            <a:pPr lvl="1"/>
            <a:r>
              <a:rPr lang="en-GB" noProof="0"/>
              <a:t>Second level text</a:t>
            </a:r>
          </a:p>
          <a:p>
            <a:pPr lvl="2"/>
            <a:r>
              <a:rPr lang="en-GB" noProof="0"/>
              <a:t>Third level text</a:t>
            </a:r>
          </a:p>
          <a:p>
            <a:pPr lvl="3"/>
            <a:r>
              <a:rPr lang="en-GB" noProof="0"/>
              <a:t>Forth level text</a:t>
            </a:r>
          </a:p>
          <a:p>
            <a:pPr lvl="4"/>
            <a:r>
              <a:rPr lang="en-GB" noProof="0"/>
              <a:t>Fifth level text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13-12-2023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22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CD732-7916-4FBA-987E-3CF1D450F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4A7EC-6F49-4DD8-9118-E60C06B80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5540C-795D-4F09-A24C-53353711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512CA-D5EE-4F8D-A6D1-38A28E84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5E36D-D065-4DE8-8EAD-DCC12E25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64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8E7B-06AB-4AF0-9EA7-DBC4671E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BBADF-AD01-4BA9-9060-D46181651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232DB-7768-49D3-B5CE-B2F0AEEC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9F1FA-1ADF-4454-BBC1-13B43F5C6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6240F-DE27-4418-BEFF-89EF791E0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CAF6C-04C3-44E7-9456-E2850E950A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257"/>
            <a:ext cx="12192000" cy="684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9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5A18D-0649-4F87-B2F8-124A6316DFC5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B2741-CA3E-4D07-B942-2D20B544919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F5F68-3A88-4097-A411-E3A714030022}"/>
              </a:ext>
            </a:extLst>
          </p:cNvPr>
          <p:cNvSpPr/>
          <p:nvPr userDrawn="1"/>
        </p:nvSpPr>
        <p:spPr>
          <a:xfrm>
            <a:off x="9982200" y="0"/>
            <a:ext cx="2209800" cy="7969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84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6" r:id="rId3"/>
    <p:sldLayoutId id="2147483668" r:id="rId4"/>
    <p:sldLayoutId id="2147483669" r:id="rId5"/>
    <p:sldLayoutId id="2147483686" r:id="rId6"/>
    <p:sldLayoutId id="214748368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556EC9-29C3-4C22-92BC-1630064C2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D37BC-B0A3-4DE2-AE26-CB0FE0818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78B5A-A85C-4564-A942-D6FEC083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84946-65D8-4D58-BD27-11325C08D4BA}" type="datetimeFigureOut">
              <a:rPr lang="nl-NL" smtClean="0"/>
              <a:t>13-12-2023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EFD0-5E81-4565-95DB-A7503F640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BF15-3CE6-4DCE-BE3A-742F2016F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DBF59-FCF1-4C99-ADD5-833B8FF11D94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AA199-73E2-46B6-8ADB-B80C5F2D5E7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0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4.0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45E826-D79B-0FF0-8636-96ED6A2A6A1E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2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0F2A7-49C4-8109-FD7B-4C4EFC7DEF25}"/>
              </a:ext>
            </a:extLst>
          </p:cNvPr>
          <p:cNvPicPr/>
          <p:nvPr/>
        </p:nvPicPr>
        <p:blipFill rotWithShape="1">
          <a:blip r:embed="rId3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6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3185F-D507-4F62-A64B-65DE0F30F7EE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9906001" cy="685800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6">
            <a:extLst>
              <a:ext uri="{FF2B5EF4-FFF2-40B4-BE49-F238E27FC236}">
                <a16:creationId xmlns:a16="http://schemas.microsoft.com/office/drawing/2014/main" id="{30CE2227-BBF6-46B6-AF40-B083A46A4DAC}"/>
              </a:ext>
            </a:extLst>
          </p:cNvPr>
          <p:cNvSpPr>
            <a:spLocks noChangeAspect="1"/>
          </p:cNvSpPr>
          <p:nvPr/>
        </p:nvSpPr>
        <p:spPr>
          <a:xfrm>
            <a:off x="2929183" y="-178420"/>
            <a:ext cx="8118695" cy="7805854"/>
          </a:xfrm>
          <a:custGeom>
            <a:avLst/>
            <a:gdLst>
              <a:gd name="connsiteX0" fmla="*/ 0 w 7682455"/>
              <a:gd name="connsiteY0" fmla="*/ 3794318 h 7588635"/>
              <a:gd name="connsiteX1" fmla="*/ 3841228 w 7682455"/>
              <a:gd name="connsiteY1" fmla="*/ 0 h 7588635"/>
              <a:gd name="connsiteX2" fmla="*/ 7682455 w 7682455"/>
              <a:gd name="connsiteY2" fmla="*/ 0 h 7588635"/>
              <a:gd name="connsiteX3" fmla="*/ 7682455 w 7682455"/>
              <a:gd name="connsiteY3" fmla="*/ 3794318 h 7588635"/>
              <a:gd name="connsiteX4" fmla="*/ 3841227 w 7682455"/>
              <a:gd name="connsiteY4" fmla="*/ 7588636 h 7588635"/>
              <a:gd name="connsiteX5" fmla="*/ -1 w 7682455"/>
              <a:gd name="connsiteY5" fmla="*/ 3794318 h 7588635"/>
              <a:gd name="connsiteX6" fmla="*/ 0 w 7682455"/>
              <a:gd name="connsiteY6" fmla="*/ 3794318 h 7588635"/>
              <a:gd name="connsiteX0" fmla="*/ 1 w 7719032"/>
              <a:gd name="connsiteY0" fmla="*/ 3794318 h 7595378"/>
              <a:gd name="connsiteX1" fmla="*/ 3841229 w 7719032"/>
              <a:gd name="connsiteY1" fmla="*/ 0 h 7595378"/>
              <a:gd name="connsiteX2" fmla="*/ 7682456 w 7719032"/>
              <a:gd name="connsiteY2" fmla="*/ 0 h 7595378"/>
              <a:gd name="connsiteX3" fmla="*/ 7719032 w 7719032"/>
              <a:gd name="connsiteY3" fmla="*/ 5714558 h 7595378"/>
              <a:gd name="connsiteX4" fmla="*/ 3841228 w 7719032"/>
              <a:gd name="connsiteY4" fmla="*/ 7588636 h 7595378"/>
              <a:gd name="connsiteX5" fmla="*/ 0 w 7719032"/>
              <a:gd name="connsiteY5" fmla="*/ 3794318 h 7595378"/>
              <a:gd name="connsiteX6" fmla="*/ 1 w 7719032"/>
              <a:gd name="connsiteY6" fmla="*/ 3794318 h 759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9032" h="7595378">
                <a:moveTo>
                  <a:pt x="1" y="3794318"/>
                </a:moveTo>
                <a:cubicBezTo>
                  <a:pt x="1" y="1698774"/>
                  <a:pt x="1719777" y="0"/>
                  <a:pt x="3841229" y="0"/>
                </a:cubicBezTo>
                <a:lnTo>
                  <a:pt x="7682456" y="0"/>
                </a:lnTo>
                <a:cubicBezTo>
                  <a:pt x="7682456" y="1264773"/>
                  <a:pt x="7719032" y="4449785"/>
                  <a:pt x="7719032" y="5714558"/>
                </a:cubicBezTo>
                <a:cubicBezTo>
                  <a:pt x="7719032" y="7810102"/>
                  <a:pt x="5962680" y="7588636"/>
                  <a:pt x="3841228" y="7588636"/>
                </a:cubicBezTo>
                <a:cubicBezTo>
                  <a:pt x="1719776" y="7588636"/>
                  <a:pt x="0" y="5889862"/>
                  <a:pt x="0" y="3794318"/>
                </a:cubicBezTo>
                <a:lnTo>
                  <a:pt x="1" y="379431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94CEBF55-76E6-4506-9CC1-0F69D1DA1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6" y="-485192"/>
            <a:ext cx="9539344" cy="8350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10323-01D8-4392-BE77-72EBE9C0C980}"/>
              </a:ext>
            </a:extLst>
          </p:cNvPr>
          <p:cNvSpPr/>
          <p:nvPr/>
        </p:nvSpPr>
        <p:spPr>
          <a:xfrm>
            <a:off x="208337" y="833645"/>
            <a:ext cx="6780027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 ASSESSMENT 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THROUGH THEORY OF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4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0D8B35-2F24-437F-9FF8-41F1A3706620}"/>
              </a:ext>
            </a:extLst>
          </p:cNvPr>
          <p:cNvSpPr>
            <a:spLocks noChangeAspect="1"/>
          </p:cNvSpPr>
          <p:nvPr/>
        </p:nvSpPr>
        <p:spPr>
          <a:xfrm>
            <a:off x="0" y="4772025"/>
            <a:ext cx="7877175" cy="151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503C7EC9-F23F-4507-8A98-156B988C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80" y="4772525"/>
            <a:ext cx="3835680" cy="1364001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B47A18-5B36-482E-8504-0A42F821A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80" y="5059325"/>
            <a:ext cx="4135684" cy="890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D76F94-1456-4D0B-46CE-B4FD2787CA6C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5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E4537-EBFC-1D7E-6D00-C16C9201FF87}"/>
              </a:ext>
            </a:extLst>
          </p:cNvPr>
          <p:cNvPicPr/>
          <p:nvPr/>
        </p:nvPicPr>
        <p:blipFill rotWithShape="1">
          <a:blip r:embed="rId6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6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3185F-D507-4F62-A64B-65DE0F30F7EE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9906001" cy="685800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6">
            <a:extLst>
              <a:ext uri="{FF2B5EF4-FFF2-40B4-BE49-F238E27FC236}">
                <a16:creationId xmlns:a16="http://schemas.microsoft.com/office/drawing/2014/main" id="{30CE2227-BBF6-46B6-AF40-B083A46A4DAC}"/>
              </a:ext>
            </a:extLst>
          </p:cNvPr>
          <p:cNvSpPr>
            <a:spLocks noChangeAspect="1"/>
          </p:cNvSpPr>
          <p:nvPr/>
        </p:nvSpPr>
        <p:spPr>
          <a:xfrm>
            <a:off x="2929183" y="-178420"/>
            <a:ext cx="8118695" cy="7805854"/>
          </a:xfrm>
          <a:custGeom>
            <a:avLst/>
            <a:gdLst>
              <a:gd name="connsiteX0" fmla="*/ 0 w 7682455"/>
              <a:gd name="connsiteY0" fmla="*/ 3794318 h 7588635"/>
              <a:gd name="connsiteX1" fmla="*/ 3841228 w 7682455"/>
              <a:gd name="connsiteY1" fmla="*/ 0 h 7588635"/>
              <a:gd name="connsiteX2" fmla="*/ 7682455 w 7682455"/>
              <a:gd name="connsiteY2" fmla="*/ 0 h 7588635"/>
              <a:gd name="connsiteX3" fmla="*/ 7682455 w 7682455"/>
              <a:gd name="connsiteY3" fmla="*/ 3794318 h 7588635"/>
              <a:gd name="connsiteX4" fmla="*/ 3841227 w 7682455"/>
              <a:gd name="connsiteY4" fmla="*/ 7588636 h 7588635"/>
              <a:gd name="connsiteX5" fmla="*/ -1 w 7682455"/>
              <a:gd name="connsiteY5" fmla="*/ 3794318 h 7588635"/>
              <a:gd name="connsiteX6" fmla="*/ 0 w 7682455"/>
              <a:gd name="connsiteY6" fmla="*/ 3794318 h 7588635"/>
              <a:gd name="connsiteX0" fmla="*/ 1 w 7719032"/>
              <a:gd name="connsiteY0" fmla="*/ 3794318 h 7595378"/>
              <a:gd name="connsiteX1" fmla="*/ 3841229 w 7719032"/>
              <a:gd name="connsiteY1" fmla="*/ 0 h 7595378"/>
              <a:gd name="connsiteX2" fmla="*/ 7682456 w 7719032"/>
              <a:gd name="connsiteY2" fmla="*/ 0 h 7595378"/>
              <a:gd name="connsiteX3" fmla="*/ 7719032 w 7719032"/>
              <a:gd name="connsiteY3" fmla="*/ 5714558 h 7595378"/>
              <a:gd name="connsiteX4" fmla="*/ 3841228 w 7719032"/>
              <a:gd name="connsiteY4" fmla="*/ 7588636 h 7595378"/>
              <a:gd name="connsiteX5" fmla="*/ 0 w 7719032"/>
              <a:gd name="connsiteY5" fmla="*/ 3794318 h 7595378"/>
              <a:gd name="connsiteX6" fmla="*/ 1 w 7719032"/>
              <a:gd name="connsiteY6" fmla="*/ 3794318 h 759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9032" h="7595378">
                <a:moveTo>
                  <a:pt x="1" y="3794318"/>
                </a:moveTo>
                <a:cubicBezTo>
                  <a:pt x="1" y="1698774"/>
                  <a:pt x="1719777" y="0"/>
                  <a:pt x="3841229" y="0"/>
                </a:cubicBezTo>
                <a:lnTo>
                  <a:pt x="7682456" y="0"/>
                </a:lnTo>
                <a:cubicBezTo>
                  <a:pt x="7682456" y="1264773"/>
                  <a:pt x="7719032" y="4449785"/>
                  <a:pt x="7719032" y="5714558"/>
                </a:cubicBezTo>
                <a:cubicBezTo>
                  <a:pt x="7719032" y="7810102"/>
                  <a:pt x="5962680" y="7588636"/>
                  <a:pt x="3841228" y="7588636"/>
                </a:cubicBezTo>
                <a:cubicBezTo>
                  <a:pt x="1719776" y="7588636"/>
                  <a:pt x="0" y="5889862"/>
                  <a:pt x="0" y="3794318"/>
                </a:cubicBezTo>
                <a:lnTo>
                  <a:pt x="1" y="379431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94CEBF55-76E6-4506-9CC1-0F69D1DA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86" y="-485192"/>
            <a:ext cx="9539344" cy="8350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10323-01D8-4392-BE77-72EBE9C0C980}"/>
              </a:ext>
            </a:extLst>
          </p:cNvPr>
          <p:cNvSpPr/>
          <p:nvPr/>
        </p:nvSpPr>
        <p:spPr>
          <a:xfrm>
            <a:off x="130601" y="686845"/>
            <a:ext cx="8168408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Lecture 6: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FINAL PRESENTATIONS</a:t>
            </a:r>
            <a:endParaRPr kumimoji="0" lang="en-US" sz="28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 ASSESSMENT THROUGH THEORY OF CHANGE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0D8B35-2F24-437F-9FF8-41F1A3706620}"/>
              </a:ext>
            </a:extLst>
          </p:cNvPr>
          <p:cNvSpPr>
            <a:spLocks noChangeAspect="1"/>
          </p:cNvSpPr>
          <p:nvPr/>
        </p:nvSpPr>
        <p:spPr>
          <a:xfrm>
            <a:off x="0" y="4772025"/>
            <a:ext cx="7877175" cy="151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503C7EC9-F23F-4507-8A98-156B988C6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80" y="4772525"/>
            <a:ext cx="3835680" cy="1364001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B47A18-5B36-482E-8504-0A42F821A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80" y="5059325"/>
            <a:ext cx="4135684" cy="890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9C50B-204F-D748-9063-58387A601186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6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C7902-B28B-995E-0D3F-5BAAF878456F}"/>
              </a:ext>
            </a:extLst>
          </p:cNvPr>
          <p:cNvPicPr/>
          <p:nvPr/>
        </p:nvPicPr>
        <p:blipFill rotWithShape="1">
          <a:blip r:embed="rId7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4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6039F47-B69F-CB38-9013-5D32137F5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018714"/>
            <a:ext cx="3932237" cy="1600200"/>
          </a:xfrm>
        </p:spPr>
        <p:txBody>
          <a:bodyPr/>
          <a:lstStyle/>
          <a:p>
            <a:r>
              <a:rPr lang="en-US" b="1" dirty="0"/>
              <a:t>PROGRAM OF TODAY</a:t>
            </a:r>
            <a:endParaRPr lang="nl-NL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14C2D8-9FB7-48F5-128F-30B42A30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209" y="991706"/>
            <a:ext cx="5389687" cy="4873625"/>
          </a:xfrm>
        </p:spPr>
        <p:txBody>
          <a:bodyPr anchor="ctr">
            <a:normAutofit/>
          </a:bodyPr>
          <a:lstStyle/>
          <a:p>
            <a:pPr marL="0" algn="l" rtl="0" eaLnBrk="1" fontAlgn="t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baseline="0" dirty="0">
                <a:solidFill>
                  <a:srgbClr val="262626"/>
                </a:solidFill>
                <a:effectLst/>
                <a:latin typeface="Calibri Light"/>
                <a:ea typeface="Calibri Light"/>
                <a:cs typeface="Calibri Light"/>
              </a:rPr>
              <a:t>Welcoming and Introduction</a:t>
            </a:r>
            <a:endParaRPr lang="nl-NL" sz="2400" b="0" i="0" u="none" strike="noStrike" dirty="0">
              <a:effectLst/>
              <a:latin typeface="Arial"/>
              <a:ea typeface="Calibri Light"/>
              <a:cs typeface="Arial"/>
            </a:endParaRPr>
          </a:p>
          <a:p>
            <a:pPr marL="0" algn="l" rtl="0" eaLnBrk="1" fontAlgn="t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>
                <a:solidFill>
                  <a:srgbClr val="262626"/>
                </a:solidFill>
                <a:effectLst/>
                <a:latin typeface="Calibri Light"/>
                <a:ea typeface="Calibri Light"/>
                <a:cs typeface="Calibri Light"/>
              </a:rPr>
              <a:t>Presentations by the groups of students</a:t>
            </a:r>
            <a:endParaRPr lang="nl-NL" sz="2400" b="0" i="0" u="none" strike="noStrike" dirty="0">
              <a:effectLst/>
              <a:latin typeface="Arial"/>
              <a:ea typeface="Calibri Light"/>
              <a:cs typeface="Arial"/>
            </a:endParaRPr>
          </a:p>
          <a:p>
            <a:pPr marL="0" algn="l" rtl="0" eaLnBrk="1" fontAlgn="t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>
                <a:solidFill>
                  <a:srgbClr val="262626"/>
                </a:solidFill>
                <a:effectLst/>
                <a:latin typeface="Calibri Light"/>
                <a:ea typeface="Calibri Light"/>
                <a:cs typeface="Calibri Light"/>
              </a:rPr>
              <a:t>Final reflections about the collaboration and closing</a:t>
            </a:r>
            <a:endParaRPr lang="nl-NL" sz="2400" b="0" i="0" u="none" strike="noStrike" dirty="0">
              <a:effectLst/>
              <a:latin typeface="Arial"/>
              <a:ea typeface="Calibri Light"/>
              <a:cs typeface="Arial"/>
            </a:endParaRPr>
          </a:p>
          <a:p>
            <a:pPr marL="0" algn="l" rtl="0" eaLnBrk="1" fontAlgn="t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0" u="none" strike="noStrike" kern="1200" dirty="0">
                <a:solidFill>
                  <a:srgbClr val="FF0000"/>
                </a:solidFill>
                <a:effectLst/>
                <a:latin typeface="Calibri Light"/>
                <a:ea typeface="Calibri Light"/>
                <a:cs typeface="Calibri Light"/>
              </a:rPr>
              <a:t>Celebrations, Awards* and Networking drinks &amp; bites</a:t>
            </a:r>
            <a:endParaRPr lang="nl-NL" sz="1800" b="0" i="0" u="none" strike="noStrike" dirty="0">
              <a:effectLst/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797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308B2-9CC8-4BEB-9326-CB519FF8C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order: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18DEF-0605-4DEE-817C-E660BA652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67" y="1333121"/>
            <a:ext cx="5352000" cy="44640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6565" indent="-456565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group name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&gt; </a:t>
            </a:r>
            <a:endParaRPr lang="nl-NL">
              <a:latin typeface="Calibri"/>
              <a:ea typeface="Calibri"/>
              <a:cs typeface="Calibri"/>
            </a:endParaRPr>
          </a:p>
          <a:p>
            <a:pPr marL="456565" indent="-456565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group name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&gt; </a:t>
            </a:r>
            <a:endParaRPr lang="nl-NL">
              <a:latin typeface="Calibri"/>
              <a:ea typeface="Calibri"/>
              <a:cs typeface="Calibri"/>
            </a:endParaRPr>
          </a:p>
          <a:p>
            <a:pPr marL="456565" indent="-456565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group name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&gt; </a:t>
            </a:r>
          </a:p>
          <a:p>
            <a:pPr marL="456565" indent="-456565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group name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&gt; </a:t>
            </a:r>
            <a:endParaRPr lang="nl-NL">
              <a:latin typeface="Calibri"/>
              <a:ea typeface="Calibri"/>
              <a:cs typeface="Calibri"/>
            </a:endParaRPr>
          </a:p>
          <a:p>
            <a:pPr marL="456565" indent="-456565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group name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&gt; </a:t>
            </a:r>
            <a:endParaRPr lang="en-US">
              <a:ea typeface="Calibri"/>
              <a:cs typeface="Calibri"/>
            </a:endParaRPr>
          </a:p>
          <a:p>
            <a:pPr marL="456565" indent="-456565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&lt;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group name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&gt;</a:t>
            </a:r>
            <a:r>
              <a:rPr lang="en-US" dirty="0">
                <a:solidFill>
                  <a:srgbClr val="000000"/>
                </a:solidFill>
                <a:latin typeface="Museo Sans 500"/>
              </a:rPr>
              <a:t> 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/>
              <a:t>…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75163-3D7B-4DB8-8DA4-C337427C5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9301" y="1333121"/>
            <a:ext cx="6145651" cy="44640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b="1" dirty="0">
                <a:latin typeface="Calibri Light"/>
                <a:ea typeface="Calibri Light"/>
                <a:cs typeface="Calibri Light"/>
              </a:rPr>
              <a:t>We want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to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avoid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running late.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b="1" dirty="0" err="1">
                <a:latin typeface="Calibri Light"/>
                <a:ea typeface="Calibri Light"/>
                <a:cs typeface="Calibri Light"/>
              </a:rPr>
              <a:t>Therefore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: 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NL" b="1" dirty="0">
                <a:latin typeface="Calibri Light"/>
                <a:ea typeface="Calibri Light"/>
                <a:cs typeface="Calibri Light"/>
              </a:rPr>
              <a:t>Presentation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can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be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max. </a:t>
            </a:r>
            <a:r>
              <a:rPr lang="nl-NL" b="1" dirty="0">
                <a:solidFill>
                  <a:srgbClr val="FF0000"/>
                </a:solidFill>
                <a:latin typeface="Calibri Light"/>
                <a:ea typeface="Calibri Light"/>
                <a:cs typeface="Calibri Light"/>
              </a:rPr>
              <a:t>20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minutes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NL" b="1" err="1">
                <a:latin typeface="Calibri Light"/>
                <a:ea typeface="Calibri Light"/>
                <a:cs typeface="Calibri Light"/>
              </a:rPr>
              <a:t>You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are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given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a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sign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by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&lt;</a:t>
            </a:r>
            <a:r>
              <a:rPr lang="nl-NL" b="1" dirty="0">
                <a:solidFill>
                  <a:srgbClr val="FF0000"/>
                </a:solidFill>
                <a:latin typeface="Calibri Light"/>
                <a:ea typeface="Calibri Light"/>
                <a:cs typeface="Calibri Light"/>
              </a:rPr>
              <a:t>name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&gt;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when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nl-NL" b="1" err="1">
                <a:latin typeface="Calibri Light"/>
                <a:ea typeface="Calibri Light"/>
                <a:cs typeface="Calibri Light"/>
              </a:rPr>
              <a:t>you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have 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NL" sz="1600" b="1" dirty="0">
                <a:latin typeface="Calibri Light"/>
                <a:ea typeface="Calibri Light"/>
                <a:cs typeface="Calibri Light"/>
              </a:rPr>
              <a:t>2 minutes </a:t>
            </a:r>
            <a:r>
              <a:rPr lang="nl-NL" sz="1600" b="1" err="1">
                <a:latin typeface="Calibri Light"/>
                <a:ea typeface="Calibri Light"/>
                <a:cs typeface="Calibri Light"/>
              </a:rPr>
              <a:t>left</a:t>
            </a:r>
            <a:r>
              <a:rPr lang="nl-NL" sz="1600" b="1" dirty="0">
                <a:latin typeface="Calibri Light"/>
                <a:ea typeface="Calibri Light"/>
                <a:cs typeface="Calibri Light"/>
              </a:rPr>
              <a:t> 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NL" sz="1600" b="1" dirty="0">
                <a:latin typeface="Calibri Light"/>
                <a:ea typeface="Calibri Light"/>
                <a:cs typeface="Calibri Light"/>
              </a:rPr>
              <a:t>1 minute </a:t>
            </a:r>
            <a:r>
              <a:rPr lang="nl-NL" sz="1600" b="1" err="1">
                <a:latin typeface="Calibri Light"/>
                <a:ea typeface="Calibri Light"/>
                <a:cs typeface="Calibri Light"/>
              </a:rPr>
              <a:t>left</a:t>
            </a:r>
            <a:r>
              <a:rPr lang="nl-NL" sz="1600" b="1" dirty="0">
                <a:latin typeface="Calibri Light"/>
                <a:ea typeface="Calibri Light"/>
                <a:cs typeface="Calibri Light"/>
              </a:rPr>
              <a:t> </a:t>
            </a: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NL" sz="1600" b="1" err="1">
                <a:latin typeface="Calibri Light"/>
                <a:ea typeface="Calibri Light"/>
                <a:cs typeface="Calibri Light"/>
              </a:rPr>
              <a:t>when</a:t>
            </a:r>
            <a:r>
              <a:rPr lang="nl-NL" sz="1600" b="1" dirty="0">
                <a:latin typeface="Calibri Light"/>
                <a:ea typeface="Calibri Light"/>
                <a:cs typeface="Calibri Light"/>
              </a:rPr>
              <a:t> time is running low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nl-NL" b="1" dirty="0" err="1">
                <a:latin typeface="Calibri Light"/>
                <a:ea typeface="Calibri Light"/>
                <a:cs typeface="Calibri Light"/>
              </a:rPr>
              <a:t>Afterwards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,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there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is time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for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Q&amp;A (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from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the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jury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and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 </a:t>
            </a:r>
            <a:r>
              <a:rPr lang="nl-NL" b="1" dirty="0" err="1">
                <a:latin typeface="Calibri Light"/>
                <a:ea typeface="Calibri Light"/>
                <a:cs typeface="Calibri Light"/>
              </a:rPr>
              <a:t>audience</a:t>
            </a:r>
            <a:r>
              <a:rPr lang="nl-NL" b="1" dirty="0">
                <a:latin typeface="Calibri Light"/>
                <a:ea typeface="Calibri Light"/>
                <a:cs typeface="Calibri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2140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26244-D213-45BB-8380-CA4FF31F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Jury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4339C2-17B5-4120-96C5-ED4B91139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65" y="1295401"/>
            <a:ext cx="6317207" cy="44640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Calibri Light"/>
                <a:ea typeface="Calibri Light"/>
                <a:cs typeface="Calibri Light"/>
              </a:rPr>
              <a:t>The jury consists of</a:t>
            </a:r>
          </a:p>
          <a:p>
            <a:pPr marL="456565" indent="-456565">
              <a:buFont typeface="+mj-lt"/>
              <a:buAutoNum type="arabicPeriod"/>
            </a:pPr>
            <a:r>
              <a:rPr lang="en-US" dirty="0">
                <a:latin typeface="Calibri Light"/>
                <a:ea typeface="Calibri Light"/>
                <a:cs typeface="Calibri Light"/>
              </a:rPr>
              <a:t>Business representative of your group</a:t>
            </a:r>
          </a:p>
          <a:p>
            <a:pPr marL="456565" indent="-456565">
              <a:buFont typeface="+mj-lt"/>
              <a:buAutoNum type="arabicPeriod"/>
            </a:pPr>
            <a:r>
              <a:rPr lang="en-US" dirty="0">
                <a:latin typeface="Calibri Light"/>
                <a:ea typeface="Calibri Light"/>
                <a:cs typeface="Calibri Light"/>
              </a:rPr>
              <a:t>Your mentor</a:t>
            </a:r>
          </a:p>
          <a:p>
            <a:pPr marL="456565" indent="-456565">
              <a:buFont typeface="+mj-lt"/>
              <a:buAutoNum type="arabicPeriod"/>
            </a:pPr>
            <a:r>
              <a:rPr lang="en-US" dirty="0">
                <a:latin typeface="Calibri Light"/>
                <a:ea typeface="Calibri Light"/>
                <a:cs typeface="Calibri Light"/>
              </a:rPr>
              <a:t>Another teacher</a:t>
            </a:r>
          </a:p>
          <a:p>
            <a:pPr marL="456565" indent="-456565">
              <a:buFont typeface="+mj-lt"/>
              <a:buAutoNum type="arabicPeriod"/>
            </a:pPr>
            <a:r>
              <a:rPr lang="en-US" dirty="0">
                <a:latin typeface="Calibri Light"/>
                <a:ea typeface="Calibri Light"/>
                <a:cs typeface="Calibri Light"/>
              </a:rPr>
              <a:t>Business representative of another group</a:t>
            </a:r>
          </a:p>
          <a:p>
            <a:pPr marL="0" indent="0">
              <a:buNone/>
            </a:pP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dirty="0">
                <a:latin typeface="Calibri Light"/>
                <a:ea typeface="Calibri Light"/>
                <a:cs typeface="Calibri Light"/>
              </a:rPr>
              <a:t>The jurors will grade on the clarity of the </a:t>
            </a:r>
            <a:r>
              <a:rPr lang="en-US" dirty="0" err="1">
                <a:latin typeface="Calibri Light"/>
                <a:ea typeface="Calibri Light"/>
                <a:cs typeface="Calibri Light"/>
              </a:rPr>
              <a:t>ToC</a:t>
            </a:r>
            <a:r>
              <a:rPr lang="en-US" dirty="0">
                <a:latin typeface="Calibri Light"/>
                <a:ea typeface="Calibri Light"/>
                <a:cs typeface="Calibri Light"/>
              </a:rPr>
              <a:t> itself, the explanation of the social value assessment of the enterprise, and choices made in the assumptions around dilemma’s for the enterprise. </a:t>
            </a:r>
          </a:p>
          <a:p>
            <a:pPr marL="0" indent="0">
              <a:buNone/>
            </a:pPr>
            <a:endParaRPr lang="en-US" dirty="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dirty="0">
                <a:latin typeface="Calibri Light"/>
                <a:ea typeface="Calibri Light"/>
                <a:cs typeface="Calibri Light"/>
              </a:rPr>
              <a:t>The teacher(s) of the course will combine the feedback from the 4 jurors to set the final grades per group and announce the two best groups.</a:t>
            </a:r>
            <a:r>
              <a:rPr lang="en-US" dirty="0"/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7B940-3540-794A-3E8F-2FA49B035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65" y="1295401"/>
            <a:ext cx="3381913" cy="48049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15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3185F-D507-4F62-A64B-65DE0F30F7EE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9906001" cy="685800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6">
            <a:extLst>
              <a:ext uri="{FF2B5EF4-FFF2-40B4-BE49-F238E27FC236}">
                <a16:creationId xmlns:a16="http://schemas.microsoft.com/office/drawing/2014/main" id="{30CE2227-BBF6-46B6-AF40-B083A46A4DAC}"/>
              </a:ext>
            </a:extLst>
          </p:cNvPr>
          <p:cNvSpPr>
            <a:spLocks noChangeAspect="1"/>
          </p:cNvSpPr>
          <p:nvPr/>
        </p:nvSpPr>
        <p:spPr>
          <a:xfrm>
            <a:off x="2929183" y="-178420"/>
            <a:ext cx="8118695" cy="7805854"/>
          </a:xfrm>
          <a:custGeom>
            <a:avLst/>
            <a:gdLst>
              <a:gd name="connsiteX0" fmla="*/ 0 w 7682455"/>
              <a:gd name="connsiteY0" fmla="*/ 3794318 h 7588635"/>
              <a:gd name="connsiteX1" fmla="*/ 3841228 w 7682455"/>
              <a:gd name="connsiteY1" fmla="*/ 0 h 7588635"/>
              <a:gd name="connsiteX2" fmla="*/ 7682455 w 7682455"/>
              <a:gd name="connsiteY2" fmla="*/ 0 h 7588635"/>
              <a:gd name="connsiteX3" fmla="*/ 7682455 w 7682455"/>
              <a:gd name="connsiteY3" fmla="*/ 3794318 h 7588635"/>
              <a:gd name="connsiteX4" fmla="*/ 3841227 w 7682455"/>
              <a:gd name="connsiteY4" fmla="*/ 7588636 h 7588635"/>
              <a:gd name="connsiteX5" fmla="*/ -1 w 7682455"/>
              <a:gd name="connsiteY5" fmla="*/ 3794318 h 7588635"/>
              <a:gd name="connsiteX6" fmla="*/ 0 w 7682455"/>
              <a:gd name="connsiteY6" fmla="*/ 3794318 h 7588635"/>
              <a:gd name="connsiteX0" fmla="*/ 1 w 7719032"/>
              <a:gd name="connsiteY0" fmla="*/ 3794318 h 7595378"/>
              <a:gd name="connsiteX1" fmla="*/ 3841229 w 7719032"/>
              <a:gd name="connsiteY1" fmla="*/ 0 h 7595378"/>
              <a:gd name="connsiteX2" fmla="*/ 7682456 w 7719032"/>
              <a:gd name="connsiteY2" fmla="*/ 0 h 7595378"/>
              <a:gd name="connsiteX3" fmla="*/ 7719032 w 7719032"/>
              <a:gd name="connsiteY3" fmla="*/ 5714558 h 7595378"/>
              <a:gd name="connsiteX4" fmla="*/ 3841228 w 7719032"/>
              <a:gd name="connsiteY4" fmla="*/ 7588636 h 7595378"/>
              <a:gd name="connsiteX5" fmla="*/ 0 w 7719032"/>
              <a:gd name="connsiteY5" fmla="*/ 3794318 h 7595378"/>
              <a:gd name="connsiteX6" fmla="*/ 1 w 7719032"/>
              <a:gd name="connsiteY6" fmla="*/ 3794318 h 759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9032" h="7595378">
                <a:moveTo>
                  <a:pt x="1" y="3794318"/>
                </a:moveTo>
                <a:cubicBezTo>
                  <a:pt x="1" y="1698774"/>
                  <a:pt x="1719777" y="0"/>
                  <a:pt x="3841229" y="0"/>
                </a:cubicBezTo>
                <a:lnTo>
                  <a:pt x="7682456" y="0"/>
                </a:lnTo>
                <a:cubicBezTo>
                  <a:pt x="7682456" y="1264773"/>
                  <a:pt x="7719032" y="4449785"/>
                  <a:pt x="7719032" y="5714558"/>
                </a:cubicBezTo>
                <a:cubicBezTo>
                  <a:pt x="7719032" y="7810102"/>
                  <a:pt x="5962680" y="7588636"/>
                  <a:pt x="3841228" y="7588636"/>
                </a:cubicBezTo>
                <a:cubicBezTo>
                  <a:pt x="1719776" y="7588636"/>
                  <a:pt x="0" y="5889862"/>
                  <a:pt x="0" y="3794318"/>
                </a:cubicBezTo>
                <a:lnTo>
                  <a:pt x="1" y="379431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EBF55-76E6-4506-9CC1-0F69D1DA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r="11907"/>
          <a:stretch/>
        </p:blipFill>
        <p:spPr>
          <a:xfrm>
            <a:off x="5282086" y="-485192"/>
            <a:ext cx="9539344" cy="8350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10323-01D8-4392-BE77-72EBE9C0C980}"/>
              </a:ext>
            </a:extLst>
          </p:cNvPr>
          <p:cNvSpPr/>
          <p:nvPr/>
        </p:nvSpPr>
        <p:spPr>
          <a:xfrm>
            <a:off x="130601" y="686845"/>
            <a:ext cx="5600243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THANKS TO ALL PRESENTORS!</a:t>
            </a:r>
            <a:endParaRPr kumimoji="0" lang="en-US" sz="28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FE30D-4F7E-130C-A8D1-9CDDAB2829A5}"/>
              </a:ext>
            </a:extLst>
          </p:cNvPr>
          <p:cNvSpPr/>
          <p:nvPr/>
        </p:nvSpPr>
        <p:spPr>
          <a:xfrm>
            <a:off x="9386496" y="6605534"/>
            <a:ext cx="3548157" cy="240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 by Adrien </a:t>
            </a:r>
            <a:r>
              <a:rPr lang="en-US" sz="1200" dirty="0" err="1">
                <a:solidFill>
                  <a:schemeClr val="bg1"/>
                </a:solidFill>
              </a:rPr>
              <a:t>Milcent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1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E3185F-D507-4F62-A64B-65DE0F30F7EE}"/>
              </a:ext>
            </a:extLst>
          </p:cNvPr>
          <p:cNvSpPr>
            <a:spLocks noChangeAspect="1"/>
          </p:cNvSpPr>
          <p:nvPr/>
        </p:nvSpPr>
        <p:spPr>
          <a:xfrm>
            <a:off x="-1" y="0"/>
            <a:ext cx="9906001" cy="6858000"/>
          </a:xfrm>
          <a:prstGeom prst="rect">
            <a:avLst/>
          </a:prstGeom>
          <a:solidFill>
            <a:srgbClr val="F58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ardrop 6">
            <a:extLst>
              <a:ext uri="{FF2B5EF4-FFF2-40B4-BE49-F238E27FC236}">
                <a16:creationId xmlns:a16="http://schemas.microsoft.com/office/drawing/2014/main" id="{30CE2227-BBF6-46B6-AF40-B083A46A4DAC}"/>
              </a:ext>
            </a:extLst>
          </p:cNvPr>
          <p:cNvSpPr>
            <a:spLocks noChangeAspect="1"/>
          </p:cNvSpPr>
          <p:nvPr/>
        </p:nvSpPr>
        <p:spPr>
          <a:xfrm>
            <a:off x="2929183" y="-178420"/>
            <a:ext cx="8118695" cy="7805854"/>
          </a:xfrm>
          <a:custGeom>
            <a:avLst/>
            <a:gdLst>
              <a:gd name="connsiteX0" fmla="*/ 0 w 7682455"/>
              <a:gd name="connsiteY0" fmla="*/ 3794318 h 7588635"/>
              <a:gd name="connsiteX1" fmla="*/ 3841228 w 7682455"/>
              <a:gd name="connsiteY1" fmla="*/ 0 h 7588635"/>
              <a:gd name="connsiteX2" fmla="*/ 7682455 w 7682455"/>
              <a:gd name="connsiteY2" fmla="*/ 0 h 7588635"/>
              <a:gd name="connsiteX3" fmla="*/ 7682455 w 7682455"/>
              <a:gd name="connsiteY3" fmla="*/ 3794318 h 7588635"/>
              <a:gd name="connsiteX4" fmla="*/ 3841227 w 7682455"/>
              <a:gd name="connsiteY4" fmla="*/ 7588636 h 7588635"/>
              <a:gd name="connsiteX5" fmla="*/ -1 w 7682455"/>
              <a:gd name="connsiteY5" fmla="*/ 3794318 h 7588635"/>
              <a:gd name="connsiteX6" fmla="*/ 0 w 7682455"/>
              <a:gd name="connsiteY6" fmla="*/ 3794318 h 7588635"/>
              <a:gd name="connsiteX0" fmla="*/ 1 w 7719032"/>
              <a:gd name="connsiteY0" fmla="*/ 3794318 h 7595378"/>
              <a:gd name="connsiteX1" fmla="*/ 3841229 w 7719032"/>
              <a:gd name="connsiteY1" fmla="*/ 0 h 7595378"/>
              <a:gd name="connsiteX2" fmla="*/ 7682456 w 7719032"/>
              <a:gd name="connsiteY2" fmla="*/ 0 h 7595378"/>
              <a:gd name="connsiteX3" fmla="*/ 7719032 w 7719032"/>
              <a:gd name="connsiteY3" fmla="*/ 5714558 h 7595378"/>
              <a:gd name="connsiteX4" fmla="*/ 3841228 w 7719032"/>
              <a:gd name="connsiteY4" fmla="*/ 7588636 h 7595378"/>
              <a:gd name="connsiteX5" fmla="*/ 0 w 7719032"/>
              <a:gd name="connsiteY5" fmla="*/ 3794318 h 7595378"/>
              <a:gd name="connsiteX6" fmla="*/ 1 w 7719032"/>
              <a:gd name="connsiteY6" fmla="*/ 3794318 h 759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9032" h="7595378">
                <a:moveTo>
                  <a:pt x="1" y="3794318"/>
                </a:moveTo>
                <a:cubicBezTo>
                  <a:pt x="1" y="1698774"/>
                  <a:pt x="1719777" y="0"/>
                  <a:pt x="3841229" y="0"/>
                </a:cubicBezTo>
                <a:lnTo>
                  <a:pt x="7682456" y="0"/>
                </a:lnTo>
                <a:cubicBezTo>
                  <a:pt x="7682456" y="1264773"/>
                  <a:pt x="7719032" y="4449785"/>
                  <a:pt x="7719032" y="5714558"/>
                </a:cubicBezTo>
                <a:cubicBezTo>
                  <a:pt x="7719032" y="7810102"/>
                  <a:pt x="5962680" y="7588636"/>
                  <a:pt x="3841228" y="7588636"/>
                </a:cubicBezTo>
                <a:cubicBezTo>
                  <a:pt x="1719776" y="7588636"/>
                  <a:pt x="0" y="5889862"/>
                  <a:pt x="0" y="3794318"/>
                </a:cubicBezTo>
                <a:lnTo>
                  <a:pt x="1" y="3794318"/>
                </a:ln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CEBF55-76E6-4506-9CC1-0F69D1DA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r="11945"/>
          <a:stretch/>
        </p:blipFill>
        <p:spPr>
          <a:xfrm>
            <a:off x="5282086" y="-485192"/>
            <a:ext cx="9539344" cy="83501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810323-01D8-4392-BE77-72EBE9C0C980}"/>
              </a:ext>
            </a:extLst>
          </p:cNvPr>
          <p:cNvSpPr/>
          <p:nvPr/>
        </p:nvSpPr>
        <p:spPr>
          <a:xfrm>
            <a:off x="130601" y="686845"/>
            <a:ext cx="5600243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REFLECTIONS &amp; INSIGHTS</a:t>
            </a:r>
            <a:b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b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Go to &lt;</a:t>
            </a:r>
            <a:r>
              <a:rPr lang="en-US" sz="5600" b="1" dirty="0">
                <a:ln w="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website</a:t>
            </a:r>
            <a:r>
              <a:rPr lang="en-US" sz="5600" b="1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&gt;</a:t>
            </a:r>
            <a:endParaRPr kumimoji="0" lang="en-US" sz="54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14B217-3BE8-6241-E796-4EA4F8B6993C}"/>
              </a:ext>
            </a:extLst>
          </p:cNvPr>
          <p:cNvSpPr/>
          <p:nvPr/>
        </p:nvSpPr>
        <p:spPr>
          <a:xfrm>
            <a:off x="9386496" y="6605534"/>
            <a:ext cx="3548157" cy="240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Picture by Vladislav </a:t>
            </a:r>
            <a:r>
              <a:rPr lang="en-US" sz="1200" dirty="0" err="1">
                <a:solidFill>
                  <a:schemeClr val="bg1"/>
                </a:solidFill>
              </a:rPr>
              <a:t>Klapin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2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B70F1-EDE4-28FE-3670-F7290300092C}"/>
              </a:ext>
            </a:extLst>
          </p:cNvPr>
          <p:cNvSpPr/>
          <p:nvPr/>
        </p:nvSpPr>
        <p:spPr>
          <a:xfrm>
            <a:off x="8520545" y="4779817"/>
            <a:ext cx="3671455" cy="15101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+mj-lt"/>
              </a:rPr>
              <a:t>This material is dated </a:t>
            </a:r>
            <a:r>
              <a:rPr lang="en-US" sz="1000" b="1" dirty="0">
                <a:solidFill>
                  <a:schemeClr val="tx1"/>
                </a:solidFill>
                <a:latin typeface="+mj-lt"/>
              </a:rPr>
              <a:t>13-12-2023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and is licensed under Creative Commons ‘Attribution-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NonCommercial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sz="1000" dirty="0" err="1">
                <a:solidFill>
                  <a:schemeClr val="tx1"/>
                </a:solidFill>
                <a:latin typeface="+mj-lt"/>
              </a:rPr>
              <a:t>ShareAlike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4.0 International (</a:t>
            </a:r>
            <a:r>
              <a:rPr lang="en-US" sz="1000" dirty="0">
                <a:solidFill>
                  <a:schemeClr val="tx1"/>
                </a:solidFill>
                <a:latin typeface="+mj-lt"/>
                <a:hlinkClick r:id="rId2"/>
              </a:rPr>
              <a:t>CC BY-NC-SA 4.0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)</a:t>
            </a:r>
            <a:endParaRPr lang="nl-NL" sz="1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A6A68-C439-FFB5-BCF0-FA9E4E5EAD70}"/>
              </a:ext>
            </a:extLst>
          </p:cNvPr>
          <p:cNvPicPr/>
          <p:nvPr/>
        </p:nvPicPr>
        <p:blipFill rotWithShape="1">
          <a:blip r:embed="rId3"/>
          <a:srcRect l="5010" r="5010"/>
          <a:stretch/>
        </p:blipFill>
        <p:spPr>
          <a:xfrm>
            <a:off x="8672944" y="5316486"/>
            <a:ext cx="3366655" cy="9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04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BE template .potx" id="{7F4D7AEA-6349-484D-AD5D-7B6AD08AA3D7}" vid="{06741EF1-C78F-4A90-ADC7-E50518D4DC0D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91C403BD10846915ADAE108BADACB" ma:contentTypeVersion="16" ma:contentTypeDescription="Create a new document." ma:contentTypeScope="" ma:versionID="8220fda739f04aed1596e8c55425c712">
  <xsd:schema xmlns:xsd="http://www.w3.org/2001/XMLSchema" xmlns:xs="http://www.w3.org/2001/XMLSchema" xmlns:p="http://schemas.microsoft.com/office/2006/metadata/properties" xmlns:ns2="82861209-8bf3-47c7-8004-08d07fe78748" xmlns:ns3="ec27a0a7-8611-46d0-bbb2-f45a8872e5ef" targetNamespace="http://schemas.microsoft.com/office/2006/metadata/properties" ma:root="true" ma:fieldsID="969e3b05c6c9eb641653af2a2e8367cf" ns2:_="" ns3:_="">
    <xsd:import namespace="82861209-8bf3-47c7-8004-08d07fe78748"/>
    <xsd:import namespace="ec27a0a7-8611-46d0-bbb2-f45a8872e5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61209-8bf3-47c7-8004-08d07fe787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be16e47-96de-4d33-b6d8-af9f1b8037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7a0a7-8611-46d0-bbb2-f45a8872e5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4f3c3d8-2681-4be8-82aa-154f6549750c}" ma:internalName="TaxCatchAll" ma:showField="CatchAllData" ma:web="ec27a0a7-8611-46d0-bbb2-f45a8872e5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861209-8bf3-47c7-8004-08d07fe78748">
      <Terms xmlns="http://schemas.microsoft.com/office/infopath/2007/PartnerControls"/>
    </lcf76f155ced4ddcb4097134ff3c332f>
    <TaxCatchAll xmlns="ec27a0a7-8611-46d0-bbb2-f45a8872e5ef" xsi:nil="true"/>
  </documentManagement>
</p:properties>
</file>

<file path=customXml/itemProps1.xml><?xml version="1.0" encoding="utf-8"?>
<ds:datastoreItem xmlns:ds="http://schemas.openxmlformats.org/officeDocument/2006/customXml" ds:itemID="{E0897200-C3B0-424E-99F3-CA4A68BF779A}"/>
</file>

<file path=customXml/itemProps2.xml><?xml version="1.0" encoding="utf-8"?>
<ds:datastoreItem xmlns:ds="http://schemas.openxmlformats.org/officeDocument/2006/customXml" ds:itemID="{B29B6F65-339F-4F85-8A55-F4EB580B41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6812BD-C862-4FC8-8069-5AFD53BA45F2}">
  <ds:schemaRefs>
    <ds:schemaRef ds:uri="http://schemas.microsoft.com/office/2006/metadata/properties"/>
    <ds:schemaRef ds:uri="http://schemas.microsoft.com/office/infopath/2007/PartnerControls"/>
    <ds:schemaRef ds:uri="220ed625-d5d9-46f2-9141-fd498e038409"/>
    <ds:schemaRef ds:uri="387f85dc-f754-48fd-8b71-d4613f7d3a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425</Words>
  <Application>Microsoft Office PowerPoint</Application>
  <PresentationFormat>Widescreen</PresentationFormat>
  <Paragraphs>57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Museo Sans 500</vt:lpstr>
      <vt:lpstr>Museo Sans 900</vt:lpstr>
      <vt:lpstr>1_Office Theme</vt:lpstr>
      <vt:lpstr>2_Office Theme</vt:lpstr>
      <vt:lpstr>PowerPoint Presentation</vt:lpstr>
      <vt:lpstr>PowerPoint Presentation</vt:lpstr>
      <vt:lpstr>PowerPoint Presentation</vt:lpstr>
      <vt:lpstr>PROGRAM OF TODAY</vt:lpstr>
      <vt:lpstr>Presentation order: </vt:lpstr>
      <vt:lpstr>Jury</vt:lpstr>
      <vt:lpstr>PowerPoint Presentation</vt:lpstr>
      <vt:lpstr>PowerPoint Presentation</vt:lpstr>
      <vt:lpstr>PowerPoint Presentation</vt:lpstr>
    </vt:vector>
  </TitlesOfParts>
  <Company>Erasmus Universiteit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of Change</dc:title>
  <dc:creator>Marit Schouten</dc:creator>
  <cp:lastModifiedBy>Marit Schouten</cp:lastModifiedBy>
  <cp:revision>21</cp:revision>
  <dcterms:created xsi:type="dcterms:W3CDTF">2023-02-15T08:56:08Z</dcterms:created>
  <dcterms:modified xsi:type="dcterms:W3CDTF">2023-12-13T13:49:40Z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0x01010088391C403BD10846915ADAE108BADACB</vt:lpwstr>
  </property>
  <property fmtid="{D5CDD505-2E9C-101B-9397-08002B2CF9AE}" pid="3" name="MediaServiceImageTags">
    <vt:lpwstr/>
  </property>
  <property fmtid="{D5CDD505-2E9C-101B-9397-08002B2CF9AE}" pid="4" name="MSIP_Label_8772ba27-cab8-4042-a351-a31f6e4eacdc_Enabled">
    <vt:lpwstr>true</vt:lpwstr>
  </property>
  <property fmtid="{D5CDD505-2E9C-101B-9397-08002B2CF9AE}" pid="5" name="MSIP_Label_8772ba27-cab8-4042-a351-a31f6e4eacdc_SetDate">
    <vt:lpwstr>2023-11-23T16:52:21Z</vt:lpwstr>
  </property>
  <property fmtid="{D5CDD505-2E9C-101B-9397-08002B2CF9AE}" pid="6" name="MSIP_Label_8772ba27-cab8-4042-a351-a31f6e4eacdc_Method">
    <vt:lpwstr>Standard</vt:lpwstr>
  </property>
  <property fmtid="{D5CDD505-2E9C-101B-9397-08002B2CF9AE}" pid="7" name="MSIP_Label_8772ba27-cab8-4042-a351-a31f6e4eacdc_Name">
    <vt:lpwstr>Internal</vt:lpwstr>
  </property>
  <property fmtid="{D5CDD505-2E9C-101B-9397-08002B2CF9AE}" pid="8" name="MSIP_Label_8772ba27-cab8-4042-a351-a31f6e4eacdc_SiteId">
    <vt:lpwstr>715902d6-f63e-4b8d-929b-4bb170bad492</vt:lpwstr>
  </property>
  <property fmtid="{D5CDD505-2E9C-101B-9397-08002B2CF9AE}" pid="9" name="MSIP_Label_8772ba27-cab8-4042-a351-a31f6e4eacdc_ActionId">
    <vt:lpwstr>bb25fd38-4d0d-4dd2-b3e5-58c539bfa249</vt:lpwstr>
  </property>
  <property fmtid="{D5CDD505-2E9C-101B-9397-08002B2CF9AE}" pid="10" name="MSIP_Label_8772ba27-cab8-4042-a351-a31f6e4eacdc_ContentBits">
    <vt:lpwstr>0</vt:lpwstr>
  </property>
</Properties>
</file>