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14"/>
  </p:notesMasterIdLst>
  <p:sldIdLst>
    <p:sldId id="259" r:id="rId6"/>
    <p:sldId id="1196" r:id="rId7"/>
    <p:sldId id="260" r:id="rId8"/>
    <p:sldId id="261" r:id="rId9"/>
    <p:sldId id="1197" r:id="rId10"/>
    <p:sldId id="1198" r:id="rId11"/>
    <p:sldId id="1202" r:id="rId12"/>
    <p:sldId id="1201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t Schouten" userId="805fe512-144b-4571-8fbe-0eff68f07394" providerId="ADAL" clId="{52184B14-0C29-4284-839C-F7AF6A24EB9B}"/>
    <pc:docChg chg="custSel modSld">
      <pc:chgData name="Marit Schouten" userId="805fe512-144b-4571-8fbe-0eff68f07394" providerId="ADAL" clId="{52184B14-0C29-4284-839C-F7AF6A24EB9B}" dt="2023-11-23T16:16:20.041" v="4" actId="478"/>
      <pc:docMkLst>
        <pc:docMk/>
      </pc:docMkLst>
      <pc:sldChg chg="addSp delSp modSp mod">
        <pc:chgData name="Marit Schouten" userId="805fe512-144b-4571-8fbe-0eff68f07394" providerId="ADAL" clId="{52184B14-0C29-4284-839C-F7AF6A24EB9B}" dt="2023-11-23T16:16:20.041" v="4" actId="478"/>
        <pc:sldMkLst>
          <pc:docMk/>
          <pc:sldMk cId="405916679" sldId="259"/>
        </pc:sldMkLst>
        <pc:spChg chg="add mod">
          <ac:chgData name="Marit Schouten" userId="805fe512-144b-4571-8fbe-0eff68f07394" providerId="ADAL" clId="{52184B14-0C29-4284-839C-F7AF6A24EB9B}" dt="2023-11-23T16:15:52.464" v="0"/>
          <ac:spMkLst>
            <pc:docMk/>
            <pc:sldMk cId="405916679" sldId="259"/>
            <ac:spMk id="2" creationId="{D191AA1A-F2B9-2196-B909-A862158EAC1D}"/>
          </ac:spMkLst>
        </pc:spChg>
        <pc:spChg chg="del">
          <ac:chgData name="Marit Schouten" userId="805fe512-144b-4571-8fbe-0eff68f07394" providerId="ADAL" clId="{52184B14-0C29-4284-839C-F7AF6A24EB9B}" dt="2023-11-23T16:16:20.041" v="4" actId="478"/>
          <ac:spMkLst>
            <pc:docMk/>
            <pc:sldMk cId="405916679" sldId="259"/>
            <ac:spMk id="6" creationId="{6D86DF67-F47C-E955-06CD-0C6B2952A08A}"/>
          </ac:spMkLst>
        </pc:spChg>
        <pc:picChg chg="add mod">
          <ac:chgData name="Marit Schouten" userId="805fe512-144b-4571-8fbe-0eff68f07394" providerId="ADAL" clId="{52184B14-0C29-4284-839C-F7AF6A24EB9B}" dt="2023-11-23T16:15:52.464" v="0"/>
          <ac:picMkLst>
            <pc:docMk/>
            <pc:sldMk cId="405916679" sldId="259"/>
            <ac:picMk id="3" creationId="{B9DDB1A9-9D25-1CA1-B9B2-C9734E3CF07C}"/>
          </ac:picMkLst>
        </pc:picChg>
      </pc:sldChg>
      <pc:sldChg chg="addSp modSp">
        <pc:chgData name="Marit Schouten" userId="805fe512-144b-4571-8fbe-0eff68f07394" providerId="ADAL" clId="{52184B14-0C29-4284-839C-F7AF6A24EB9B}" dt="2023-11-23T16:15:55.286" v="2"/>
        <pc:sldMkLst>
          <pc:docMk/>
          <pc:sldMk cId="2171944301" sldId="260"/>
        </pc:sldMkLst>
        <pc:spChg chg="add mod">
          <ac:chgData name="Marit Schouten" userId="805fe512-144b-4571-8fbe-0eff68f07394" providerId="ADAL" clId="{52184B14-0C29-4284-839C-F7AF6A24EB9B}" dt="2023-11-23T16:15:55.286" v="2"/>
          <ac:spMkLst>
            <pc:docMk/>
            <pc:sldMk cId="2171944301" sldId="260"/>
            <ac:spMk id="2" creationId="{FF02EC75-D059-C15B-9685-8DFE75272202}"/>
          </ac:spMkLst>
        </pc:spChg>
        <pc:picChg chg="add mod">
          <ac:chgData name="Marit Schouten" userId="805fe512-144b-4571-8fbe-0eff68f07394" providerId="ADAL" clId="{52184B14-0C29-4284-839C-F7AF6A24EB9B}" dt="2023-11-23T16:15:55.286" v="2"/>
          <ac:picMkLst>
            <pc:docMk/>
            <pc:sldMk cId="2171944301" sldId="260"/>
            <ac:picMk id="7" creationId="{8ECC1A40-A312-A12E-B8EB-1443C4592FCA}"/>
          </ac:picMkLst>
        </pc:picChg>
      </pc:sldChg>
      <pc:sldChg chg="addSp modSp">
        <pc:chgData name="Marit Schouten" userId="805fe512-144b-4571-8fbe-0eff68f07394" providerId="ADAL" clId="{52184B14-0C29-4284-839C-F7AF6A24EB9B}" dt="2023-11-23T16:15:54.189" v="1"/>
        <pc:sldMkLst>
          <pc:docMk/>
          <pc:sldMk cId="2118262631" sldId="1196"/>
        </pc:sldMkLst>
        <pc:spChg chg="add mod">
          <ac:chgData name="Marit Schouten" userId="805fe512-144b-4571-8fbe-0eff68f07394" providerId="ADAL" clId="{52184B14-0C29-4284-839C-F7AF6A24EB9B}" dt="2023-11-23T16:15:54.189" v="1"/>
          <ac:spMkLst>
            <pc:docMk/>
            <pc:sldMk cId="2118262631" sldId="1196"/>
            <ac:spMk id="2" creationId="{FEA78639-9B1B-3D47-780A-7A50263D55D7}"/>
          </ac:spMkLst>
        </pc:spChg>
        <pc:picChg chg="add mod">
          <ac:chgData name="Marit Schouten" userId="805fe512-144b-4571-8fbe-0eff68f07394" providerId="ADAL" clId="{52184B14-0C29-4284-839C-F7AF6A24EB9B}" dt="2023-11-23T16:15:54.189" v="1"/>
          <ac:picMkLst>
            <pc:docMk/>
            <pc:sldMk cId="2118262631" sldId="1196"/>
            <ac:picMk id="7" creationId="{359509A6-3699-B7E0-4BC1-CD858CE548ED}"/>
          </ac:picMkLst>
        </pc:picChg>
      </pc:sldChg>
      <pc:sldChg chg="addSp modSp">
        <pc:chgData name="Marit Schouten" userId="805fe512-144b-4571-8fbe-0eff68f07394" providerId="ADAL" clId="{52184B14-0C29-4284-839C-F7AF6A24EB9B}" dt="2023-11-23T16:15:58.508" v="3"/>
        <pc:sldMkLst>
          <pc:docMk/>
          <pc:sldMk cId="1867920443" sldId="1201"/>
        </pc:sldMkLst>
        <pc:spChg chg="add mod">
          <ac:chgData name="Marit Schouten" userId="805fe512-144b-4571-8fbe-0eff68f07394" providerId="ADAL" clId="{52184B14-0C29-4284-839C-F7AF6A24EB9B}" dt="2023-11-23T16:15:58.508" v="3"/>
          <ac:spMkLst>
            <pc:docMk/>
            <pc:sldMk cId="1867920443" sldId="1201"/>
            <ac:spMk id="2" creationId="{FD814CB6-8310-2735-C2E9-0EB8B14B3CA1}"/>
          </ac:spMkLst>
        </pc:spChg>
        <pc:picChg chg="add mod">
          <ac:chgData name="Marit Schouten" userId="805fe512-144b-4571-8fbe-0eff68f07394" providerId="ADAL" clId="{52184B14-0C29-4284-839C-F7AF6A24EB9B}" dt="2023-11-23T16:15:58.508" v="3"/>
          <ac:picMkLst>
            <pc:docMk/>
            <pc:sldMk cId="1867920443" sldId="1201"/>
            <ac:picMk id="3" creationId="{EF4E349F-BABF-51CD-E27B-17384EC99FD5}"/>
          </ac:picMkLst>
        </pc:picChg>
      </pc:sldChg>
    </pc:docChg>
  </pc:docChgLst>
  <pc:docChgLst>
    <pc:chgData name="Marit Schouten" userId="805fe512-144b-4571-8fbe-0eff68f07394" providerId="ADAL" clId="{1E74E64A-F3C2-473E-A5B6-5DA9C07379C7}"/>
    <pc:docChg chg="custSel addSld delSld modSld sldOrd delMainMaster">
      <pc:chgData name="Marit Schouten" userId="805fe512-144b-4571-8fbe-0eff68f07394" providerId="ADAL" clId="{1E74E64A-F3C2-473E-A5B6-5DA9C07379C7}" dt="2023-02-28T12:10:08.619" v="274" actId="14100"/>
      <pc:docMkLst>
        <pc:docMk/>
      </pc:docMkLst>
      <pc:sldChg chg="modSp mod">
        <pc:chgData name="Marit Schouten" userId="805fe512-144b-4571-8fbe-0eff68f07394" providerId="ADAL" clId="{1E74E64A-F3C2-473E-A5B6-5DA9C07379C7}" dt="2023-02-24T15:14:37.486" v="66" actId="207"/>
        <pc:sldMkLst>
          <pc:docMk/>
          <pc:sldMk cId="2171944301" sldId="260"/>
        </pc:sldMkLst>
        <pc:spChg chg="mod">
          <ac:chgData name="Marit Schouten" userId="805fe512-144b-4571-8fbe-0eff68f07394" providerId="ADAL" clId="{1E74E64A-F3C2-473E-A5B6-5DA9C07379C7}" dt="2023-02-24T15:14:37.486" v="66" actId="207"/>
          <ac:spMkLst>
            <pc:docMk/>
            <pc:sldMk cId="2171944301" sldId="260"/>
            <ac:spMk id="8" creationId="{77810323-01D8-4392-BE77-72EBE9C0C980}"/>
          </ac:spMkLst>
        </pc:spChg>
      </pc:sldChg>
      <pc:sldChg chg="modSp mod ord">
        <pc:chgData name="Marit Schouten" userId="805fe512-144b-4571-8fbe-0eff68f07394" providerId="ADAL" clId="{1E74E64A-F3C2-473E-A5B6-5DA9C07379C7}" dt="2023-02-28T12:08:36.830" v="141" actId="20577"/>
        <pc:sldMkLst>
          <pc:docMk/>
          <pc:sldMk cId="1623797768" sldId="261"/>
        </pc:sldMkLst>
        <pc:spChg chg="mod">
          <ac:chgData name="Marit Schouten" userId="805fe512-144b-4571-8fbe-0eff68f07394" providerId="ADAL" clId="{1E74E64A-F3C2-473E-A5B6-5DA9C07379C7}" dt="2023-02-28T12:08:36.830" v="141" actId="20577"/>
          <ac:spMkLst>
            <pc:docMk/>
            <pc:sldMk cId="1623797768" sldId="261"/>
            <ac:spMk id="10" creationId="{3514C2D8-9FB7-48F5-128F-30B42A30BDDC}"/>
          </ac:spMkLst>
        </pc:spChg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694056891" sldId="339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002431613" sldId="42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4178488814" sldId="426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419800492" sldId="427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811893322" sldId="110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070823137" sldId="110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63359525" sldId="1157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839048648" sldId="116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49896608" sldId="117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688127876" sldId="1172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690871198" sldId="117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373919317" sldId="117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536018660" sldId="117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355813447" sldId="1176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406427859" sldId="1180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4009534128" sldId="118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674755290" sldId="1182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737299886" sldId="118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662208154" sldId="118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920245751" sldId="118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468062021" sldId="1186"/>
        </pc:sldMkLst>
      </pc:sldChg>
      <pc:sldChg chg="ord">
        <pc:chgData name="Marit Schouten" userId="805fe512-144b-4571-8fbe-0eff68f07394" providerId="ADAL" clId="{1E74E64A-F3C2-473E-A5B6-5DA9C07379C7}" dt="2023-02-24T15:16:39.009" v="110"/>
        <pc:sldMkLst>
          <pc:docMk/>
          <pc:sldMk cId="478733110" sldId="1197"/>
        </pc:sldMkLst>
      </pc:sldChg>
      <pc:sldChg chg="addSp delSp modSp new mod ord modClrScheme chgLayout">
        <pc:chgData name="Marit Schouten" userId="805fe512-144b-4571-8fbe-0eff68f07394" providerId="ADAL" clId="{1E74E64A-F3C2-473E-A5B6-5DA9C07379C7}" dt="2023-02-24T15:16:30.789" v="106" actId="20577"/>
        <pc:sldMkLst>
          <pc:docMk/>
          <pc:sldMk cId="2744786818" sldId="1198"/>
        </pc:sldMkLst>
        <pc:spChg chg="del mod ord">
          <ac:chgData name="Marit Schouten" userId="805fe512-144b-4571-8fbe-0eff68f07394" providerId="ADAL" clId="{1E74E64A-F3C2-473E-A5B6-5DA9C07379C7}" dt="2023-02-24T15:16:15.958" v="70" actId="700"/>
          <ac:spMkLst>
            <pc:docMk/>
            <pc:sldMk cId="2744786818" sldId="1198"/>
            <ac:spMk id="2" creationId="{0337A2A5-9F0A-8224-050E-E596A4D4E819}"/>
          </ac:spMkLst>
        </pc:spChg>
        <pc:spChg chg="del">
          <ac:chgData name="Marit Schouten" userId="805fe512-144b-4571-8fbe-0eff68f07394" providerId="ADAL" clId="{1E74E64A-F3C2-473E-A5B6-5DA9C07379C7}" dt="2023-02-24T15:16:15.958" v="70" actId="700"/>
          <ac:spMkLst>
            <pc:docMk/>
            <pc:sldMk cId="2744786818" sldId="1198"/>
            <ac:spMk id="3" creationId="{E19D3DF8-BDE3-764A-8F4C-CEB48E23C889}"/>
          </ac:spMkLst>
        </pc:spChg>
        <pc:spChg chg="del">
          <ac:chgData name="Marit Schouten" userId="805fe512-144b-4571-8fbe-0eff68f07394" providerId="ADAL" clId="{1E74E64A-F3C2-473E-A5B6-5DA9C07379C7}" dt="2023-02-24T15:16:15.958" v="70" actId="700"/>
          <ac:spMkLst>
            <pc:docMk/>
            <pc:sldMk cId="2744786818" sldId="1198"/>
            <ac:spMk id="4" creationId="{366844E5-4C34-357F-FD74-0C91F8E51467}"/>
          </ac:spMkLst>
        </pc:spChg>
        <pc:spChg chg="add mod ord">
          <ac:chgData name="Marit Schouten" userId="805fe512-144b-4571-8fbe-0eff68f07394" providerId="ADAL" clId="{1E74E64A-F3C2-473E-A5B6-5DA9C07379C7}" dt="2023-02-24T15:16:30.789" v="106" actId="20577"/>
          <ac:spMkLst>
            <pc:docMk/>
            <pc:sldMk cId="2744786818" sldId="1198"/>
            <ac:spMk id="5" creationId="{FA3BF7F2-7217-32A2-54E2-510445D33274}"/>
          </ac:spMkLst>
        </pc:spChg>
      </pc:sldChg>
      <pc:sldChg chg="addSp modSp add mod">
        <pc:chgData name="Marit Schouten" userId="805fe512-144b-4571-8fbe-0eff68f07394" providerId="ADAL" clId="{1E74E64A-F3C2-473E-A5B6-5DA9C07379C7}" dt="2023-02-28T12:10:08.619" v="274" actId="14100"/>
        <pc:sldMkLst>
          <pc:docMk/>
          <pc:sldMk cId="4138565640" sldId="1202"/>
        </pc:sldMkLst>
        <pc:spChg chg="add mod">
          <ac:chgData name="Marit Schouten" userId="805fe512-144b-4571-8fbe-0eff68f07394" providerId="ADAL" clId="{1E74E64A-F3C2-473E-A5B6-5DA9C07379C7}" dt="2023-02-28T12:10:08.619" v="274" actId="14100"/>
          <ac:spMkLst>
            <pc:docMk/>
            <pc:sldMk cId="4138565640" sldId="1202"/>
            <ac:spMk id="2" creationId="{D6C2667A-71B1-57E0-577E-012E6FDD5C16}"/>
          </ac:spMkLst>
        </pc:spChg>
        <pc:spChg chg="mod">
          <ac:chgData name="Marit Schouten" userId="805fe512-144b-4571-8fbe-0eff68f07394" providerId="ADAL" clId="{1E74E64A-F3C2-473E-A5B6-5DA9C07379C7}" dt="2023-02-28T12:08:45.185" v="143" actId="20577"/>
          <ac:spMkLst>
            <pc:docMk/>
            <pc:sldMk cId="4138565640" sldId="1202"/>
            <ac:spMk id="5" creationId="{FB245998-1DAE-216B-8B81-EA11885BB43A}"/>
          </ac:spMkLst>
        </pc:spChg>
        <pc:spChg chg="mod">
          <ac:chgData name="Marit Schouten" userId="805fe512-144b-4571-8fbe-0eff68f07394" providerId="ADAL" clId="{1E74E64A-F3C2-473E-A5B6-5DA9C07379C7}" dt="2023-02-28T12:08:50.124" v="156" actId="20577"/>
          <ac:spMkLst>
            <pc:docMk/>
            <pc:sldMk cId="4138565640" sldId="1202"/>
            <ac:spMk id="6" creationId="{0AB00988-121B-F94E-6790-10AC946E81FB}"/>
          </ac:spMkLst>
        </pc:spChg>
      </pc:sldChg>
      <pc:sldMasterChg chg="del delSldLayout">
        <pc:chgData name="Marit Schouten" userId="805fe512-144b-4571-8fbe-0eff68f07394" providerId="ADAL" clId="{1E74E64A-F3C2-473E-A5B6-5DA9C07379C7}" dt="2023-02-22T17:51:29.129" v="65" actId="47"/>
        <pc:sldMasterMkLst>
          <pc:docMk/>
          <pc:sldMasterMk cId="2189240327" sldId="2147483648"/>
        </pc:sldMasterMkLst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4190006807" sldId="2147483649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3495436584" sldId="2147483650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849971879" sldId="2147483651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2763232740" sldId="2147483652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672256394" sldId="2147483653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3503631294" sldId="2147483654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806914029" sldId="2147483655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4209044887" sldId="2147483656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2474356536" sldId="2147483657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1309995626" sldId="2147483658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1594852835" sldId="2147483659"/>
          </pc:sldLayoutMkLst>
        </pc:sldLayoutChg>
      </pc:sldMasterChg>
      <pc:sldMasterChg chg="delSldLayout">
        <pc:chgData name="Marit Schouten" userId="805fe512-144b-4571-8fbe-0eff68f07394" providerId="ADAL" clId="{1E74E64A-F3C2-473E-A5B6-5DA9C07379C7}" dt="2023-02-22T17:51:29.129" v="65" actId="47"/>
        <pc:sldMasterMkLst>
          <pc:docMk/>
          <pc:sldMasterMk cId="3475849070" sldId="2147483660"/>
        </pc:sldMasterMkLst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3962307216" sldId="2147483662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2383090537" sldId="2147483663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2610795057" sldId="2147483665"/>
          </pc:sldLayoutMkLst>
        </pc:sldLayoutChg>
      </pc:sldMasterChg>
    </pc:docChg>
  </pc:docChgLst>
  <pc:docChgLst>
    <pc:chgData name="Marit Schouten" userId="805fe512-144b-4571-8fbe-0eff68f07394" providerId="ADAL" clId="{CDF549EE-733E-4384-8D31-4E118B4C9463}"/>
    <pc:docChg chg="modSld">
      <pc:chgData name="Marit Schouten" userId="805fe512-144b-4571-8fbe-0eff68f07394" providerId="ADAL" clId="{CDF549EE-733E-4384-8D31-4E118B4C9463}" dt="2023-12-13T13:09:58.594" v="3"/>
      <pc:docMkLst>
        <pc:docMk/>
      </pc:docMkLst>
      <pc:sldChg chg="modSp mod">
        <pc:chgData name="Marit Schouten" userId="805fe512-144b-4571-8fbe-0eff68f07394" providerId="ADAL" clId="{CDF549EE-733E-4384-8D31-4E118B4C9463}" dt="2023-12-13T13:09:33.622" v="0"/>
        <pc:sldMkLst>
          <pc:docMk/>
          <pc:sldMk cId="405916679" sldId="259"/>
        </pc:sldMkLst>
        <pc:spChg chg="mod">
          <ac:chgData name="Marit Schouten" userId="805fe512-144b-4571-8fbe-0eff68f07394" providerId="ADAL" clId="{CDF549EE-733E-4384-8D31-4E118B4C9463}" dt="2023-12-13T13:09:33.622" v="0"/>
          <ac:spMkLst>
            <pc:docMk/>
            <pc:sldMk cId="405916679" sldId="259"/>
            <ac:spMk id="2" creationId="{D191AA1A-F2B9-2196-B909-A862158EAC1D}"/>
          </ac:spMkLst>
        </pc:spChg>
      </pc:sldChg>
      <pc:sldChg chg="modSp mod">
        <pc:chgData name="Marit Schouten" userId="805fe512-144b-4571-8fbe-0eff68f07394" providerId="ADAL" clId="{CDF549EE-733E-4384-8D31-4E118B4C9463}" dt="2023-12-13T13:09:37.932" v="2"/>
        <pc:sldMkLst>
          <pc:docMk/>
          <pc:sldMk cId="2171944301" sldId="260"/>
        </pc:sldMkLst>
        <pc:spChg chg="mod">
          <ac:chgData name="Marit Schouten" userId="805fe512-144b-4571-8fbe-0eff68f07394" providerId="ADAL" clId="{CDF549EE-733E-4384-8D31-4E118B4C9463}" dt="2023-12-13T13:09:37.932" v="2"/>
          <ac:spMkLst>
            <pc:docMk/>
            <pc:sldMk cId="2171944301" sldId="260"/>
            <ac:spMk id="2" creationId="{FF02EC75-D059-C15B-9685-8DFE75272202}"/>
          </ac:spMkLst>
        </pc:spChg>
      </pc:sldChg>
      <pc:sldChg chg="modSp mod">
        <pc:chgData name="Marit Schouten" userId="805fe512-144b-4571-8fbe-0eff68f07394" providerId="ADAL" clId="{CDF549EE-733E-4384-8D31-4E118B4C9463}" dt="2023-12-13T13:09:35.893" v="1"/>
        <pc:sldMkLst>
          <pc:docMk/>
          <pc:sldMk cId="2118262631" sldId="1196"/>
        </pc:sldMkLst>
        <pc:spChg chg="mod">
          <ac:chgData name="Marit Schouten" userId="805fe512-144b-4571-8fbe-0eff68f07394" providerId="ADAL" clId="{CDF549EE-733E-4384-8D31-4E118B4C9463}" dt="2023-12-13T13:09:35.893" v="1"/>
          <ac:spMkLst>
            <pc:docMk/>
            <pc:sldMk cId="2118262631" sldId="1196"/>
            <ac:spMk id="2" creationId="{FEA78639-9B1B-3D47-780A-7A50263D55D7}"/>
          </ac:spMkLst>
        </pc:spChg>
      </pc:sldChg>
      <pc:sldChg chg="modSp mod">
        <pc:chgData name="Marit Schouten" userId="805fe512-144b-4571-8fbe-0eff68f07394" providerId="ADAL" clId="{CDF549EE-733E-4384-8D31-4E118B4C9463}" dt="2023-12-13T13:09:58.594" v="3"/>
        <pc:sldMkLst>
          <pc:docMk/>
          <pc:sldMk cId="1867920443" sldId="1201"/>
        </pc:sldMkLst>
        <pc:spChg chg="mod">
          <ac:chgData name="Marit Schouten" userId="805fe512-144b-4571-8fbe-0eff68f07394" providerId="ADAL" clId="{CDF549EE-733E-4384-8D31-4E118B4C9463}" dt="2023-12-13T13:09:58.594" v="3"/>
          <ac:spMkLst>
            <pc:docMk/>
            <pc:sldMk cId="1867920443" sldId="1201"/>
            <ac:spMk id="2" creationId="{FD814CB6-8310-2735-C2E9-0EB8B14B3CA1}"/>
          </ac:spMkLst>
        </pc:spChg>
      </pc:sldChg>
    </pc:docChg>
  </pc:docChgLst>
  <pc:docChgLst>
    <pc:chgData name="Marit Schouten" userId="805fe512-144b-4571-8fbe-0eff68f07394" providerId="ADAL" clId="{57A4F2B6-A674-45F5-92CC-3B59494016D5}"/>
    <pc:docChg chg="undo custSel addSld delSld modSld">
      <pc:chgData name="Marit Schouten" userId="805fe512-144b-4571-8fbe-0eff68f07394" providerId="ADAL" clId="{57A4F2B6-A674-45F5-92CC-3B59494016D5}" dt="2023-02-22T17:48:56.008" v="56" actId="20577"/>
      <pc:docMkLst>
        <pc:docMk/>
      </pc:docMkLst>
      <pc:sldChg chg="add del">
        <pc:chgData name="Marit Schouten" userId="805fe512-144b-4571-8fbe-0eff68f07394" providerId="ADAL" clId="{57A4F2B6-A674-45F5-92CC-3B59494016D5}" dt="2023-02-22T17:48:21.165" v="13"/>
        <pc:sldMkLst>
          <pc:docMk/>
          <pc:sldMk cId="405916679" sldId="259"/>
        </pc:sldMkLst>
      </pc:sldChg>
      <pc:sldChg chg="modSp add del mod">
        <pc:chgData name="Marit Schouten" userId="805fe512-144b-4571-8fbe-0eff68f07394" providerId="ADAL" clId="{57A4F2B6-A674-45F5-92CC-3B59494016D5}" dt="2023-02-22T17:48:43.771" v="47" actId="20577"/>
        <pc:sldMkLst>
          <pc:docMk/>
          <pc:sldMk cId="2171944301" sldId="260"/>
        </pc:sldMkLst>
        <pc:spChg chg="mod">
          <ac:chgData name="Marit Schouten" userId="805fe512-144b-4571-8fbe-0eff68f07394" providerId="ADAL" clId="{57A4F2B6-A674-45F5-92CC-3B59494016D5}" dt="2023-02-22T17:48:43.771" v="47" actId="20577"/>
          <ac:spMkLst>
            <pc:docMk/>
            <pc:sldMk cId="2171944301" sldId="260"/>
            <ac:spMk id="8" creationId="{77810323-01D8-4392-BE77-72EBE9C0C980}"/>
          </ac:spMkLst>
        </pc:spChg>
      </pc:sldChg>
      <pc:sldChg chg="modSp add del mod">
        <pc:chgData name="Marit Schouten" userId="805fe512-144b-4571-8fbe-0eff68f07394" providerId="ADAL" clId="{57A4F2B6-A674-45F5-92CC-3B59494016D5}" dt="2023-02-22T17:48:52.147" v="53" actId="20577"/>
        <pc:sldMkLst>
          <pc:docMk/>
          <pc:sldMk cId="1623797768" sldId="261"/>
        </pc:sldMkLst>
        <pc:spChg chg="mod">
          <ac:chgData name="Marit Schouten" userId="805fe512-144b-4571-8fbe-0eff68f07394" providerId="ADAL" clId="{57A4F2B6-A674-45F5-92CC-3B59494016D5}" dt="2023-02-22T17:48:52.147" v="53" actId="20577"/>
          <ac:spMkLst>
            <pc:docMk/>
            <pc:sldMk cId="1623797768" sldId="261"/>
            <ac:spMk id="10" creationId="{3514C2D8-9FB7-48F5-128F-30B42A30BDDC}"/>
          </ac:spMkLst>
        </pc:spChg>
      </pc:sldChg>
      <pc:sldChg chg="modSp add del mod">
        <pc:chgData name="Marit Schouten" userId="805fe512-144b-4571-8fbe-0eff68f07394" providerId="ADAL" clId="{57A4F2B6-A674-45F5-92CC-3B59494016D5}" dt="2023-02-22T17:30:57.081" v="11"/>
        <pc:sldMkLst>
          <pc:docMk/>
          <pc:sldMk cId="1694056891" sldId="339"/>
        </pc:sldMkLst>
        <pc:spChg chg="mod">
          <ac:chgData name="Marit Schouten" userId="805fe512-144b-4571-8fbe-0eff68f07394" providerId="ADAL" clId="{57A4F2B6-A674-45F5-92CC-3B59494016D5}" dt="2023-02-22T17:30:57.081" v="11"/>
          <ac:spMkLst>
            <pc:docMk/>
            <pc:sldMk cId="1694056891" sldId="339"/>
            <ac:spMk id="2" creationId="{00000000-0000-0000-0000-000000000000}"/>
          </ac:spMkLst>
        </pc:spChg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2002431613" sldId="425"/>
        </pc:sldMkLst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4178488814" sldId="426"/>
        </pc:sldMkLst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1419800492" sldId="427"/>
        </pc:sldMkLst>
      </pc:sldChg>
      <pc:sldChg chg="add">
        <pc:chgData name="Marit Schouten" userId="805fe512-144b-4571-8fbe-0eff68f07394" providerId="ADAL" clId="{57A4F2B6-A674-45F5-92CC-3B59494016D5}" dt="2023-02-15T08:56:10.716" v="0"/>
        <pc:sldMkLst>
          <pc:docMk/>
          <pc:sldMk cId="3811893322" sldId="1103"/>
        </pc:sldMkLst>
      </pc:sldChg>
      <pc:sldChg chg="add">
        <pc:chgData name="Marit Schouten" userId="805fe512-144b-4571-8fbe-0eff68f07394" providerId="ADAL" clId="{57A4F2B6-A674-45F5-92CC-3B59494016D5}" dt="2023-02-15T08:56:10.716" v="0"/>
        <pc:sldMkLst>
          <pc:docMk/>
          <pc:sldMk cId="2070823137" sldId="1104"/>
        </pc:sldMkLst>
      </pc:sldChg>
      <pc:sldChg chg="add">
        <pc:chgData name="Marit Schouten" userId="805fe512-144b-4571-8fbe-0eff68f07394" providerId="ADAL" clId="{57A4F2B6-A674-45F5-92CC-3B59494016D5}" dt="2023-02-22T14:22:22.842" v="6"/>
        <pc:sldMkLst>
          <pc:docMk/>
          <pc:sldMk cId="263359525" sldId="1157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839048648" sldId="1161"/>
        </pc:sldMkLst>
      </pc:sldChg>
      <pc:sldChg chg="modSp add mod">
        <pc:chgData name="Marit Schouten" userId="805fe512-144b-4571-8fbe-0eff68f07394" providerId="ADAL" clId="{57A4F2B6-A674-45F5-92CC-3B59494016D5}" dt="2023-02-17T09:22:51.325" v="3" actId="27636"/>
        <pc:sldMkLst>
          <pc:docMk/>
          <pc:sldMk cId="349896608" sldId="1171"/>
        </pc:sldMkLst>
        <pc:spChg chg="mod">
          <ac:chgData name="Marit Schouten" userId="805fe512-144b-4571-8fbe-0eff68f07394" providerId="ADAL" clId="{57A4F2B6-A674-45F5-92CC-3B59494016D5}" dt="2023-02-17T09:22:51.325" v="3" actId="27636"/>
          <ac:spMkLst>
            <pc:docMk/>
            <pc:sldMk cId="349896608" sldId="1171"/>
            <ac:spMk id="2" creationId="{00000000-0000-0000-0000-000000000000}"/>
          </ac:spMkLst>
        </pc:spChg>
        <pc:spChg chg="mod">
          <ac:chgData name="Marit Schouten" userId="805fe512-144b-4571-8fbe-0eff68f07394" providerId="ADAL" clId="{57A4F2B6-A674-45F5-92CC-3B59494016D5}" dt="2023-02-17T09:22:51.322" v="2" actId="27636"/>
          <ac:spMkLst>
            <pc:docMk/>
            <pc:sldMk cId="349896608" sldId="1171"/>
            <ac:spMk id="6" creationId="{4DAD95AA-32FA-49BA-BAE9-4A5543F52864}"/>
          </ac:spMkLst>
        </pc:spChg>
      </pc:sldChg>
      <pc:sldChg chg="modSp add mod">
        <pc:chgData name="Marit Schouten" userId="805fe512-144b-4571-8fbe-0eff68f07394" providerId="ADAL" clId="{57A4F2B6-A674-45F5-92CC-3B59494016D5}" dt="2023-02-17T09:22:51.375" v="5" actId="27636"/>
        <pc:sldMkLst>
          <pc:docMk/>
          <pc:sldMk cId="1688127876" sldId="1172"/>
        </pc:sldMkLst>
        <pc:spChg chg="mod">
          <ac:chgData name="Marit Schouten" userId="805fe512-144b-4571-8fbe-0eff68f07394" providerId="ADAL" clId="{57A4F2B6-A674-45F5-92CC-3B59494016D5}" dt="2023-02-17T09:22:51.372" v="4" actId="27636"/>
          <ac:spMkLst>
            <pc:docMk/>
            <pc:sldMk cId="1688127876" sldId="1172"/>
            <ac:spMk id="2" creationId="{00000000-0000-0000-0000-000000000000}"/>
          </ac:spMkLst>
        </pc:spChg>
        <pc:spChg chg="mod">
          <ac:chgData name="Marit Schouten" userId="805fe512-144b-4571-8fbe-0eff68f07394" providerId="ADAL" clId="{57A4F2B6-A674-45F5-92CC-3B59494016D5}" dt="2023-02-17T09:22:51.375" v="5" actId="27636"/>
          <ac:spMkLst>
            <pc:docMk/>
            <pc:sldMk cId="1688127876" sldId="1172"/>
            <ac:spMk id="6" creationId="{4DAD95AA-32FA-49BA-BAE9-4A5543F52864}"/>
          </ac:spMkLst>
        </pc:spChg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690871198" sldId="1173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3373919317" sldId="1174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536018660" sldId="1175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355813447" sldId="1176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406427859" sldId="1180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4009534128" sldId="1181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674755290" sldId="1182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737299886" sldId="1183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662208154" sldId="1184"/>
        </pc:sldMkLst>
      </pc:sldChg>
      <pc:sldChg chg="modSp add del mod">
        <pc:chgData name="Marit Schouten" userId="805fe512-144b-4571-8fbe-0eff68f07394" providerId="ADAL" clId="{57A4F2B6-A674-45F5-92CC-3B59494016D5}" dt="2023-02-22T17:30:57.081" v="11"/>
        <pc:sldMkLst>
          <pc:docMk/>
          <pc:sldMk cId="2920245751" sldId="1185"/>
        </pc:sldMkLst>
        <pc:spChg chg="mod">
          <ac:chgData name="Marit Schouten" userId="805fe512-144b-4571-8fbe-0eff68f07394" providerId="ADAL" clId="{57A4F2B6-A674-45F5-92CC-3B59494016D5}" dt="2023-02-22T17:30:57.081" v="11"/>
          <ac:spMkLst>
            <pc:docMk/>
            <pc:sldMk cId="2920245751" sldId="1185"/>
            <ac:spMk id="4" creationId="{9F1C2C16-0594-4E4A-A170-FB371E085E9B}"/>
          </ac:spMkLst>
        </pc:spChg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3468062021" sldId="1186"/>
        </pc:sldMkLst>
      </pc:sldChg>
      <pc:sldChg chg="add del">
        <pc:chgData name="Marit Schouten" userId="805fe512-144b-4571-8fbe-0eff68f07394" providerId="ADAL" clId="{57A4F2B6-A674-45F5-92CC-3B59494016D5}" dt="2023-02-22T17:48:21.165" v="13"/>
        <pc:sldMkLst>
          <pc:docMk/>
          <pc:sldMk cId="2118262631" sldId="1196"/>
        </pc:sldMkLst>
      </pc:sldChg>
      <pc:sldChg chg="modSp add del mod">
        <pc:chgData name="Marit Schouten" userId="805fe512-144b-4571-8fbe-0eff68f07394" providerId="ADAL" clId="{57A4F2B6-A674-45F5-92CC-3B59494016D5}" dt="2023-02-22T17:48:56.008" v="56" actId="20577"/>
        <pc:sldMkLst>
          <pc:docMk/>
          <pc:sldMk cId="478733110" sldId="1197"/>
        </pc:sldMkLst>
        <pc:spChg chg="mod">
          <ac:chgData name="Marit Schouten" userId="805fe512-144b-4571-8fbe-0eff68f07394" providerId="ADAL" clId="{57A4F2B6-A674-45F5-92CC-3B59494016D5}" dt="2023-02-22T17:48:56.008" v="56" actId="20577"/>
          <ac:spMkLst>
            <pc:docMk/>
            <pc:sldMk cId="478733110" sldId="1197"/>
            <ac:spMk id="6" creationId="{0AB00988-121B-F94E-6790-10AC946E81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B34CE-344F-41AC-9074-D6940864E6EF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6A17-5E55-4BE8-BD33-23E0B4A8EB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26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2</a:t>
            </a:r>
            <a:r>
              <a:rPr lang="en-US" baseline="30000" dirty="0"/>
              <a:t>nd</a:t>
            </a:r>
            <a:r>
              <a:rPr lang="en-US" dirty="0"/>
              <a:t> lecture of the course Impact Assessment through Theory of Change! The course is hands-on and requires active engagement of all participants. It teaches you a scientifically grounded approach to impact assessment by use of the logic model ‘Theory of Change’.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EF8F5-EFCA-4420-825D-2432F213FD2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5A18D-0649-4F87-B2F8-124A6316DFC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2741-CA3E-4D07-B942-2D20B54491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33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053B-5320-4639-90CC-984F057E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2E858-1C19-44AC-9E11-8809E881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131AB-B6F3-4280-8955-6865685F0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0D5C5-8231-42C1-8F15-4C00E039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03533-E9DE-4896-83F8-1CF6CCCA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20589-17ED-4158-9D33-B6B48EE3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BD918-851C-453E-9EF0-B8E97AFE0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CDAF-DA24-424B-BDC9-C3274A53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029E8-83D7-409A-AB89-1F6A4D4B0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6C482-12CB-41DE-B64B-E8402900D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7B8F9-3F76-4455-AA0E-C806C40E9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73CC7-B3B5-427B-8D55-43D121DDC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02904-CD4F-42C4-B986-C7C79CD2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4FD75-36E5-4123-9D34-932EECE6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EF493-F5A6-47E1-BF85-32F2B96D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43B215-E2C7-44EC-A23A-AE6131198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F81E-74AF-4B6B-BB8D-C1031A82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4A799-728A-4A73-AED4-84D2B9A0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9C831-2E28-4966-A8A9-0D8D13C7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3D87B-6208-45CD-9E7B-A7CC57D1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203C7-FE5B-4D65-A8F4-CAB31FF245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7"/>
            <a:ext cx="12192000" cy="6843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BAE0D-0496-4A2D-B9C0-68609623C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7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4C84-6835-4110-8AEB-79907C0D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89364-0BAD-40BA-809F-D8BCC611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E4DD9-7789-43A2-944E-4029E193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D77AB-7FB5-47BB-8B68-F3791188F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4" y="0"/>
            <a:ext cx="1217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5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B984-4FCC-4C94-9711-EBAB0FF0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700D-F58D-4C18-8EBF-8C73AC40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DDFFF-21E2-412A-8480-1B035D4EF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95BD-3E50-4004-A27A-E0D8769D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33E5-4EA7-4CB3-B3C6-D7F4D63D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C5E9E-8B3A-46B3-960C-6990909A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6857F-29F5-404A-BD68-8038EFB3A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474D-A441-4AA2-AEBA-EB300AE8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35BDE-76CB-49DF-9086-AB2EDFD27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4CF78-F740-4722-A51B-8C1C7318C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94D4B-3D0D-44F8-A070-41E2A734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34C62-A03B-4FE7-A7BB-6533EADF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D920F-28CA-4585-926E-20E28BA1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A720C-FE57-43A9-AD3B-E7C18EE7D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85"/>
            <a:ext cx="121920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A7A9-65E1-43E2-92D2-EB3AFE02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11ADC-840F-46A6-9AE9-65BC3125F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F40D-F425-4792-BF3C-5491A299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63073-5E5E-4DCA-BBE8-7A45D19D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AF72-587D-47C6-B6CF-A7AEB673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DA087-EACC-4163-89C6-5FEAD7C01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351A-DFCC-49DB-8C7E-5311EBBC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2E166-EA33-4370-BE7B-7C9DC88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0E268-F5D1-4BFA-89C7-BC817613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F7E90-ADD4-4523-A589-5D0544DD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AB332-8B7E-46A9-81BE-A7C8A64D9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5836-3C30-46B3-AC32-32184EFA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CE826-A37F-4AC1-9BE1-1F617553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B7CDC-D6D8-413E-B94F-44398EEF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A4A04-10DC-4A9E-9719-FA34C6AF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C266C-CE31-45BF-A71A-1D8B66BDB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8"/>
            <a:ext cx="12192000" cy="68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37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0022-96ED-4DD2-84BC-BCBF6E37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0D3B8-0BEB-4F42-B662-3A8AD3E8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0C17B-CE54-4038-854C-2C3DBD81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E0C8E-42AE-4EC8-A793-158E3318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B9812-D52B-4AD2-9512-B0199C019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1665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3862-AD3E-48D0-9AC7-DA607304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28E66-DB1E-4D57-B0F1-41F2B877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0A6FA-E5E4-41F8-B748-DB3A55D7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BDAE-3E11-48DB-AF9D-E1644B91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A4BF6-C2DA-49E5-A4E9-D9F00CC2A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4" y="0"/>
            <a:ext cx="1217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4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BDDF-99F3-45C0-ADAD-2F93B3C1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8F1CD-98AD-4BF8-920F-C5C2A4F0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0BF26-D02A-4548-9CD7-198C0D40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15383-4F80-4697-BC7F-C00BB562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26F24-ECF7-4589-AD26-DA46DEC83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396000"/>
            <a:ext cx="5332799" cy="828000"/>
          </a:xfrm>
        </p:spPr>
        <p:txBody>
          <a:bodyPr/>
          <a:lstStyle>
            <a:lvl1pPr>
              <a:defRPr>
                <a:solidFill>
                  <a:srgbClr val="2DCCD3"/>
                </a:solidFill>
              </a:defRPr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600200"/>
            <a:ext cx="53328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 tekst</a:t>
            </a:r>
          </a:p>
          <a:p>
            <a:pPr lvl="2"/>
            <a:r>
              <a:rPr lang="nl-NL" dirty="0"/>
              <a:t>Derde niveau tekst</a:t>
            </a:r>
          </a:p>
          <a:p>
            <a:pPr lvl="3"/>
            <a:r>
              <a:rPr lang="nl-NL" dirty="0"/>
              <a:t>Vierde niveau tekst</a:t>
            </a:r>
          </a:p>
          <a:p>
            <a:pPr lvl="4"/>
            <a:r>
              <a:rPr lang="nl-NL" dirty="0"/>
              <a:t>Vijfde niveau tekst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488950"/>
            <a:ext cx="5352000" cy="50292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foto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  <p:pic>
        <p:nvPicPr>
          <p:cNvPr id="11" name="Afbeelding 10" descr="ICE 2 blau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0" y="6178204"/>
            <a:ext cx="2160000" cy="3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2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7C81-C791-49E8-9753-8DD207F4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EFC11-AA36-4B6E-BC6E-9750E59B8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2727-A234-4E29-900E-0126EE40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31787-1E7D-49E8-A072-7FB683378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C1E3-A3FF-4C5A-9FCF-91BB827D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49B41-1AB3-48F0-B811-5B2A9DFFA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8"/>
            <a:ext cx="12192000" cy="6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4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B984-4FCC-4C94-9711-EBAB0FF0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700D-F58D-4C18-8EBF-8C73AC40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DDFFF-21E2-412A-8480-1B035D4EF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95BD-3E50-4004-A27A-E0D8769D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33E5-4EA7-4CB3-B3C6-D7F4D63D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C5E9E-8B3A-46B3-960C-6990909A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6857F-29F5-404A-BD68-8038EFB3A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6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55367" y="1056001"/>
            <a:ext cx="10896000" cy="4558151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/>
              <a:t>Click on the icon to</a:t>
            </a:r>
            <a:br>
              <a:rPr lang="en-GB" noProof="0"/>
            </a:br>
            <a:r>
              <a:rPr lang="en-GB" noProof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528000"/>
          </a:xfrm>
        </p:spPr>
        <p:txBody>
          <a:bodyPr anchor="t" anchorCtr="0"/>
          <a:lstStyle>
            <a:lvl1pPr algn="l">
              <a:lnSpc>
                <a:spcPts val="3333"/>
              </a:lnSpc>
              <a:defRPr sz="2667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13-12-2023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217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D732-7916-4FBA-987E-3CF1D450F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4A7EC-6F49-4DD8-9118-E60C06B80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5540C-795D-4F09-A24C-53353711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512CA-D5EE-4F8D-A6D1-38A28E84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E36D-D065-4DE8-8EAD-DCC12E25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64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8E7B-06AB-4AF0-9EA7-DBC4671E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BBADF-AD01-4BA9-9060-D46181651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232DB-7768-49D3-B5CE-B2F0AEEC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9F1FA-1ADF-4454-BBC1-13B43F5C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6240F-DE27-4418-BEFF-89EF791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CAF6C-04C3-44E7-9456-E2850E950A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7"/>
            <a:ext cx="12192000" cy="68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7C81-C791-49E8-9753-8DD207F4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EFC11-AA36-4B6E-BC6E-9750E59B8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2727-A234-4E29-900E-0126EE40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31787-1E7D-49E8-A072-7FB683378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C1E3-A3FF-4C5A-9FCF-91BB827D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49B41-1AB3-48F0-B811-5B2A9DFFA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8"/>
            <a:ext cx="12192000" cy="6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5A18D-0649-4F87-B2F8-124A6316DFC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2741-CA3E-4D07-B942-2D20B544919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F5F68-3A88-4097-A411-E3A714030022}"/>
              </a:ext>
            </a:extLst>
          </p:cNvPr>
          <p:cNvSpPr/>
          <p:nvPr userDrawn="1"/>
        </p:nvSpPr>
        <p:spPr>
          <a:xfrm>
            <a:off x="9982200" y="0"/>
            <a:ext cx="2209800" cy="7969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84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56EC9-29C3-4C22-92BC-1630064C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D37BC-B0A3-4DE2-AE26-CB0FE0818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8B5A-A85C-4564-A942-D6FEC083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EFD0-5E81-4565-95DB-A7503F640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BF15-3CE6-4DCE-BE3A-742F2016F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AA199-73E2-46B6-8ADB-B80C5F2D5E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0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91AA1A-F2B9-2196-B909-A862158EAC1D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2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DB1A9-9D25-1CA1-B9B2-C9734E3CF07C}"/>
              </a:ext>
            </a:extLst>
          </p:cNvPr>
          <p:cNvPicPr/>
          <p:nvPr/>
        </p:nvPicPr>
        <p:blipFill rotWithShape="1">
          <a:blip r:embed="rId3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208337" y="833645"/>
            <a:ext cx="6780027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 ASSESSMENT 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THROUGH THEORY OF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0D8B35-2F24-437F-9FF8-41F1A3706620}"/>
              </a:ext>
            </a:extLst>
          </p:cNvPr>
          <p:cNvSpPr>
            <a:spLocks noChangeAspect="1"/>
          </p:cNvSpPr>
          <p:nvPr/>
        </p:nvSpPr>
        <p:spPr>
          <a:xfrm>
            <a:off x="0" y="4772025"/>
            <a:ext cx="7877175" cy="151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503C7EC9-F23F-4507-8A98-156B988C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80" y="4772525"/>
            <a:ext cx="3835680" cy="136400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B47A18-5B36-482E-8504-0A42F821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80" y="5059325"/>
            <a:ext cx="4135684" cy="890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A78639-9B1B-3D47-780A-7A50263D55D7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5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9509A6-3699-B7E0-4BC1-CD858CE548ED}"/>
              </a:ext>
            </a:extLst>
          </p:cNvPr>
          <p:cNvPicPr/>
          <p:nvPr/>
        </p:nvPicPr>
        <p:blipFill rotWithShape="1">
          <a:blip r:embed="rId6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6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130601" y="686845"/>
            <a:ext cx="8168408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Lecture 4: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 THEORY TO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GUESTLECTURE BY &lt;</a:t>
            </a:r>
            <a:r>
              <a:rPr kumimoji="0" lang="en-US" sz="2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en-US" sz="2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 ASSESSMENT THROUGH THEORY OF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0D8B35-2F24-437F-9FF8-41F1A3706620}"/>
              </a:ext>
            </a:extLst>
          </p:cNvPr>
          <p:cNvSpPr>
            <a:spLocks noChangeAspect="1"/>
          </p:cNvSpPr>
          <p:nvPr/>
        </p:nvSpPr>
        <p:spPr>
          <a:xfrm>
            <a:off x="0" y="4772025"/>
            <a:ext cx="7877175" cy="151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503C7EC9-F23F-4507-8A98-156B988C6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80" y="4772525"/>
            <a:ext cx="3835680" cy="136400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B47A18-5B36-482E-8504-0A42F821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80" y="5059325"/>
            <a:ext cx="4135684" cy="890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02EC75-D059-C15B-9685-8DFE75272202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6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C1A40-A312-A12E-B8EB-1443C4592FCA}"/>
              </a:ext>
            </a:extLst>
          </p:cNvPr>
          <p:cNvPicPr/>
          <p:nvPr/>
        </p:nvPicPr>
        <p:blipFill rotWithShape="1">
          <a:blip r:embed="rId7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4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039F47-B69F-CB38-9013-5D32137F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018714"/>
            <a:ext cx="3932237" cy="1600200"/>
          </a:xfrm>
        </p:spPr>
        <p:txBody>
          <a:bodyPr/>
          <a:lstStyle/>
          <a:p>
            <a:r>
              <a:rPr lang="en-US" b="1" dirty="0"/>
              <a:t>PROGRAM OF TODAY</a:t>
            </a:r>
            <a:endParaRPr lang="nl-NL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14C2D8-9FB7-48F5-128F-30B42A30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51349" cy="48736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PART 1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Guest lecture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PART 2</a:t>
            </a:r>
          </a:p>
          <a:p>
            <a:r>
              <a:rPr lang="en-US" dirty="0">
                <a:latin typeface="+mj-lt"/>
              </a:rPr>
              <a:t>Pre-pitches</a:t>
            </a:r>
          </a:p>
        </p:txBody>
      </p:sp>
    </p:spTree>
    <p:extLst>
      <p:ext uri="{BB962C8B-B14F-4D97-AF65-F5344CB8AC3E}">
        <p14:creationId xmlns:p14="http://schemas.microsoft.com/office/powerpoint/2010/main" val="162379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45998-1DAE-216B-8B81-EA11885B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00988-121B-F94E-6790-10AC946E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3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3BF7F2-7217-32A2-54E2-510445D3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&lt;INSERT SLIDES FROM GUEST LECTURER&gt;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8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45998-1DAE-216B-8B81-EA11885B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00988-121B-F94E-6790-10AC946E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Pre-pitches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C2667A-71B1-57E0-577E-012E6FDD5C16}"/>
              </a:ext>
            </a:extLst>
          </p:cNvPr>
          <p:cNvSpPr/>
          <p:nvPr/>
        </p:nvSpPr>
        <p:spPr>
          <a:xfrm>
            <a:off x="8966447" y="1819922"/>
            <a:ext cx="2840854" cy="1207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Each group gets 10 minutes to present their </a:t>
            </a:r>
            <a:r>
              <a:rPr lang="en-US" dirty="0" err="1"/>
              <a:t>ToC</a:t>
            </a:r>
            <a:r>
              <a:rPr lang="en-US" dirty="0"/>
              <a:t>. They get feedback from the teacher and other students.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8565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814CB6-8310-2735-C2E9-0EB8B14B3CA1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2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E349F-BABF-51CD-E27B-17384EC99FD5}"/>
              </a:ext>
            </a:extLst>
          </p:cNvPr>
          <p:cNvPicPr/>
          <p:nvPr/>
        </p:nvPicPr>
        <p:blipFill rotWithShape="1">
          <a:blip r:embed="rId3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04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E template .potx" id="{7F4D7AEA-6349-484D-AD5D-7B6AD08AA3D7}" vid="{06741EF1-C78F-4A90-ADC7-E50518D4DC0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861209-8bf3-47c7-8004-08d07fe78748">
      <Terms xmlns="http://schemas.microsoft.com/office/infopath/2007/PartnerControls"/>
    </lcf76f155ced4ddcb4097134ff3c332f>
    <TaxCatchAll xmlns="ec27a0a7-8611-46d0-bbb2-f45a8872e5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91C403BD10846915ADAE108BADACB" ma:contentTypeVersion="16" ma:contentTypeDescription="Create a new document." ma:contentTypeScope="" ma:versionID="8220fda739f04aed1596e8c55425c712">
  <xsd:schema xmlns:xsd="http://www.w3.org/2001/XMLSchema" xmlns:xs="http://www.w3.org/2001/XMLSchema" xmlns:p="http://schemas.microsoft.com/office/2006/metadata/properties" xmlns:ns2="82861209-8bf3-47c7-8004-08d07fe78748" xmlns:ns3="ec27a0a7-8611-46d0-bbb2-f45a8872e5ef" targetNamespace="http://schemas.microsoft.com/office/2006/metadata/properties" ma:root="true" ma:fieldsID="969e3b05c6c9eb641653af2a2e8367cf" ns2:_="" ns3:_="">
    <xsd:import namespace="82861209-8bf3-47c7-8004-08d07fe78748"/>
    <xsd:import namespace="ec27a0a7-8611-46d0-bbb2-f45a8872e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61209-8bf3-47c7-8004-08d07fe78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be16e47-96de-4d33-b6d8-af9f1b8037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7a0a7-8611-46d0-bbb2-f45a8872e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4f3c3d8-2681-4be8-82aa-154f6549750c}" ma:internalName="TaxCatchAll" ma:showField="CatchAllData" ma:web="ec27a0a7-8611-46d0-bbb2-f45a8872e5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6812BD-C862-4FC8-8069-5AFD53BA45F2}">
  <ds:schemaRefs>
    <ds:schemaRef ds:uri="http://schemas.microsoft.com/office/2006/metadata/properties"/>
    <ds:schemaRef ds:uri="http://schemas.microsoft.com/office/infopath/2007/PartnerControls"/>
    <ds:schemaRef ds:uri="220ed625-d5d9-46f2-9141-fd498e038409"/>
    <ds:schemaRef ds:uri="387f85dc-f754-48fd-8b71-d4613f7d3a51"/>
  </ds:schemaRefs>
</ds:datastoreItem>
</file>

<file path=customXml/itemProps2.xml><?xml version="1.0" encoding="utf-8"?>
<ds:datastoreItem xmlns:ds="http://schemas.openxmlformats.org/officeDocument/2006/customXml" ds:itemID="{B29B6F65-339F-4F85-8A55-F4EB580B41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FCD259-D8F9-485F-9CFE-FCE47AE1AD49}"/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201</Words>
  <Application>Microsoft Office PowerPoint</Application>
  <PresentationFormat>Widescreen</PresentationFormat>
  <Paragraphs>27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Museo Sans 900</vt:lpstr>
      <vt:lpstr>1_Office Theme</vt:lpstr>
      <vt:lpstr>2_Office Theme</vt:lpstr>
      <vt:lpstr>PowerPoint Presentation</vt:lpstr>
      <vt:lpstr>PowerPoint Presentation</vt:lpstr>
      <vt:lpstr>PowerPoint Presentation</vt:lpstr>
      <vt:lpstr>PROGRAM OF TODAY</vt:lpstr>
      <vt:lpstr>PART 1</vt:lpstr>
      <vt:lpstr>&lt;INSERT SLIDES FROM GUEST LECTURER&gt;</vt:lpstr>
      <vt:lpstr>PART 2</vt:lpstr>
      <vt:lpstr>PowerPoint Presentation</vt:lpstr>
    </vt:vector>
  </TitlesOfParts>
  <Company>Erasmus Universiteit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Change</dc:title>
  <dc:creator>Marit Schouten</dc:creator>
  <cp:lastModifiedBy>Marit Schouten</cp:lastModifiedBy>
  <cp:revision>1</cp:revision>
  <dcterms:created xsi:type="dcterms:W3CDTF">2023-02-15T08:56:08Z</dcterms:created>
  <dcterms:modified xsi:type="dcterms:W3CDTF">2023-12-13T13:10:07Z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0x01010088391C403BD10846915ADAE108BADACB</vt:lpwstr>
  </property>
  <property fmtid="{D5CDD505-2E9C-101B-9397-08002B2CF9AE}" pid="3" name="MediaServiceImageTags">
    <vt:lpwstr/>
  </property>
  <property fmtid="{D5CDD505-2E9C-101B-9397-08002B2CF9AE}" pid="4" name="MSIP_Label_8772ba27-cab8-4042-a351-a31f6e4eacdc_Enabled">
    <vt:lpwstr>true</vt:lpwstr>
  </property>
  <property fmtid="{D5CDD505-2E9C-101B-9397-08002B2CF9AE}" pid="5" name="MSIP_Label_8772ba27-cab8-4042-a351-a31f6e4eacdc_SetDate">
    <vt:lpwstr>2023-11-23T16:15:55Z</vt:lpwstr>
  </property>
  <property fmtid="{D5CDD505-2E9C-101B-9397-08002B2CF9AE}" pid="6" name="MSIP_Label_8772ba27-cab8-4042-a351-a31f6e4eacdc_Method">
    <vt:lpwstr>Standard</vt:lpwstr>
  </property>
  <property fmtid="{D5CDD505-2E9C-101B-9397-08002B2CF9AE}" pid="7" name="MSIP_Label_8772ba27-cab8-4042-a351-a31f6e4eacdc_Name">
    <vt:lpwstr>Internal</vt:lpwstr>
  </property>
  <property fmtid="{D5CDD505-2E9C-101B-9397-08002B2CF9AE}" pid="8" name="MSIP_Label_8772ba27-cab8-4042-a351-a31f6e4eacdc_SiteId">
    <vt:lpwstr>715902d6-f63e-4b8d-929b-4bb170bad492</vt:lpwstr>
  </property>
  <property fmtid="{D5CDD505-2E9C-101B-9397-08002B2CF9AE}" pid="9" name="MSIP_Label_8772ba27-cab8-4042-a351-a31f6e4eacdc_ActionId">
    <vt:lpwstr>9f5de48a-7b86-4a4b-b90d-6f0e53ec935a</vt:lpwstr>
  </property>
  <property fmtid="{D5CDD505-2E9C-101B-9397-08002B2CF9AE}" pid="10" name="MSIP_Label_8772ba27-cab8-4042-a351-a31f6e4eacdc_ContentBits">
    <vt:lpwstr>0</vt:lpwstr>
  </property>
</Properties>
</file>