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48" r:id="rId5"/>
  </p:sldMasterIdLst>
  <p:notesMasterIdLst>
    <p:notesMasterId r:id="rId49"/>
  </p:notesMasterIdLst>
  <p:sldIdLst>
    <p:sldId id="276" r:id="rId6"/>
    <p:sldId id="275" r:id="rId7"/>
    <p:sldId id="274" r:id="rId8"/>
    <p:sldId id="273" r:id="rId9"/>
    <p:sldId id="272" r:id="rId10"/>
    <p:sldId id="271" r:id="rId11"/>
    <p:sldId id="270" r:id="rId12"/>
    <p:sldId id="269" r:id="rId13"/>
    <p:sldId id="268" r:id="rId14"/>
    <p:sldId id="305" r:id="rId15"/>
    <p:sldId id="266" r:id="rId16"/>
    <p:sldId id="265" r:id="rId17"/>
    <p:sldId id="264" r:id="rId18"/>
    <p:sldId id="263" r:id="rId19"/>
    <p:sldId id="262" r:id="rId20"/>
    <p:sldId id="281" r:id="rId21"/>
    <p:sldId id="306" r:id="rId22"/>
    <p:sldId id="261" r:id="rId23"/>
    <p:sldId id="260" r:id="rId24"/>
    <p:sldId id="259" r:id="rId25"/>
    <p:sldId id="257" r:id="rId26"/>
    <p:sldId id="296" r:id="rId27"/>
    <p:sldId id="309" r:id="rId28"/>
    <p:sldId id="294" r:id="rId29"/>
    <p:sldId id="293" r:id="rId30"/>
    <p:sldId id="308" r:id="rId31"/>
    <p:sldId id="291" r:id="rId32"/>
    <p:sldId id="290" r:id="rId33"/>
    <p:sldId id="289" r:id="rId34"/>
    <p:sldId id="288" r:id="rId35"/>
    <p:sldId id="286" r:id="rId36"/>
    <p:sldId id="285" r:id="rId37"/>
    <p:sldId id="284" r:id="rId38"/>
    <p:sldId id="282" r:id="rId39"/>
    <p:sldId id="307" r:id="rId40"/>
    <p:sldId id="278" r:id="rId41"/>
    <p:sldId id="304" r:id="rId42"/>
    <p:sldId id="277" r:id="rId43"/>
    <p:sldId id="303" r:id="rId44"/>
    <p:sldId id="310" r:id="rId45"/>
    <p:sldId id="311" r:id="rId46"/>
    <p:sldId id="298" r:id="rId47"/>
    <p:sldId id="29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50B2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CCDD5F-96C6-45AD-86B9-6A011DE53582}" v="70" dt="2023-12-12T17:03:16.9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886" autoAdjust="0"/>
  </p:normalViewPr>
  <p:slideViewPr>
    <p:cSldViewPr snapToGrid="0">
      <p:cViewPr varScale="1">
        <p:scale>
          <a:sx n="79" d="100"/>
          <a:sy n="79" d="100"/>
        </p:scale>
        <p:origin x="97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an Stuijfzand" userId="S::86547dst@eur.nl::129c38ca-2abb-4ea0-945a-d3cf8e396931" providerId="AD" clId="Web-{12C1BAD4-640F-4729-945D-F14F0A457309}"/>
    <pc:docChg chg="modSld">
      <pc:chgData name="Daan Stuijfzand" userId="S::86547dst@eur.nl::129c38ca-2abb-4ea0-945a-d3cf8e396931" providerId="AD" clId="Web-{12C1BAD4-640F-4729-945D-F14F0A457309}" dt="2023-03-23T09:45:44.777" v="1" actId="20577"/>
      <pc:docMkLst>
        <pc:docMk/>
      </pc:docMkLst>
      <pc:sldChg chg="modSp">
        <pc:chgData name="Daan Stuijfzand" userId="S::86547dst@eur.nl::129c38ca-2abb-4ea0-945a-d3cf8e396931" providerId="AD" clId="Web-{12C1BAD4-640F-4729-945D-F14F0A457309}" dt="2023-03-23T09:45:44.777" v="1" actId="20577"/>
        <pc:sldMkLst>
          <pc:docMk/>
          <pc:sldMk cId="1287298203" sldId="269"/>
        </pc:sldMkLst>
        <pc:spChg chg="mod">
          <ac:chgData name="Daan Stuijfzand" userId="S::86547dst@eur.nl::129c38ca-2abb-4ea0-945a-d3cf8e396931" providerId="AD" clId="Web-{12C1BAD4-640F-4729-945D-F14F0A457309}" dt="2023-03-23T09:45:44.777" v="1" actId="20577"/>
          <ac:spMkLst>
            <pc:docMk/>
            <pc:sldMk cId="1287298203" sldId="269"/>
            <ac:spMk id="9" creationId="{7B2DE98A-FA4E-4952-B679-DE1B2A02E528}"/>
          </ac:spMkLst>
        </pc:spChg>
      </pc:sldChg>
    </pc:docChg>
  </pc:docChgLst>
  <pc:docChgLst>
    <pc:chgData name="Daan Stuijfzand" userId="S::86547dst@eur.nl::129c38ca-2abb-4ea0-945a-d3cf8e396931" providerId="AD" clId="Web-{9DD73BBB-1462-452C-AA6C-06EE018BFDA7}"/>
    <pc:docChg chg="modSld">
      <pc:chgData name="Daan Stuijfzand" userId="S::86547dst@eur.nl::129c38ca-2abb-4ea0-945a-d3cf8e396931" providerId="AD" clId="Web-{9DD73BBB-1462-452C-AA6C-06EE018BFDA7}" dt="2023-03-06T14:34:47.746" v="264"/>
      <pc:docMkLst>
        <pc:docMk/>
      </pc:docMkLst>
      <pc:sldChg chg="addSp delSp modSp mod modClrScheme chgLayout">
        <pc:chgData name="Daan Stuijfzand" userId="S::86547dst@eur.nl::129c38ca-2abb-4ea0-945a-d3cf8e396931" providerId="AD" clId="Web-{9DD73BBB-1462-452C-AA6C-06EE018BFDA7}" dt="2023-03-06T14:32:30.789" v="263" actId="1076"/>
        <pc:sldMkLst>
          <pc:docMk/>
          <pc:sldMk cId="1723291686" sldId="257"/>
        </pc:sldMkLst>
        <pc:spChg chg="mod ord">
          <ac:chgData name="Daan Stuijfzand" userId="S::86547dst@eur.nl::129c38ca-2abb-4ea0-945a-d3cf8e396931" providerId="AD" clId="Web-{9DD73BBB-1462-452C-AA6C-06EE018BFDA7}" dt="2023-03-06T14:32:22.398" v="262" actId="14100"/>
          <ac:spMkLst>
            <pc:docMk/>
            <pc:sldMk cId="1723291686" sldId="257"/>
            <ac:spMk id="2" creationId="{7FCC4259-EFD6-49B5-9F20-07EDA79AC9A4}"/>
          </ac:spMkLst>
        </pc:spChg>
        <pc:spChg chg="add mod">
          <ac:chgData name="Daan Stuijfzand" userId="S::86547dst@eur.nl::129c38ca-2abb-4ea0-945a-d3cf8e396931" providerId="AD" clId="Web-{9DD73BBB-1462-452C-AA6C-06EE018BFDA7}" dt="2023-03-06T14:22:51.725" v="198" actId="20577"/>
          <ac:spMkLst>
            <pc:docMk/>
            <pc:sldMk cId="1723291686" sldId="257"/>
            <ac:spMk id="3" creationId="{36F897EE-BCBD-96E8-0AED-2F16701C4240}"/>
          </ac:spMkLst>
        </pc:spChg>
        <pc:spChg chg="mod">
          <ac:chgData name="Daan Stuijfzand" userId="S::86547dst@eur.nl::129c38ca-2abb-4ea0-945a-d3cf8e396931" providerId="AD" clId="Web-{9DD73BBB-1462-452C-AA6C-06EE018BFDA7}" dt="2023-03-06T14:26:07.387" v="228" actId="20577"/>
          <ac:spMkLst>
            <pc:docMk/>
            <pc:sldMk cId="1723291686" sldId="257"/>
            <ac:spMk id="6" creationId="{3B4D671F-A94C-4D61-B3B1-AED40457BE7D}"/>
          </ac:spMkLst>
        </pc:spChg>
        <pc:spChg chg="mod">
          <ac:chgData name="Daan Stuijfzand" userId="S::86547dst@eur.nl::129c38ca-2abb-4ea0-945a-d3cf8e396931" providerId="AD" clId="Web-{9DD73BBB-1462-452C-AA6C-06EE018BFDA7}" dt="2023-03-06T14:26:12.449" v="230" actId="20577"/>
          <ac:spMkLst>
            <pc:docMk/>
            <pc:sldMk cId="1723291686" sldId="257"/>
            <ac:spMk id="7" creationId="{600C77DD-1532-4DDC-AC33-9ED6FE541E6D}"/>
          </ac:spMkLst>
        </pc:spChg>
        <pc:spChg chg="mod">
          <ac:chgData name="Daan Stuijfzand" userId="S::86547dst@eur.nl::129c38ca-2abb-4ea0-945a-d3cf8e396931" providerId="AD" clId="Web-{9DD73BBB-1462-452C-AA6C-06EE018BFDA7}" dt="2023-03-06T14:26:23.372" v="234" actId="20577"/>
          <ac:spMkLst>
            <pc:docMk/>
            <pc:sldMk cId="1723291686" sldId="257"/>
            <ac:spMk id="8" creationId="{E8026136-8D69-4505-8AAC-F5B39BBD21A6}"/>
          </ac:spMkLst>
        </pc:spChg>
        <pc:spChg chg="mod">
          <ac:chgData name="Daan Stuijfzand" userId="S::86547dst@eur.nl::129c38ca-2abb-4ea0-945a-d3cf8e396931" providerId="AD" clId="Web-{9DD73BBB-1462-452C-AA6C-06EE018BFDA7}" dt="2023-03-06T14:26:17.637" v="232" actId="20577"/>
          <ac:spMkLst>
            <pc:docMk/>
            <pc:sldMk cId="1723291686" sldId="257"/>
            <ac:spMk id="10" creationId="{DDB7E3A4-4B96-4EC9-9B4D-75706330C45A}"/>
          </ac:spMkLst>
        </pc:spChg>
        <pc:spChg chg="mod">
          <ac:chgData name="Daan Stuijfzand" userId="S::86547dst@eur.nl::129c38ca-2abb-4ea0-945a-d3cf8e396931" providerId="AD" clId="Web-{9DD73BBB-1462-452C-AA6C-06EE018BFDA7}" dt="2023-03-06T14:31:19.724" v="258" actId="1076"/>
          <ac:spMkLst>
            <pc:docMk/>
            <pc:sldMk cId="1723291686" sldId="257"/>
            <ac:spMk id="12" creationId="{6D439709-85AB-4C90-859F-A289F0EA789B}"/>
          </ac:spMkLst>
        </pc:spChg>
        <pc:spChg chg="add del mod ord">
          <ac:chgData name="Daan Stuijfzand" userId="S::86547dst@eur.nl::129c38ca-2abb-4ea0-945a-d3cf8e396931" providerId="AD" clId="Web-{9DD73BBB-1462-452C-AA6C-06EE018BFDA7}" dt="2023-03-06T14:31:22.740" v="259"/>
          <ac:spMkLst>
            <pc:docMk/>
            <pc:sldMk cId="1723291686" sldId="257"/>
            <ac:spMk id="14" creationId="{12C28FDC-9C89-2557-FA6D-F347CBDF778D}"/>
          </ac:spMkLst>
        </pc:spChg>
        <pc:picChg chg="mod">
          <ac:chgData name="Daan Stuijfzand" userId="S::86547dst@eur.nl::129c38ca-2abb-4ea0-945a-d3cf8e396931" providerId="AD" clId="Web-{9DD73BBB-1462-452C-AA6C-06EE018BFDA7}" dt="2023-03-06T14:29:51.331" v="253"/>
          <ac:picMkLst>
            <pc:docMk/>
            <pc:sldMk cId="1723291686" sldId="257"/>
            <ac:picMk id="4" creationId="{9426718E-E7FC-4DDF-A9C1-0B1B1DA74484}"/>
          </ac:picMkLst>
        </pc:picChg>
        <pc:picChg chg="mod">
          <ac:chgData name="Daan Stuijfzand" userId="S::86547dst@eur.nl::129c38ca-2abb-4ea0-945a-d3cf8e396931" providerId="AD" clId="Web-{9DD73BBB-1462-452C-AA6C-06EE018BFDA7}" dt="2023-03-06T14:25:42.574" v="226"/>
          <ac:picMkLst>
            <pc:docMk/>
            <pc:sldMk cId="1723291686" sldId="257"/>
            <ac:picMk id="5" creationId="{7B481140-9556-48B0-934D-48303AD4F68A}"/>
          </ac:picMkLst>
        </pc:picChg>
        <pc:picChg chg="mod">
          <ac:chgData name="Daan Stuijfzand" userId="S::86547dst@eur.nl::129c38ca-2abb-4ea0-945a-d3cf8e396931" providerId="AD" clId="Web-{9DD73BBB-1462-452C-AA6C-06EE018BFDA7}" dt="2023-03-06T14:25:40.042" v="225"/>
          <ac:picMkLst>
            <pc:docMk/>
            <pc:sldMk cId="1723291686" sldId="257"/>
            <ac:picMk id="9" creationId="{50BDC4B9-8CE2-43E1-8A1E-878D5FE0931C}"/>
          </ac:picMkLst>
        </pc:picChg>
        <pc:picChg chg="mod">
          <ac:chgData name="Daan Stuijfzand" userId="S::86547dst@eur.nl::129c38ca-2abb-4ea0-945a-d3cf8e396931" providerId="AD" clId="Web-{9DD73BBB-1462-452C-AA6C-06EE018BFDA7}" dt="2023-03-06T14:25:37.214" v="224"/>
          <ac:picMkLst>
            <pc:docMk/>
            <pc:sldMk cId="1723291686" sldId="257"/>
            <ac:picMk id="11" creationId="{90B5655E-F2E9-423E-A647-C09190C91EC3}"/>
          </ac:picMkLst>
        </pc:picChg>
        <pc:picChg chg="mod">
          <ac:chgData name="Daan Stuijfzand" userId="S::86547dst@eur.nl::129c38ca-2abb-4ea0-945a-d3cf8e396931" providerId="AD" clId="Web-{9DD73BBB-1462-452C-AA6C-06EE018BFDA7}" dt="2023-03-06T14:32:30.789" v="263" actId="1076"/>
          <ac:picMkLst>
            <pc:docMk/>
            <pc:sldMk cId="1723291686" sldId="257"/>
            <ac:picMk id="13" creationId="{774FFE90-D9FB-4920-94F9-7A1047D61C56}"/>
          </ac:picMkLst>
        </pc:picChg>
      </pc:sldChg>
      <pc:sldChg chg="addSp delSp modSp mod modClrScheme chgLayout">
        <pc:chgData name="Daan Stuijfzand" userId="S::86547dst@eur.nl::129c38ca-2abb-4ea0-945a-d3cf8e396931" providerId="AD" clId="Web-{9DD73BBB-1462-452C-AA6C-06EE018BFDA7}" dt="2023-03-06T14:19:02.968" v="188" actId="1076"/>
        <pc:sldMkLst>
          <pc:docMk/>
          <pc:sldMk cId="1804035059" sldId="258"/>
        </pc:sldMkLst>
        <pc:spChg chg="mod ord">
          <ac:chgData name="Daan Stuijfzand" userId="S::86547dst@eur.nl::129c38ca-2abb-4ea0-945a-d3cf8e396931" providerId="AD" clId="Web-{9DD73BBB-1462-452C-AA6C-06EE018BFDA7}" dt="2023-03-06T14:16:48.729" v="171"/>
          <ac:spMkLst>
            <pc:docMk/>
            <pc:sldMk cId="1804035059" sldId="258"/>
            <ac:spMk id="2" creationId="{3B4808F1-29DE-4B4D-8D9F-756EC8B725F1}"/>
          </ac:spMkLst>
        </pc:spChg>
        <pc:spChg chg="add del mod ord">
          <ac:chgData name="Daan Stuijfzand" userId="S::86547dst@eur.nl::129c38ca-2abb-4ea0-945a-d3cf8e396931" providerId="AD" clId="Web-{9DD73BBB-1462-452C-AA6C-06EE018BFDA7}" dt="2023-03-06T14:17:11.543" v="174"/>
          <ac:spMkLst>
            <pc:docMk/>
            <pc:sldMk cId="1804035059" sldId="258"/>
            <ac:spMk id="3" creationId="{3EF8577D-5CCD-9EDC-43A4-946DC275A1A2}"/>
          </ac:spMkLst>
        </pc:spChg>
        <pc:spChg chg="del">
          <ac:chgData name="Daan Stuijfzand" userId="S::86547dst@eur.nl::129c38ca-2abb-4ea0-945a-d3cf8e396931" providerId="AD" clId="Web-{9DD73BBB-1462-452C-AA6C-06EE018BFDA7}" dt="2023-03-06T14:16:29.807" v="169"/>
          <ac:spMkLst>
            <pc:docMk/>
            <pc:sldMk cId="1804035059" sldId="258"/>
            <ac:spMk id="5" creationId="{80378F96-6EAB-423C-999F-53D25D2AFA0C}"/>
          </ac:spMkLst>
        </pc:spChg>
        <pc:spChg chg="add del">
          <ac:chgData name="Daan Stuijfzand" userId="S::86547dst@eur.nl::129c38ca-2abb-4ea0-945a-d3cf8e396931" providerId="AD" clId="Web-{9DD73BBB-1462-452C-AA6C-06EE018BFDA7}" dt="2023-03-06T14:16:57.089" v="172"/>
          <ac:spMkLst>
            <pc:docMk/>
            <pc:sldMk cId="1804035059" sldId="258"/>
            <ac:spMk id="6" creationId="{F5E8A7D6-7C0B-4037-A402-6F46DCD4B3FC}"/>
          </ac:spMkLst>
        </pc:spChg>
        <pc:spChg chg="add del mod ord">
          <ac:chgData name="Daan Stuijfzand" userId="S::86547dst@eur.nl::129c38ca-2abb-4ea0-945a-d3cf8e396931" providerId="AD" clId="Web-{9DD73BBB-1462-452C-AA6C-06EE018BFDA7}" dt="2023-03-06T14:17:09.886" v="173"/>
          <ac:spMkLst>
            <pc:docMk/>
            <pc:sldMk cId="1804035059" sldId="258"/>
            <ac:spMk id="7" creationId="{B94E3273-46D0-48A6-27FC-9EB19784EC3C}"/>
          </ac:spMkLst>
        </pc:spChg>
        <pc:spChg chg="mod">
          <ac:chgData name="Daan Stuijfzand" userId="S::86547dst@eur.nl::129c38ca-2abb-4ea0-945a-d3cf8e396931" providerId="AD" clId="Web-{9DD73BBB-1462-452C-AA6C-06EE018BFDA7}" dt="2023-03-06T14:19:02.968" v="188" actId="1076"/>
          <ac:spMkLst>
            <pc:docMk/>
            <pc:sldMk cId="1804035059" sldId="258"/>
            <ac:spMk id="8" creationId="{2A388AE8-EB4D-4C3F-AE26-A1AF7994E109}"/>
          </ac:spMkLst>
        </pc:spChg>
        <pc:spChg chg="mod">
          <ac:chgData name="Daan Stuijfzand" userId="S::86547dst@eur.nl::129c38ca-2abb-4ea0-945a-d3cf8e396931" providerId="AD" clId="Web-{9DD73BBB-1462-452C-AA6C-06EE018BFDA7}" dt="2023-03-06T14:18:19.295" v="185" actId="20577"/>
          <ac:spMkLst>
            <pc:docMk/>
            <pc:sldMk cId="1804035059" sldId="258"/>
            <ac:spMk id="9" creationId="{7B2DE98A-FA4E-4952-B679-DE1B2A02E528}"/>
          </ac:spMkLst>
        </pc:spChg>
        <pc:spChg chg="mod">
          <ac:chgData name="Daan Stuijfzand" userId="S::86547dst@eur.nl::129c38ca-2abb-4ea0-945a-d3cf8e396931" providerId="AD" clId="Web-{9DD73BBB-1462-452C-AA6C-06EE018BFDA7}" dt="2023-03-06T14:18:56.327" v="187" actId="14100"/>
          <ac:spMkLst>
            <pc:docMk/>
            <pc:sldMk cId="1804035059" sldId="258"/>
            <ac:spMk id="11" creationId="{4FBBAF3F-8E3F-4BA3-8151-E50AF58101DE}"/>
          </ac:spMkLst>
        </pc:spChg>
        <pc:picChg chg="del">
          <ac:chgData name="Daan Stuijfzand" userId="S::86547dst@eur.nl::129c38ca-2abb-4ea0-945a-d3cf8e396931" providerId="AD" clId="Web-{9DD73BBB-1462-452C-AA6C-06EE018BFDA7}" dt="2023-03-06T14:16:19.103" v="166"/>
          <ac:picMkLst>
            <pc:docMk/>
            <pc:sldMk cId="1804035059" sldId="258"/>
            <ac:picMk id="4" creationId="{A2B09E1B-711E-476C-BE54-1752C595A67D}"/>
          </ac:picMkLst>
        </pc:picChg>
      </pc:sldChg>
      <pc:sldChg chg="addSp modSp">
        <pc:chgData name="Daan Stuijfzand" userId="S::86547dst@eur.nl::129c38ca-2abb-4ea0-945a-d3cf8e396931" providerId="AD" clId="Web-{9DD73BBB-1462-452C-AA6C-06EE018BFDA7}" dt="2023-03-06T14:16:06.509" v="165" actId="1076"/>
        <pc:sldMkLst>
          <pc:docMk/>
          <pc:sldMk cId="1516237352" sldId="259"/>
        </pc:sldMkLst>
        <pc:spChg chg="add mod">
          <ac:chgData name="Daan Stuijfzand" userId="S::86547dst@eur.nl::129c38ca-2abb-4ea0-945a-d3cf8e396931" providerId="AD" clId="Web-{9DD73BBB-1462-452C-AA6C-06EE018BFDA7}" dt="2023-03-06T14:16:06.509" v="165" actId="1076"/>
          <ac:spMkLst>
            <pc:docMk/>
            <pc:sldMk cId="1516237352" sldId="259"/>
            <ac:spMk id="5" creationId="{BC4B273E-8C40-A119-E35C-763ED0B5A725}"/>
          </ac:spMkLst>
        </pc:spChg>
        <pc:picChg chg="add mod">
          <ac:chgData name="Daan Stuijfzand" userId="S::86547dst@eur.nl::129c38ca-2abb-4ea0-945a-d3cf8e396931" providerId="AD" clId="Web-{9DD73BBB-1462-452C-AA6C-06EE018BFDA7}" dt="2023-03-06T14:13:35.755" v="147" actId="1076"/>
          <ac:picMkLst>
            <pc:docMk/>
            <pc:sldMk cId="1516237352" sldId="259"/>
            <ac:picMk id="4" creationId="{61279890-A98D-E17A-FD52-7312CC796D2A}"/>
          </ac:picMkLst>
        </pc:picChg>
      </pc:sldChg>
      <pc:sldChg chg="modSp">
        <pc:chgData name="Daan Stuijfzand" userId="S::86547dst@eur.nl::129c38ca-2abb-4ea0-945a-d3cf8e396931" providerId="AD" clId="Web-{9DD73BBB-1462-452C-AA6C-06EE018BFDA7}" dt="2023-03-06T14:10:35.077" v="143" actId="20577"/>
        <pc:sldMkLst>
          <pc:docMk/>
          <pc:sldMk cId="3696311281" sldId="261"/>
        </pc:sldMkLst>
        <pc:graphicFrameChg chg="modGraphic">
          <ac:chgData name="Daan Stuijfzand" userId="S::86547dst@eur.nl::129c38ca-2abb-4ea0-945a-d3cf8e396931" providerId="AD" clId="Web-{9DD73BBB-1462-452C-AA6C-06EE018BFDA7}" dt="2023-03-06T14:10:35.077" v="143" actId="20577"/>
          <ac:graphicFrameMkLst>
            <pc:docMk/>
            <pc:sldMk cId="3696311281" sldId="261"/>
            <ac:graphicFrameMk id="6" creationId="{00000000-0000-0000-0000-000000000000}"/>
          </ac:graphicFrameMkLst>
        </pc:graphicFrameChg>
      </pc:sldChg>
      <pc:sldChg chg="modSp">
        <pc:chgData name="Daan Stuijfzand" userId="S::86547dst@eur.nl::129c38ca-2abb-4ea0-945a-d3cf8e396931" providerId="AD" clId="Web-{9DD73BBB-1462-452C-AA6C-06EE018BFDA7}" dt="2023-03-06T14:07:34.400" v="63" actId="20577"/>
        <pc:sldMkLst>
          <pc:docMk/>
          <pc:sldMk cId="828925962" sldId="262"/>
        </pc:sldMkLst>
        <pc:spChg chg="mod">
          <ac:chgData name="Daan Stuijfzand" userId="S::86547dst@eur.nl::129c38ca-2abb-4ea0-945a-d3cf8e396931" providerId="AD" clId="Web-{9DD73BBB-1462-452C-AA6C-06EE018BFDA7}" dt="2023-03-06T14:07:34.400" v="63" actId="20577"/>
          <ac:spMkLst>
            <pc:docMk/>
            <pc:sldMk cId="828925962" sldId="262"/>
            <ac:spMk id="2" creationId="{A5A9D480-42C1-44DB-9546-7355DFF674F3}"/>
          </ac:spMkLst>
        </pc:spChg>
      </pc:sldChg>
      <pc:sldChg chg="modSp">
        <pc:chgData name="Daan Stuijfzand" userId="S::86547dst@eur.nl::129c38ca-2abb-4ea0-945a-d3cf8e396931" providerId="AD" clId="Web-{9DD73BBB-1462-452C-AA6C-06EE018BFDA7}" dt="2023-03-06T14:06:49.539" v="62" actId="1076"/>
        <pc:sldMkLst>
          <pc:docMk/>
          <pc:sldMk cId="1576080964" sldId="263"/>
        </pc:sldMkLst>
        <pc:spChg chg="mod">
          <ac:chgData name="Daan Stuijfzand" userId="S::86547dst@eur.nl::129c38ca-2abb-4ea0-945a-d3cf8e396931" providerId="AD" clId="Web-{9DD73BBB-1462-452C-AA6C-06EE018BFDA7}" dt="2023-03-06T14:06:49.539" v="62" actId="1076"/>
          <ac:spMkLst>
            <pc:docMk/>
            <pc:sldMk cId="1576080964" sldId="263"/>
            <ac:spMk id="2" creationId="{77B199B2-C3E3-4708-9B73-4899B5A3E81E}"/>
          </ac:spMkLst>
        </pc:spChg>
      </pc:sldChg>
      <pc:sldChg chg="modSp">
        <pc:chgData name="Daan Stuijfzand" userId="S::86547dst@eur.nl::129c38ca-2abb-4ea0-945a-d3cf8e396931" providerId="AD" clId="Web-{9DD73BBB-1462-452C-AA6C-06EE018BFDA7}" dt="2023-03-06T14:04:36.801" v="59" actId="20577"/>
        <pc:sldMkLst>
          <pc:docMk/>
          <pc:sldMk cId="2612277117" sldId="267"/>
        </pc:sldMkLst>
        <pc:spChg chg="mod">
          <ac:chgData name="Daan Stuijfzand" userId="S::86547dst@eur.nl::129c38ca-2abb-4ea0-945a-d3cf8e396931" providerId="AD" clId="Web-{9DD73BBB-1462-452C-AA6C-06EE018BFDA7}" dt="2023-03-06T14:04:36.801" v="59" actId="20577"/>
          <ac:spMkLst>
            <pc:docMk/>
            <pc:sldMk cId="2612277117" sldId="267"/>
            <ac:spMk id="2" creationId="{01957B1C-EF32-4622-B875-269353320F98}"/>
          </ac:spMkLst>
        </pc:spChg>
        <pc:spChg chg="mod">
          <ac:chgData name="Daan Stuijfzand" userId="S::86547dst@eur.nl::129c38ca-2abb-4ea0-945a-d3cf8e396931" providerId="AD" clId="Web-{9DD73BBB-1462-452C-AA6C-06EE018BFDA7}" dt="2023-03-06T14:03:23.627" v="54" actId="1076"/>
          <ac:spMkLst>
            <pc:docMk/>
            <pc:sldMk cId="2612277117" sldId="267"/>
            <ac:spMk id="3" creationId="{508F08DD-C91E-4C9A-9D15-ADEFA04A70FB}"/>
          </ac:spMkLst>
        </pc:spChg>
        <pc:spChg chg="mod">
          <ac:chgData name="Daan Stuijfzand" userId="S::86547dst@eur.nl::129c38ca-2abb-4ea0-945a-d3cf8e396931" providerId="AD" clId="Web-{9DD73BBB-1462-452C-AA6C-06EE018BFDA7}" dt="2023-03-06T14:03:43.315" v="55" actId="1076"/>
          <ac:spMkLst>
            <pc:docMk/>
            <pc:sldMk cId="2612277117" sldId="267"/>
            <ac:spMk id="6" creationId="{F9C2B060-606A-DD79-BC4B-0FAF7955E9B0}"/>
          </ac:spMkLst>
        </pc:spChg>
        <pc:spChg chg="mod">
          <ac:chgData name="Daan Stuijfzand" userId="S::86547dst@eur.nl::129c38ca-2abb-4ea0-945a-d3cf8e396931" providerId="AD" clId="Web-{9DD73BBB-1462-452C-AA6C-06EE018BFDA7}" dt="2023-03-06T14:03:01.595" v="51" actId="1076"/>
          <ac:spMkLst>
            <pc:docMk/>
            <pc:sldMk cId="2612277117" sldId="267"/>
            <ac:spMk id="7" creationId="{5FC674E2-F6E7-4FA0-901A-2AAF92BBE007}"/>
          </ac:spMkLst>
        </pc:spChg>
      </pc:sldChg>
      <pc:sldChg chg="modSp">
        <pc:chgData name="Daan Stuijfzand" userId="S::86547dst@eur.nl::129c38ca-2abb-4ea0-945a-d3cf8e396931" providerId="AD" clId="Web-{9DD73BBB-1462-452C-AA6C-06EE018BFDA7}" dt="2023-03-06T14:04:45.348" v="61" actId="20577"/>
        <pc:sldMkLst>
          <pc:docMk/>
          <pc:sldMk cId="1352733131" sldId="268"/>
        </pc:sldMkLst>
        <pc:spChg chg="mod">
          <ac:chgData name="Daan Stuijfzand" userId="S::86547dst@eur.nl::129c38ca-2abb-4ea0-945a-d3cf8e396931" providerId="AD" clId="Web-{9DD73BBB-1462-452C-AA6C-06EE018BFDA7}" dt="2023-03-06T14:04:45.348" v="61" actId="20577"/>
          <ac:spMkLst>
            <pc:docMk/>
            <pc:sldMk cId="1352733131" sldId="268"/>
            <ac:spMk id="2" creationId="{3CE625F1-2F75-4A8E-BE82-F8ABF4E0A28C}"/>
          </ac:spMkLst>
        </pc:spChg>
        <pc:spChg chg="mod">
          <ac:chgData name="Daan Stuijfzand" userId="S::86547dst@eur.nl::129c38ca-2abb-4ea0-945a-d3cf8e396931" providerId="AD" clId="Web-{9DD73BBB-1462-452C-AA6C-06EE018BFDA7}" dt="2023-03-06T14:00:06.293" v="32" actId="20577"/>
          <ac:spMkLst>
            <pc:docMk/>
            <pc:sldMk cId="1352733131" sldId="268"/>
            <ac:spMk id="10" creationId="{B1E6BEBD-BFF1-457C-A616-023BD2AE5816}"/>
          </ac:spMkLst>
        </pc:spChg>
        <pc:spChg chg="mod">
          <ac:chgData name="Daan Stuijfzand" userId="S::86547dst@eur.nl::129c38ca-2abb-4ea0-945a-d3cf8e396931" providerId="AD" clId="Web-{9DD73BBB-1462-452C-AA6C-06EE018BFDA7}" dt="2023-03-06T14:00:18.653" v="34" actId="20577"/>
          <ac:spMkLst>
            <pc:docMk/>
            <pc:sldMk cId="1352733131" sldId="268"/>
            <ac:spMk id="14" creationId="{C432244F-1947-4BB2-80A9-E7094B97A6F4}"/>
          </ac:spMkLst>
        </pc:spChg>
        <pc:spChg chg="mod">
          <ac:chgData name="Daan Stuijfzand" userId="S::86547dst@eur.nl::129c38ca-2abb-4ea0-945a-d3cf8e396931" providerId="AD" clId="Web-{9DD73BBB-1462-452C-AA6C-06EE018BFDA7}" dt="2023-03-06T14:00:24.497" v="35" actId="20577"/>
          <ac:spMkLst>
            <pc:docMk/>
            <pc:sldMk cId="1352733131" sldId="268"/>
            <ac:spMk id="15" creationId="{7157083B-1F8B-4D50-9E2D-EC56304CD2A4}"/>
          </ac:spMkLst>
        </pc:spChg>
        <pc:spChg chg="mod">
          <ac:chgData name="Daan Stuijfzand" userId="S::86547dst@eur.nl::129c38ca-2abb-4ea0-945a-d3cf8e396931" providerId="AD" clId="Web-{9DD73BBB-1462-452C-AA6C-06EE018BFDA7}" dt="2023-03-06T13:59:58.730" v="31" actId="20577"/>
          <ac:spMkLst>
            <pc:docMk/>
            <pc:sldMk cId="1352733131" sldId="268"/>
            <ac:spMk id="16" creationId="{7B7E28CC-EF19-4EA0-BB28-FD073857EAF5}"/>
          </ac:spMkLst>
        </pc:spChg>
        <pc:spChg chg="mod">
          <ac:chgData name="Daan Stuijfzand" userId="S::86547dst@eur.nl::129c38ca-2abb-4ea0-945a-d3cf8e396931" providerId="AD" clId="Web-{9DD73BBB-1462-452C-AA6C-06EE018BFDA7}" dt="2023-03-06T14:00:11.996" v="33" actId="20577"/>
          <ac:spMkLst>
            <pc:docMk/>
            <pc:sldMk cId="1352733131" sldId="268"/>
            <ac:spMk id="18" creationId="{D3B85E59-9EE7-4C33-A15E-9004AD9A357B}"/>
          </ac:spMkLst>
        </pc:spChg>
        <pc:spChg chg="mod">
          <ac:chgData name="Daan Stuijfzand" userId="S::86547dst@eur.nl::129c38ca-2abb-4ea0-945a-d3cf8e396931" providerId="AD" clId="Web-{9DD73BBB-1462-452C-AA6C-06EE018BFDA7}" dt="2023-03-06T14:01:22.280" v="41" actId="1076"/>
          <ac:spMkLst>
            <pc:docMk/>
            <pc:sldMk cId="1352733131" sldId="268"/>
            <ac:spMk id="27" creationId="{C6128DBB-B557-47CE-B84A-2B4A3B004182}"/>
          </ac:spMkLst>
        </pc:spChg>
        <pc:spChg chg="mod">
          <ac:chgData name="Daan Stuijfzand" userId="S::86547dst@eur.nl::129c38ca-2abb-4ea0-945a-d3cf8e396931" providerId="AD" clId="Web-{9DD73BBB-1462-452C-AA6C-06EE018BFDA7}" dt="2023-03-06T14:00:57.935" v="39" actId="20577"/>
          <ac:spMkLst>
            <pc:docMk/>
            <pc:sldMk cId="1352733131" sldId="268"/>
            <ac:spMk id="28" creationId="{29D758E9-D8CB-45CC-954B-E61D13C232CB}"/>
          </ac:spMkLst>
        </pc:spChg>
      </pc:sldChg>
      <pc:sldChg chg="addSp delSp modSp">
        <pc:chgData name="Daan Stuijfzand" userId="S::86547dst@eur.nl::129c38ca-2abb-4ea0-945a-d3cf8e396931" providerId="AD" clId="Web-{9DD73BBB-1462-452C-AA6C-06EE018BFDA7}" dt="2023-03-06T13:59:42.339" v="30"/>
        <pc:sldMkLst>
          <pc:docMk/>
          <pc:sldMk cId="1287298203" sldId="269"/>
        </pc:sldMkLst>
        <pc:spChg chg="mod">
          <ac:chgData name="Daan Stuijfzand" userId="S::86547dst@eur.nl::129c38ca-2abb-4ea0-945a-d3cf8e396931" providerId="AD" clId="Web-{9DD73BBB-1462-452C-AA6C-06EE018BFDA7}" dt="2023-03-06T13:57:28.851" v="18" actId="1076"/>
          <ac:spMkLst>
            <pc:docMk/>
            <pc:sldMk cId="1287298203" sldId="269"/>
            <ac:spMk id="8" creationId="{2A388AE8-EB4D-4C3F-AE26-A1AF7994E109}"/>
          </ac:spMkLst>
        </pc:spChg>
        <pc:spChg chg="mod">
          <ac:chgData name="Daan Stuijfzand" userId="S::86547dst@eur.nl::129c38ca-2abb-4ea0-945a-d3cf8e396931" providerId="AD" clId="Web-{9DD73BBB-1462-452C-AA6C-06EE018BFDA7}" dt="2023-03-06T13:56:07.551" v="2" actId="20577"/>
          <ac:spMkLst>
            <pc:docMk/>
            <pc:sldMk cId="1287298203" sldId="269"/>
            <ac:spMk id="9" creationId="{7B2DE98A-FA4E-4952-B679-DE1B2A02E528}"/>
          </ac:spMkLst>
        </pc:spChg>
        <pc:spChg chg="mod">
          <ac:chgData name="Daan Stuijfzand" userId="S::86547dst@eur.nl::129c38ca-2abb-4ea0-945a-d3cf8e396931" providerId="AD" clId="Web-{9DD73BBB-1462-452C-AA6C-06EE018BFDA7}" dt="2023-03-06T13:56:13.364" v="3"/>
          <ac:spMkLst>
            <pc:docMk/>
            <pc:sldMk cId="1287298203" sldId="269"/>
            <ac:spMk id="11" creationId="{4FBBAF3F-8E3F-4BA3-8151-E50AF58101DE}"/>
          </ac:spMkLst>
        </pc:spChg>
        <pc:picChg chg="add del mod">
          <ac:chgData name="Daan Stuijfzand" userId="S::86547dst@eur.nl::129c38ca-2abb-4ea0-945a-d3cf8e396931" providerId="AD" clId="Web-{9DD73BBB-1462-452C-AA6C-06EE018BFDA7}" dt="2023-03-06T13:59:42.339" v="30"/>
          <ac:picMkLst>
            <pc:docMk/>
            <pc:sldMk cId="1287298203" sldId="269"/>
            <ac:picMk id="3" creationId="{90744F79-A8E3-FB2B-006D-6289DCB58349}"/>
          </ac:picMkLst>
        </pc:picChg>
      </pc:sldChg>
      <pc:sldChg chg="modSp">
        <pc:chgData name="Daan Stuijfzand" userId="S::86547dst@eur.nl::129c38ca-2abb-4ea0-945a-d3cf8e396931" providerId="AD" clId="Web-{9DD73BBB-1462-452C-AA6C-06EE018BFDA7}" dt="2023-03-06T13:58:08.821" v="22" actId="20577"/>
        <pc:sldMkLst>
          <pc:docMk/>
          <pc:sldMk cId="3143664787" sldId="271"/>
        </pc:sldMkLst>
        <pc:spChg chg="mod">
          <ac:chgData name="Daan Stuijfzand" userId="S::86547dst@eur.nl::129c38ca-2abb-4ea0-945a-d3cf8e396931" providerId="AD" clId="Web-{9DD73BBB-1462-452C-AA6C-06EE018BFDA7}" dt="2023-03-06T13:58:08.821" v="22" actId="20577"/>
          <ac:spMkLst>
            <pc:docMk/>
            <pc:sldMk cId="3143664787" sldId="271"/>
            <ac:spMk id="3" creationId="{8EF2EB6E-0132-444D-A607-F3B437FC9A6D}"/>
          </ac:spMkLst>
        </pc:spChg>
      </pc:sldChg>
      <pc:sldChg chg="modSp">
        <pc:chgData name="Daan Stuijfzand" userId="S::86547dst@eur.nl::129c38ca-2abb-4ea0-945a-d3cf8e396931" providerId="AD" clId="Web-{9DD73BBB-1462-452C-AA6C-06EE018BFDA7}" dt="2023-03-06T13:55:45.269" v="1" actId="20577"/>
        <pc:sldMkLst>
          <pc:docMk/>
          <pc:sldMk cId="3982169773" sldId="272"/>
        </pc:sldMkLst>
        <pc:spChg chg="mod">
          <ac:chgData name="Daan Stuijfzand" userId="S::86547dst@eur.nl::129c38ca-2abb-4ea0-945a-d3cf8e396931" providerId="AD" clId="Web-{9DD73BBB-1462-452C-AA6C-06EE018BFDA7}" dt="2023-03-06T13:55:45.269" v="1" actId="20577"/>
          <ac:spMkLst>
            <pc:docMk/>
            <pc:sldMk cId="3982169773" sldId="272"/>
            <ac:spMk id="6" creationId="{0AB00988-121B-F94E-6790-10AC946E81FB}"/>
          </ac:spMkLst>
        </pc:spChg>
      </pc:sldChg>
      <pc:sldChg chg="modSp">
        <pc:chgData name="Daan Stuijfzand" userId="S::86547dst@eur.nl::129c38ca-2abb-4ea0-945a-d3cf8e396931" providerId="AD" clId="Web-{9DD73BBB-1462-452C-AA6C-06EE018BFDA7}" dt="2023-03-06T13:55:12.581" v="0" actId="1076"/>
        <pc:sldMkLst>
          <pc:docMk/>
          <pc:sldMk cId="1734955615" sldId="273"/>
        </pc:sldMkLst>
        <pc:spChg chg="mod">
          <ac:chgData name="Daan Stuijfzand" userId="S::86547dst@eur.nl::129c38ca-2abb-4ea0-945a-d3cf8e396931" providerId="AD" clId="Web-{9DD73BBB-1462-452C-AA6C-06EE018BFDA7}" dt="2023-03-06T13:55:12.581" v="0" actId="1076"/>
          <ac:spMkLst>
            <pc:docMk/>
            <pc:sldMk cId="1734955615" sldId="273"/>
            <ac:spMk id="10" creationId="{3514C2D8-9FB7-48F5-128F-30B42A30BDDC}"/>
          </ac:spMkLst>
        </pc:spChg>
      </pc:sldChg>
      <pc:sldChg chg="mod modClrScheme chgLayout">
        <pc:chgData name="Daan Stuijfzand" userId="S::86547dst@eur.nl::129c38ca-2abb-4ea0-945a-d3cf8e396931" providerId="AD" clId="Web-{9DD73BBB-1462-452C-AA6C-06EE018BFDA7}" dt="2023-03-06T14:34:47.746" v="264"/>
        <pc:sldMkLst>
          <pc:docMk/>
          <pc:sldMk cId="215012945" sldId="295"/>
        </pc:sldMkLst>
      </pc:sldChg>
      <pc:sldChg chg="addSp delSp modSp mod modClrScheme chgLayout">
        <pc:chgData name="Daan Stuijfzand" userId="S::86547dst@eur.nl::129c38ca-2abb-4ea0-945a-d3cf8e396931" providerId="AD" clId="Web-{9DD73BBB-1462-452C-AA6C-06EE018BFDA7}" dt="2023-03-06T14:29:31.690" v="252" actId="1076"/>
        <pc:sldMkLst>
          <pc:docMk/>
          <pc:sldMk cId="2660416252" sldId="296"/>
        </pc:sldMkLst>
        <pc:spChg chg="add del mod ord">
          <ac:chgData name="Daan Stuijfzand" userId="S::86547dst@eur.nl::129c38ca-2abb-4ea0-945a-d3cf8e396931" providerId="AD" clId="Web-{9DD73BBB-1462-452C-AA6C-06EE018BFDA7}" dt="2023-03-06T14:28:04.609" v="239"/>
          <ac:spMkLst>
            <pc:docMk/>
            <pc:sldMk cId="2660416252" sldId="296"/>
            <ac:spMk id="2" creationId="{2973DB18-093F-0494-D7B2-326E38407D46}"/>
          </ac:spMkLst>
        </pc:spChg>
        <pc:spChg chg="mod ord">
          <ac:chgData name="Daan Stuijfzand" userId="S::86547dst@eur.nl::129c38ca-2abb-4ea0-945a-d3cf8e396931" providerId="AD" clId="Web-{9DD73BBB-1462-452C-AA6C-06EE018BFDA7}" dt="2023-03-06T14:29:31.690" v="252" actId="1076"/>
          <ac:spMkLst>
            <pc:docMk/>
            <pc:sldMk cId="2660416252" sldId="296"/>
            <ac:spMk id="4" creationId="{338081A6-FA1F-4A81-B32F-3AAA6A21C55F}"/>
          </ac:spMkLst>
        </pc:spChg>
        <pc:picChg chg="mod">
          <ac:chgData name="Daan Stuijfzand" userId="S::86547dst@eur.nl::129c38ca-2abb-4ea0-945a-d3cf8e396931" providerId="AD" clId="Web-{9DD73BBB-1462-452C-AA6C-06EE018BFDA7}" dt="2023-03-06T14:28:57.923" v="245" actId="1076"/>
          <ac:picMkLst>
            <pc:docMk/>
            <pc:sldMk cId="2660416252" sldId="296"/>
            <ac:picMk id="5" creationId="{0A6C9687-68C7-48FC-A277-D750D86BBE46}"/>
          </ac:picMkLst>
        </pc:picChg>
        <pc:picChg chg="del mod">
          <ac:chgData name="Daan Stuijfzand" userId="S::86547dst@eur.nl::129c38ca-2abb-4ea0-945a-d3cf8e396931" providerId="AD" clId="Web-{9DD73BBB-1462-452C-AA6C-06EE018BFDA7}" dt="2023-03-06T14:28:37.173" v="243"/>
          <ac:picMkLst>
            <pc:docMk/>
            <pc:sldMk cId="2660416252" sldId="296"/>
            <ac:picMk id="9" creationId="{00000000-0000-0000-0000-000000000000}"/>
          </ac:picMkLst>
        </pc:picChg>
      </pc:sldChg>
    </pc:docChg>
  </pc:docChgLst>
  <pc:docChgLst>
    <pc:chgData name="Daan Stuijfzand" userId="S::86547dst@eur.nl::129c38ca-2abb-4ea0-945a-d3cf8e396931" providerId="AD" clId="Web-{51763905-B4F4-4AFB-9CE8-2AC8C3C774E4}"/>
    <pc:docChg chg="modSld">
      <pc:chgData name="Daan Stuijfzand" userId="S::86547dst@eur.nl::129c38ca-2abb-4ea0-945a-d3cf8e396931" providerId="AD" clId="Web-{51763905-B4F4-4AFB-9CE8-2AC8C3C774E4}" dt="2023-03-11T18:01:17.490" v="1"/>
      <pc:docMkLst>
        <pc:docMk/>
      </pc:docMkLst>
      <pc:sldChg chg="addSp delSp">
        <pc:chgData name="Daan Stuijfzand" userId="S::86547dst@eur.nl::129c38ca-2abb-4ea0-945a-d3cf8e396931" providerId="AD" clId="Web-{51763905-B4F4-4AFB-9CE8-2AC8C3C774E4}" dt="2023-03-11T18:01:17.490" v="1"/>
        <pc:sldMkLst>
          <pc:docMk/>
          <pc:sldMk cId="1287298203" sldId="269"/>
        </pc:sldMkLst>
        <pc:spChg chg="add del">
          <ac:chgData name="Daan Stuijfzand" userId="S::86547dst@eur.nl::129c38ca-2abb-4ea0-945a-d3cf8e396931" providerId="AD" clId="Web-{51763905-B4F4-4AFB-9CE8-2AC8C3C774E4}" dt="2023-03-11T18:01:17.490" v="1"/>
          <ac:spMkLst>
            <pc:docMk/>
            <pc:sldMk cId="1287298203" sldId="269"/>
            <ac:spMk id="3" creationId="{7E788464-0F3C-51A7-93BF-6D8806347AB7}"/>
          </ac:spMkLst>
        </pc:spChg>
      </pc:sldChg>
    </pc:docChg>
  </pc:docChgLst>
  <pc:docChgLst>
    <pc:chgData name="Daan Stuijfzand" userId="S::86547dst@eur.nl::129c38ca-2abb-4ea0-945a-d3cf8e396931" providerId="AD" clId="Web-{E53F2BA4-637E-44BB-A5D6-EFDA7F45767D}"/>
    <pc:docChg chg="modSld">
      <pc:chgData name="Daan Stuijfzand" userId="S::86547dst@eur.nl::129c38ca-2abb-4ea0-945a-d3cf8e396931" providerId="AD" clId="Web-{E53F2BA4-637E-44BB-A5D6-EFDA7F45767D}" dt="2023-03-20T15:59:41.628" v="236"/>
      <pc:docMkLst>
        <pc:docMk/>
      </pc:docMkLst>
      <pc:sldChg chg="addSp modSp">
        <pc:chgData name="Daan Stuijfzand" userId="S::86547dst@eur.nl::129c38ca-2abb-4ea0-945a-d3cf8e396931" providerId="AD" clId="Web-{E53F2BA4-637E-44BB-A5D6-EFDA7F45767D}" dt="2023-03-20T15:39:46.653" v="59"/>
        <pc:sldMkLst>
          <pc:docMk/>
          <pc:sldMk cId="1723291686" sldId="257"/>
        </pc:sldMkLst>
        <pc:spChg chg="add mod">
          <ac:chgData name="Daan Stuijfzand" userId="S::86547dst@eur.nl::129c38ca-2abb-4ea0-945a-d3cf8e396931" providerId="AD" clId="Web-{E53F2BA4-637E-44BB-A5D6-EFDA7F45767D}" dt="2023-03-20T15:39:46.653" v="59"/>
          <ac:spMkLst>
            <pc:docMk/>
            <pc:sldMk cId="1723291686" sldId="257"/>
            <ac:spMk id="14" creationId="{D23DDAE8-4EF1-2D78-FA02-8E5C09D82EAF}"/>
          </ac:spMkLst>
        </pc:spChg>
      </pc:sldChg>
      <pc:sldChg chg="modSp">
        <pc:chgData name="Daan Stuijfzand" userId="S::86547dst@eur.nl::129c38ca-2abb-4ea0-945a-d3cf8e396931" providerId="AD" clId="Web-{E53F2BA4-637E-44BB-A5D6-EFDA7F45767D}" dt="2023-03-20T15:38:58.934" v="40" actId="1076"/>
        <pc:sldMkLst>
          <pc:docMk/>
          <pc:sldMk cId="1804035059" sldId="258"/>
        </pc:sldMkLst>
        <pc:spChg chg="mod">
          <ac:chgData name="Daan Stuijfzand" userId="S::86547dst@eur.nl::129c38ca-2abb-4ea0-945a-d3cf8e396931" providerId="AD" clId="Web-{E53F2BA4-637E-44BB-A5D6-EFDA7F45767D}" dt="2023-03-20T15:38:30.619" v="35" actId="1076"/>
          <ac:spMkLst>
            <pc:docMk/>
            <pc:sldMk cId="1804035059" sldId="258"/>
            <ac:spMk id="8" creationId="{2A388AE8-EB4D-4C3F-AE26-A1AF7994E109}"/>
          </ac:spMkLst>
        </pc:spChg>
        <pc:spChg chg="mod">
          <ac:chgData name="Daan Stuijfzand" userId="S::86547dst@eur.nl::129c38ca-2abb-4ea0-945a-d3cf8e396931" providerId="AD" clId="Web-{E53F2BA4-637E-44BB-A5D6-EFDA7F45767D}" dt="2023-03-20T15:38:58.934" v="40" actId="1076"/>
          <ac:spMkLst>
            <pc:docMk/>
            <pc:sldMk cId="1804035059" sldId="258"/>
            <ac:spMk id="9" creationId="{7B2DE98A-FA4E-4952-B679-DE1B2A02E528}"/>
          </ac:spMkLst>
        </pc:spChg>
        <pc:spChg chg="mod">
          <ac:chgData name="Daan Stuijfzand" userId="S::86547dst@eur.nl::129c38ca-2abb-4ea0-945a-d3cf8e396931" providerId="AD" clId="Web-{E53F2BA4-637E-44BB-A5D6-EFDA7F45767D}" dt="2023-03-20T15:38:50.042" v="38" actId="14100"/>
          <ac:spMkLst>
            <pc:docMk/>
            <pc:sldMk cId="1804035059" sldId="258"/>
            <ac:spMk id="11" creationId="{4FBBAF3F-8E3F-4BA3-8151-E50AF58101DE}"/>
          </ac:spMkLst>
        </pc:spChg>
      </pc:sldChg>
      <pc:sldChg chg="modSp">
        <pc:chgData name="Daan Stuijfzand" userId="S::86547dst@eur.nl::129c38ca-2abb-4ea0-945a-d3cf8e396931" providerId="AD" clId="Web-{E53F2BA4-637E-44BB-A5D6-EFDA7F45767D}" dt="2023-03-20T15:38:11.306" v="31" actId="1076"/>
        <pc:sldMkLst>
          <pc:docMk/>
          <pc:sldMk cId="1516237352" sldId="259"/>
        </pc:sldMkLst>
        <pc:spChg chg="mod">
          <ac:chgData name="Daan Stuijfzand" userId="S::86547dst@eur.nl::129c38ca-2abb-4ea0-945a-d3cf8e396931" providerId="AD" clId="Web-{E53F2BA4-637E-44BB-A5D6-EFDA7F45767D}" dt="2023-03-20T15:38:11.306" v="31" actId="1076"/>
          <ac:spMkLst>
            <pc:docMk/>
            <pc:sldMk cId="1516237352" sldId="259"/>
            <ac:spMk id="2" creationId="{00000000-0000-0000-0000-000000000000}"/>
          </ac:spMkLst>
        </pc:spChg>
      </pc:sldChg>
      <pc:sldChg chg="modSp">
        <pc:chgData name="Daan Stuijfzand" userId="S::86547dst@eur.nl::129c38ca-2abb-4ea0-945a-d3cf8e396931" providerId="AD" clId="Web-{E53F2BA4-637E-44BB-A5D6-EFDA7F45767D}" dt="2023-03-20T15:36:21.412" v="22" actId="20577"/>
        <pc:sldMkLst>
          <pc:docMk/>
          <pc:sldMk cId="4188267621" sldId="260"/>
        </pc:sldMkLst>
        <pc:spChg chg="mod">
          <ac:chgData name="Daan Stuijfzand" userId="S::86547dst@eur.nl::129c38ca-2abb-4ea0-945a-d3cf8e396931" providerId="AD" clId="Web-{E53F2BA4-637E-44BB-A5D6-EFDA7F45767D}" dt="2023-03-20T15:36:21.412" v="22" actId="20577"/>
          <ac:spMkLst>
            <pc:docMk/>
            <pc:sldMk cId="4188267621" sldId="260"/>
            <ac:spMk id="2" creationId="{00000000-0000-0000-0000-000000000000}"/>
          </ac:spMkLst>
        </pc:spChg>
      </pc:sldChg>
      <pc:sldChg chg="modSp">
        <pc:chgData name="Daan Stuijfzand" userId="S::86547dst@eur.nl::129c38ca-2abb-4ea0-945a-d3cf8e396931" providerId="AD" clId="Web-{E53F2BA4-637E-44BB-A5D6-EFDA7F45767D}" dt="2023-03-20T15:36:27.475" v="23" actId="20577"/>
        <pc:sldMkLst>
          <pc:docMk/>
          <pc:sldMk cId="3696311281" sldId="261"/>
        </pc:sldMkLst>
        <pc:spChg chg="mod">
          <ac:chgData name="Daan Stuijfzand" userId="S::86547dst@eur.nl::129c38ca-2abb-4ea0-945a-d3cf8e396931" providerId="AD" clId="Web-{E53F2BA4-637E-44BB-A5D6-EFDA7F45767D}" dt="2023-03-20T15:36:27.475" v="23" actId="20577"/>
          <ac:spMkLst>
            <pc:docMk/>
            <pc:sldMk cId="3696311281" sldId="261"/>
            <ac:spMk id="2" creationId="{00000000-0000-0000-0000-000000000000}"/>
          </ac:spMkLst>
        </pc:spChg>
      </pc:sldChg>
      <pc:sldChg chg="modSp">
        <pc:chgData name="Daan Stuijfzand" userId="S::86547dst@eur.nl::129c38ca-2abb-4ea0-945a-d3cf8e396931" providerId="AD" clId="Web-{E53F2BA4-637E-44BB-A5D6-EFDA7F45767D}" dt="2023-03-20T15:36:33.538" v="24" actId="20577"/>
        <pc:sldMkLst>
          <pc:docMk/>
          <pc:sldMk cId="828925962" sldId="262"/>
        </pc:sldMkLst>
        <pc:spChg chg="mod">
          <ac:chgData name="Daan Stuijfzand" userId="S::86547dst@eur.nl::129c38ca-2abb-4ea0-945a-d3cf8e396931" providerId="AD" clId="Web-{E53F2BA4-637E-44BB-A5D6-EFDA7F45767D}" dt="2023-03-20T15:36:33.538" v="24" actId="20577"/>
          <ac:spMkLst>
            <pc:docMk/>
            <pc:sldMk cId="828925962" sldId="262"/>
            <ac:spMk id="2" creationId="{A5A9D480-42C1-44DB-9546-7355DFF674F3}"/>
          </ac:spMkLst>
        </pc:spChg>
      </pc:sldChg>
      <pc:sldChg chg="modSp">
        <pc:chgData name="Daan Stuijfzand" userId="S::86547dst@eur.nl::129c38ca-2abb-4ea0-945a-d3cf8e396931" providerId="AD" clId="Web-{E53F2BA4-637E-44BB-A5D6-EFDA7F45767D}" dt="2023-03-20T15:36:47.319" v="26" actId="1076"/>
        <pc:sldMkLst>
          <pc:docMk/>
          <pc:sldMk cId="3200778379" sldId="265"/>
        </pc:sldMkLst>
        <pc:spChg chg="mod">
          <ac:chgData name="Daan Stuijfzand" userId="S::86547dst@eur.nl::129c38ca-2abb-4ea0-945a-d3cf8e396931" providerId="AD" clId="Web-{E53F2BA4-637E-44BB-A5D6-EFDA7F45767D}" dt="2023-03-20T15:36:47.319" v="26" actId="1076"/>
          <ac:spMkLst>
            <pc:docMk/>
            <pc:sldMk cId="3200778379" sldId="265"/>
            <ac:spMk id="2" creationId="{06266324-3976-D072-67B2-739DFD94D0AA}"/>
          </ac:spMkLst>
        </pc:spChg>
      </pc:sldChg>
      <pc:sldChg chg="modSp">
        <pc:chgData name="Daan Stuijfzand" userId="S::86547dst@eur.nl::129c38ca-2abb-4ea0-945a-d3cf8e396931" providerId="AD" clId="Web-{E53F2BA4-637E-44BB-A5D6-EFDA7F45767D}" dt="2023-03-20T15:36:55.257" v="27" actId="20577"/>
        <pc:sldMkLst>
          <pc:docMk/>
          <pc:sldMk cId="3211130856" sldId="266"/>
        </pc:sldMkLst>
        <pc:spChg chg="mod">
          <ac:chgData name="Daan Stuijfzand" userId="S::86547dst@eur.nl::129c38ca-2abb-4ea0-945a-d3cf8e396931" providerId="AD" clId="Web-{E53F2BA4-637E-44BB-A5D6-EFDA7F45767D}" dt="2023-03-20T15:36:55.257" v="27" actId="20577"/>
          <ac:spMkLst>
            <pc:docMk/>
            <pc:sldMk cId="3211130856" sldId="266"/>
            <ac:spMk id="2" creationId="{AEB6ED4D-426B-B693-094C-29FD355BBC47}"/>
          </ac:spMkLst>
        </pc:spChg>
      </pc:sldChg>
      <pc:sldChg chg="modSp">
        <pc:chgData name="Daan Stuijfzand" userId="S::86547dst@eur.nl::129c38ca-2abb-4ea0-945a-d3cf8e396931" providerId="AD" clId="Web-{E53F2BA4-637E-44BB-A5D6-EFDA7F45767D}" dt="2023-03-20T15:37:02.663" v="28" actId="20577"/>
        <pc:sldMkLst>
          <pc:docMk/>
          <pc:sldMk cId="2612277117" sldId="267"/>
        </pc:sldMkLst>
        <pc:spChg chg="mod">
          <ac:chgData name="Daan Stuijfzand" userId="S::86547dst@eur.nl::129c38ca-2abb-4ea0-945a-d3cf8e396931" providerId="AD" clId="Web-{E53F2BA4-637E-44BB-A5D6-EFDA7F45767D}" dt="2023-03-20T15:37:02.663" v="28" actId="20577"/>
          <ac:spMkLst>
            <pc:docMk/>
            <pc:sldMk cId="2612277117" sldId="267"/>
            <ac:spMk id="2" creationId="{01957B1C-EF32-4622-B875-269353320F98}"/>
          </ac:spMkLst>
        </pc:spChg>
      </pc:sldChg>
      <pc:sldChg chg="modSp">
        <pc:chgData name="Daan Stuijfzand" userId="S::86547dst@eur.nl::129c38ca-2abb-4ea0-945a-d3cf8e396931" providerId="AD" clId="Web-{E53F2BA4-637E-44BB-A5D6-EFDA7F45767D}" dt="2023-03-20T15:37:53.009" v="29" actId="20577"/>
        <pc:sldMkLst>
          <pc:docMk/>
          <pc:sldMk cId="1352733131" sldId="268"/>
        </pc:sldMkLst>
        <pc:spChg chg="mod">
          <ac:chgData name="Daan Stuijfzand" userId="S::86547dst@eur.nl::129c38ca-2abb-4ea0-945a-d3cf8e396931" providerId="AD" clId="Web-{E53F2BA4-637E-44BB-A5D6-EFDA7F45767D}" dt="2023-03-20T15:37:53.009" v="29" actId="20577"/>
          <ac:spMkLst>
            <pc:docMk/>
            <pc:sldMk cId="1352733131" sldId="268"/>
            <ac:spMk id="2" creationId="{3CE625F1-2F75-4A8E-BE82-F8ABF4E0A28C}"/>
          </ac:spMkLst>
        </pc:spChg>
      </pc:sldChg>
      <pc:sldChg chg="modSp">
        <pc:chgData name="Daan Stuijfzand" userId="S::86547dst@eur.nl::129c38ca-2abb-4ea0-945a-d3cf8e396931" providerId="AD" clId="Web-{E53F2BA4-637E-44BB-A5D6-EFDA7F45767D}" dt="2023-03-20T15:34:28.596" v="19" actId="1076"/>
        <pc:sldMkLst>
          <pc:docMk/>
          <pc:sldMk cId="1287298203" sldId="269"/>
        </pc:sldMkLst>
        <pc:spChg chg="mod">
          <ac:chgData name="Daan Stuijfzand" userId="S::86547dst@eur.nl::129c38ca-2abb-4ea0-945a-d3cf8e396931" providerId="AD" clId="Web-{E53F2BA4-637E-44BB-A5D6-EFDA7F45767D}" dt="2023-03-20T15:34:00.206" v="14" actId="1076"/>
          <ac:spMkLst>
            <pc:docMk/>
            <pc:sldMk cId="1287298203" sldId="269"/>
            <ac:spMk id="8" creationId="{2A388AE8-EB4D-4C3F-AE26-A1AF7994E109}"/>
          </ac:spMkLst>
        </pc:spChg>
        <pc:spChg chg="mod">
          <ac:chgData name="Daan Stuijfzand" userId="S::86547dst@eur.nl::129c38ca-2abb-4ea0-945a-d3cf8e396931" providerId="AD" clId="Web-{E53F2BA4-637E-44BB-A5D6-EFDA7F45767D}" dt="2023-03-20T15:34:28.596" v="19" actId="1076"/>
          <ac:spMkLst>
            <pc:docMk/>
            <pc:sldMk cId="1287298203" sldId="269"/>
            <ac:spMk id="9" creationId="{7B2DE98A-FA4E-4952-B679-DE1B2A02E528}"/>
          </ac:spMkLst>
        </pc:spChg>
        <pc:spChg chg="mod">
          <ac:chgData name="Daan Stuijfzand" userId="S::86547dst@eur.nl::129c38ca-2abb-4ea0-945a-d3cf8e396931" providerId="AD" clId="Web-{E53F2BA4-637E-44BB-A5D6-EFDA7F45767D}" dt="2023-03-20T15:34:22.690" v="18" actId="14100"/>
          <ac:spMkLst>
            <pc:docMk/>
            <pc:sldMk cId="1287298203" sldId="269"/>
            <ac:spMk id="11" creationId="{4FBBAF3F-8E3F-4BA3-8151-E50AF58101DE}"/>
          </ac:spMkLst>
        </pc:spChg>
      </pc:sldChg>
      <pc:sldChg chg="modSp">
        <pc:chgData name="Daan Stuijfzand" userId="S::86547dst@eur.nl::129c38ca-2abb-4ea0-945a-d3cf8e396931" providerId="AD" clId="Web-{E53F2BA4-637E-44BB-A5D6-EFDA7F45767D}" dt="2023-03-20T15:33:10.359" v="7" actId="20577"/>
        <pc:sldMkLst>
          <pc:docMk/>
          <pc:sldMk cId="3342595" sldId="270"/>
        </pc:sldMkLst>
        <pc:spChg chg="mod">
          <ac:chgData name="Daan Stuijfzand" userId="S::86547dst@eur.nl::129c38ca-2abb-4ea0-945a-d3cf8e396931" providerId="AD" clId="Web-{E53F2BA4-637E-44BB-A5D6-EFDA7F45767D}" dt="2023-03-20T15:32:31.217" v="4" actId="1076"/>
          <ac:spMkLst>
            <pc:docMk/>
            <pc:sldMk cId="3342595" sldId="270"/>
            <ac:spMk id="2" creationId="{E95D681F-58E6-437A-832C-968A05152961}"/>
          </ac:spMkLst>
        </pc:spChg>
        <pc:spChg chg="mod">
          <ac:chgData name="Daan Stuijfzand" userId="S::86547dst@eur.nl::129c38ca-2abb-4ea0-945a-d3cf8e396931" providerId="AD" clId="Web-{E53F2BA4-637E-44BB-A5D6-EFDA7F45767D}" dt="2023-03-20T15:33:10.359" v="7" actId="20577"/>
          <ac:spMkLst>
            <pc:docMk/>
            <pc:sldMk cId="3342595" sldId="270"/>
            <ac:spMk id="3" creationId="{9017705D-8C20-446F-ADB4-D3B74BDC1FEC}"/>
          </ac:spMkLst>
        </pc:spChg>
      </pc:sldChg>
      <pc:sldChg chg="modSp">
        <pc:chgData name="Daan Stuijfzand" userId="S::86547dst@eur.nl::129c38ca-2abb-4ea0-945a-d3cf8e396931" providerId="AD" clId="Web-{E53F2BA4-637E-44BB-A5D6-EFDA7F45767D}" dt="2023-03-20T15:32:09.388" v="3" actId="1076"/>
        <pc:sldMkLst>
          <pc:docMk/>
          <pc:sldMk cId="3143664787" sldId="271"/>
        </pc:sldMkLst>
        <pc:spChg chg="mod">
          <ac:chgData name="Daan Stuijfzand" userId="S::86547dst@eur.nl::129c38ca-2abb-4ea0-945a-d3cf8e396931" providerId="AD" clId="Web-{E53F2BA4-637E-44BB-A5D6-EFDA7F45767D}" dt="2023-03-20T15:32:00.810" v="2" actId="1076"/>
          <ac:spMkLst>
            <pc:docMk/>
            <pc:sldMk cId="3143664787" sldId="271"/>
            <ac:spMk id="2" creationId="{7620F091-16CB-43F6-BFCC-1E28520CE5BF}"/>
          </ac:spMkLst>
        </pc:spChg>
        <pc:spChg chg="mod">
          <ac:chgData name="Daan Stuijfzand" userId="S::86547dst@eur.nl::129c38ca-2abb-4ea0-945a-d3cf8e396931" providerId="AD" clId="Web-{E53F2BA4-637E-44BB-A5D6-EFDA7F45767D}" dt="2023-03-20T15:32:09.388" v="3" actId="1076"/>
          <ac:spMkLst>
            <pc:docMk/>
            <pc:sldMk cId="3143664787" sldId="271"/>
            <ac:spMk id="3" creationId="{8EF2EB6E-0132-444D-A607-F3B437FC9A6D}"/>
          </ac:spMkLst>
        </pc:spChg>
      </pc:sldChg>
      <pc:sldChg chg="modSp">
        <pc:chgData name="Daan Stuijfzand" userId="S::86547dst@eur.nl::129c38ca-2abb-4ea0-945a-d3cf8e396931" providerId="AD" clId="Web-{E53F2BA4-637E-44BB-A5D6-EFDA7F45767D}" dt="2023-03-20T15:31:34.590" v="0" actId="20577"/>
        <pc:sldMkLst>
          <pc:docMk/>
          <pc:sldMk cId="3982169773" sldId="272"/>
        </pc:sldMkLst>
        <pc:spChg chg="mod">
          <ac:chgData name="Daan Stuijfzand" userId="S::86547dst@eur.nl::129c38ca-2abb-4ea0-945a-d3cf8e396931" providerId="AD" clId="Web-{E53F2BA4-637E-44BB-A5D6-EFDA7F45767D}" dt="2023-03-20T15:31:34.590" v="0" actId="20577"/>
          <ac:spMkLst>
            <pc:docMk/>
            <pc:sldMk cId="3982169773" sldId="272"/>
            <ac:spMk id="6" creationId="{0AB00988-121B-F94E-6790-10AC946E81FB}"/>
          </ac:spMkLst>
        </pc:spChg>
      </pc:sldChg>
      <pc:sldChg chg="modSp">
        <pc:chgData name="Daan Stuijfzand" userId="S::86547dst@eur.nl::129c38ca-2abb-4ea0-945a-d3cf8e396931" providerId="AD" clId="Web-{E53F2BA4-637E-44BB-A5D6-EFDA7F45767D}" dt="2023-03-20T15:55:18.979" v="199"/>
        <pc:sldMkLst>
          <pc:docMk/>
          <pc:sldMk cId="805986341" sldId="277"/>
        </pc:sldMkLst>
        <pc:spChg chg="mod">
          <ac:chgData name="Daan Stuijfzand" userId="S::86547dst@eur.nl::129c38ca-2abb-4ea0-945a-d3cf8e396931" providerId="AD" clId="Web-{E53F2BA4-637E-44BB-A5D6-EFDA7F45767D}" dt="2023-03-20T15:55:18.979" v="199"/>
          <ac:spMkLst>
            <pc:docMk/>
            <pc:sldMk cId="805986341" sldId="277"/>
            <ac:spMk id="3" creationId="{BE0AF282-A219-4AD4-B80B-41C638C33F40}"/>
          </ac:spMkLst>
        </pc:spChg>
      </pc:sldChg>
      <pc:sldChg chg="modSp">
        <pc:chgData name="Daan Stuijfzand" userId="S::86547dst@eur.nl::129c38ca-2abb-4ea0-945a-d3cf8e396931" providerId="AD" clId="Web-{E53F2BA4-637E-44BB-A5D6-EFDA7F45767D}" dt="2023-03-20T15:54:21.775" v="193" actId="1076"/>
        <pc:sldMkLst>
          <pc:docMk/>
          <pc:sldMk cId="2570667308" sldId="280"/>
        </pc:sldMkLst>
        <pc:spChg chg="mod">
          <ac:chgData name="Daan Stuijfzand" userId="S::86547dst@eur.nl::129c38ca-2abb-4ea0-945a-d3cf8e396931" providerId="AD" clId="Web-{E53F2BA4-637E-44BB-A5D6-EFDA7F45767D}" dt="2023-03-20T15:52:48.787" v="190" actId="1076"/>
          <ac:spMkLst>
            <pc:docMk/>
            <pc:sldMk cId="2570667308" sldId="280"/>
            <ac:spMk id="14" creationId="{755688C2-AC8F-41AD-B25B-A38159E0319C}"/>
          </ac:spMkLst>
        </pc:spChg>
        <pc:spChg chg="mod">
          <ac:chgData name="Daan Stuijfzand" userId="S::86547dst@eur.nl::129c38ca-2abb-4ea0-945a-d3cf8e396931" providerId="AD" clId="Web-{E53F2BA4-637E-44BB-A5D6-EFDA7F45767D}" dt="2023-03-20T15:52:31.552" v="189" actId="1076"/>
          <ac:spMkLst>
            <pc:docMk/>
            <pc:sldMk cId="2570667308" sldId="280"/>
            <ac:spMk id="15" creationId="{B9763BD7-1D18-4E0D-8A54-0C2810786715}"/>
          </ac:spMkLst>
        </pc:spChg>
        <pc:spChg chg="mod">
          <ac:chgData name="Daan Stuijfzand" userId="S::86547dst@eur.nl::129c38ca-2abb-4ea0-945a-d3cf8e396931" providerId="AD" clId="Web-{E53F2BA4-637E-44BB-A5D6-EFDA7F45767D}" dt="2023-03-20T15:52:25.693" v="188" actId="1076"/>
          <ac:spMkLst>
            <pc:docMk/>
            <pc:sldMk cId="2570667308" sldId="280"/>
            <ac:spMk id="16" creationId="{EB0B8340-CD2A-4265-9A00-4F48E1923E34}"/>
          </ac:spMkLst>
        </pc:spChg>
        <pc:spChg chg="mod">
          <ac:chgData name="Daan Stuijfzand" userId="S::86547dst@eur.nl::129c38ca-2abb-4ea0-945a-d3cf8e396931" providerId="AD" clId="Web-{E53F2BA4-637E-44BB-A5D6-EFDA7F45767D}" dt="2023-03-20T15:54:21.775" v="193" actId="1076"/>
          <ac:spMkLst>
            <pc:docMk/>
            <pc:sldMk cId="2570667308" sldId="280"/>
            <ac:spMk id="17" creationId="{A6062DEA-9E8C-45D7-9CA2-2F738EF34CB2}"/>
          </ac:spMkLst>
        </pc:spChg>
      </pc:sldChg>
      <pc:sldChg chg="modSp">
        <pc:chgData name="Daan Stuijfzand" userId="S::86547dst@eur.nl::129c38ca-2abb-4ea0-945a-d3cf8e396931" providerId="AD" clId="Web-{E53F2BA4-637E-44BB-A5D6-EFDA7F45767D}" dt="2023-03-20T15:52:12.302" v="187" actId="1076"/>
        <pc:sldMkLst>
          <pc:docMk/>
          <pc:sldMk cId="4281435604" sldId="281"/>
        </pc:sldMkLst>
        <pc:spChg chg="mod">
          <ac:chgData name="Daan Stuijfzand" userId="S::86547dst@eur.nl::129c38ca-2abb-4ea0-945a-d3cf8e396931" providerId="AD" clId="Web-{E53F2BA4-637E-44BB-A5D6-EFDA7F45767D}" dt="2023-03-20T15:51:42.269" v="183" actId="1076"/>
          <ac:spMkLst>
            <pc:docMk/>
            <pc:sldMk cId="4281435604" sldId="281"/>
            <ac:spMk id="8" creationId="{2A388AE8-EB4D-4C3F-AE26-A1AF7994E109}"/>
          </ac:spMkLst>
        </pc:spChg>
        <pc:spChg chg="mod">
          <ac:chgData name="Daan Stuijfzand" userId="S::86547dst@eur.nl::129c38ca-2abb-4ea0-945a-d3cf8e396931" providerId="AD" clId="Web-{E53F2BA4-637E-44BB-A5D6-EFDA7F45767D}" dt="2023-03-20T15:52:12.302" v="187" actId="1076"/>
          <ac:spMkLst>
            <pc:docMk/>
            <pc:sldMk cId="4281435604" sldId="281"/>
            <ac:spMk id="9" creationId="{7B2DE98A-FA4E-4952-B679-DE1B2A02E528}"/>
          </ac:spMkLst>
        </pc:spChg>
        <pc:spChg chg="mod">
          <ac:chgData name="Daan Stuijfzand" userId="S::86547dst@eur.nl::129c38ca-2abb-4ea0-945a-d3cf8e396931" providerId="AD" clId="Web-{E53F2BA4-637E-44BB-A5D6-EFDA7F45767D}" dt="2023-03-20T15:52:08.583" v="186" actId="14100"/>
          <ac:spMkLst>
            <pc:docMk/>
            <pc:sldMk cId="4281435604" sldId="281"/>
            <ac:spMk id="11" creationId="{4FBBAF3F-8E3F-4BA3-8151-E50AF58101DE}"/>
          </ac:spMkLst>
        </pc:spChg>
      </pc:sldChg>
      <pc:sldChg chg="addSp modSp">
        <pc:chgData name="Daan Stuijfzand" userId="S::86547dst@eur.nl::129c38ca-2abb-4ea0-945a-d3cf8e396931" providerId="AD" clId="Web-{E53F2BA4-637E-44BB-A5D6-EFDA7F45767D}" dt="2023-03-20T15:51:20.206" v="179" actId="1076"/>
        <pc:sldMkLst>
          <pc:docMk/>
          <pc:sldMk cId="1078590980" sldId="284"/>
        </pc:sldMkLst>
        <pc:spChg chg="add mod">
          <ac:chgData name="Daan Stuijfzand" userId="S::86547dst@eur.nl::129c38ca-2abb-4ea0-945a-d3cf8e396931" providerId="AD" clId="Web-{E53F2BA4-637E-44BB-A5D6-EFDA7F45767D}" dt="2023-03-20T15:51:20.206" v="179" actId="1076"/>
          <ac:spMkLst>
            <pc:docMk/>
            <pc:sldMk cId="1078590980" sldId="284"/>
            <ac:spMk id="2" creationId="{A9B3EAFA-F6FB-696B-F955-EEDF3A9F4878}"/>
          </ac:spMkLst>
        </pc:spChg>
        <pc:picChg chg="mod">
          <ac:chgData name="Daan Stuijfzand" userId="S::86547dst@eur.nl::129c38ca-2abb-4ea0-945a-d3cf8e396931" providerId="AD" clId="Web-{E53F2BA4-637E-44BB-A5D6-EFDA7F45767D}" dt="2023-03-20T15:49:50.719" v="170" actId="14100"/>
          <ac:picMkLst>
            <pc:docMk/>
            <pc:sldMk cId="1078590980" sldId="284"/>
            <ac:picMk id="3" creationId="{4C33E3CA-4861-E431-DCC2-7D391C64F5CB}"/>
          </ac:picMkLst>
        </pc:picChg>
      </pc:sldChg>
      <pc:sldChg chg="addSp modSp">
        <pc:chgData name="Daan Stuijfzand" userId="S::86547dst@eur.nl::129c38ca-2abb-4ea0-945a-d3cf8e396931" providerId="AD" clId="Web-{E53F2BA4-637E-44BB-A5D6-EFDA7F45767D}" dt="2023-03-20T15:49:27.984" v="169"/>
        <pc:sldMkLst>
          <pc:docMk/>
          <pc:sldMk cId="1584702976" sldId="289"/>
        </pc:sldMkLst>
        <pc:spChg chg="add mod">
          <ac:chgData name="Daan Stuijfzand" userId="S::86547dst@eur.nl::129c38ca-2abb-4ea0-945a-d3cf8e396931" providerId="AD" clId="Web-{E53F2BA4-637E-44BB-A5D6-EFDA7F45767D}" dt="2023-03-20T15:49:27.984" v="169"/>
          <ac:spMkLst>
            <pc:docMk/>
            <pc:sldMk cId="1584702976" sldId="289"/>
            <ac:spMk id="3" creationId="{51CDBF62-43A9-D749-161E-DC9D948FCE57}"/>
          </ac:spMkLst>
        </pc:spChg>
      </pc:sldChg>
      <pc:sldChg chg="addSp modSp">
        <pc:chgData name="Daan Stuijfzand" userId="S::86547dst@eur.nl::129c38ca-2abb-4ea0-945a-d3cf8e396931" providerId="AD" clId="Web-{E53F2BA4-637E-44BB-A5D6-EFDA7F45767D}" dt="2023-03-20T15:46:24.822" v="71" actId="1076"/>
        <pc:sldMkLst>
          <pc:docMk/>
          <pc:sldMk cId="3157403520" sldId="290"/>
        </pc:sldMkLst>
        <pc:spChg chg="add mod">
          <ac:chgData name="Daan Stuijfzand" userId="S::86547dst@eur.nl::129c38ca-2abb-4ea0-945a-d3cf8e396931" providerId="AD" clId="Web-{E53F2BA4-637E-44BB-A5D6-EFDA7F45767D}" dt="2023-03-20T15:46:24.822" v="71" actId="1076"/>
          <ac:spMkLst>
            <pc:docMk/>
            <pc:sldMk cId="3157403520" sldId="290"/>
            <ac:spMk id="2" creationId="{E8A60AA3-2753-BE9B-92EB-1575CE979B53}"/>
          </ac:spMkLst>
        </pc:spChg>
      </pc:sldChg>
      <pc:sldChg chg="addSp modSp">
        <pc:chgData name="Daan Stuijfzand" userId="S::86547dst@eur.nl::129c38ca-2abb-4ea0-945a-d3cf8e396931" providerId="AD" clId="Web-{E53F2BA4-637E-44BB-A5D6-EFDA7F45767D}" dt="2023-03-20T15:49:01.452" v="140"/>
        <pc:sldMkLst>
          <pc:docMk/>
          <pc:sldMk cId="3012976495" sldId="291"/>
        </pc:sldMkLst>
        <pc:spChg chg="add mod">
          <ac:chgData name="Daan Stuijfzand" userId="S::86547dst@eur.nl::129c38ca-2abb-4ea0-945a-d3cf8e396931" providerId="AD" clId="Web-{E53F2BA4-637E-44BB-A5D6-EFDA7F45767D}" dt="2023-03-20T15:48:20.451" v="88" actId="1076"/>
          <ac:spMkLst>
            <pc:docMk/>
            <pc:sldMk cId="3012976495" sldId="291"/>
            <ac:spMk id="3" creationId="{2C70879F-38EA-9740-12EB-EAF0D07C3A31}"/>
          </ac:spMkLst>
        </pc:spChg>
        <pc:spChg chg="add mod">
          <ac:chgData name="Daan Stuijfzand" userId="S::86547dst@eur.nl::129c38ca-2abb-4ea0-945a-d3cf8e396931" providerId="AD" clId="Web-{E53F2BA4-637E-44BB-A5D6-EFDA7F45767D}" dt="2023-03-20T15:49:01.452" v="140"/>
          <ac:spMkLst>
            <pc:docMk/>
            <pc:sldMk cId="3012976495" sldId="291"/>
            <ac:spMk id="4" creationId="{6DFCDC54-E514-16B6-3641-E634FFB0E45E}"/>
          </ac:spMkLst>
        </pc:spChg>
      </pc:sldChg>
      <pc:sldChg chg="addSp modSp">
        <pc:chgData name="Daan Stuijfzand" userId="S::86547dst@eur.nl::129c38ca-2abb-4ea0-945a-d3cf8e396931" providerId="AD" clId="Web-{E53F2BA4-637E-44BB-A5D6-EFDA7F45767D}" dt="2023-03-20T15:59:41.628" v="236"/>
        <pc:sldMkLst>
          <pc:docMk/>
          <pc:sldMk cId="2261064919" sldId="298"/>
        </pc:sldMkLst>
        <pc:spChg chg="add mod">
          <ac:chgData name="Daan Stuijfzand" userId="S::86547dst@eur.nl::129c38ca-2abb-4ea0-945a-d3cf8e396931" providerId="AD" clId="Web-{E53F2BA4-637E-44BB-A5D6-EFDA7F45767D}" dt="2023-03-20T15:58:40.423" v="216" actId="14100"/>
          <ac:spMkLst>
            <pc:docMk/>
            <pc:sldMk cId="2261064919" sldId="298"/>
            <ac:spMk id="3" creationId="{2BA5CF0F-E2E8-98FB-6B15-445B16147B58}"/>
          </ac:spMkLst>
        </pc:spChg>
        <pc:spChg chg="add mod">
          <ac:chgData name="Daan Stuijfzand" userId="S::86547dst@eur.nl::129c38ca-2abb-4ea0-945a-d3cf8e396931" providerId="AD" clId="Web-{E53F2BA4-637E-44BB-A5D6-EFDA7F45767D}" dt="2023-03-20T15:59:41.628" v="236"/>
          <ac:spMkLst>
            <pc:docMk/>
            <pc:sldMk cId="2261064919" sldId="298"/>
            <ac:spMk id="6" creationId="{3F9E6491-CBA9-7219-B2D2-8C22434D92F1}"/>
          </ac:spMkLst>
        </pc:spChg>
      </pc:sldChg>
      <pc:sldChg chg="modSp">
        <pc:chgData name="Daan Stuijfzand" userId="S::86547dst@eur.nl::129c38ca-2abb-4ea0-945a-d3cf8e396931" providerId="AD" clId="Web-{E53F2BA4-637E-44BB-A5D6-EFDA7F45767D}" dt="2023-03-20T15:56:16.122" v="203" actId="1076"/>
        <pc:sldMkLst>
          <pc:docMk/>
          <pc:sldMk cId="794979050" sldId="300"/>
        </pc:sldMkLst>
        <pc:spChg chg="mod">
          <ac:chgData name="Daan Stuijfzand" userId="S::86547dst@eur.nl::129c38ca-2abb-4ea0-945a-d3cf8e396931" providerId="AD" clId="Web-{E53F2BA4-637E-44BB-A5D6-EFDA7F45767D}" dt="2023-03-20T15:56:16.122" v="203" actId="1076"/>
          <ac:spMkLst>
            <pc:docMk/>
            <pc:sldMk cId="794979050" sldId="300"/>
            <ac:spMk id="10" creationId="{D02760C2-C31A-42C2-AF94-679C45136CB0}"/>
          </ac:spMkLst>
        </pc:spChg>
      </pc:sldChg>
      <pc:sldChg chg="modSp">
        <pc:chgData name="Daan Stuijfzand" userId="S::86547dst@eur.nl::129c38ca-2abb-4ea0-945a-d3cf8e396931" providerId="AD" clId="Web-{E53F2BA4-637E-44BB-A5D6-EFDA7F45767D}" dt="2023-03-20T15:56:01.653" v="202" actId="1076"/>
        <pc:sldMkLst>
          <pc:docMk/>
          <pc:sldMk cId="893621201" sldId="302"/>
        </pc:sldMkLst>
        <pc:spChg chg="mod">
          <ac:chgData name="Daan Stuijfzand" userId="S::86547dst@eur.nl::129c38ca-2abb-4ea0-945a-d3cf8e396931" providerId="AD" clId="Web-{E53F2BA4-637E-44BB-A5D6-EFDA7F45767D}" dt="2023-03-20T15:56:01.653" v="202" actId="1076"/>
          <ac:spMkLst>
            <pc:docMk/>
            <pc:sldMk cId="893621201" sldId="302"/>
            <ac:spMk id="4" creationId="{B12E44A7-C652-8AE7-7564-B63DE7BBA0FE}"/>
          </ac:spMkLst>
        </pc:spChg>
      </pc:sldChg>
      <pc:sldChg chg="modSp">
        <pc:chgData name="Daan Stuijfzand" userId="S::86547dst@eur.nl::129c38ca-2abb-4ea0-945a-d3cf8e396931" providerId="AD" clId="Web-{E53F2BA4-637E-44BB-A5D6-EFDA7F45767D}" dt="2023-03-20T15:55:52.543" v="201" actId="1076"/>
        <pc:sldMkLst>
          <pc:docMk/>
          <pc:sldMk cId="213071686" sldId="303"/>
        </pc:sldMkLst>
        <pc:spChg chg="mod">
          <ac:chgData name="Daan Stuijfzand" userId="S::86547dst@eur.nl::129c38ca-2abb-4ea0-945a-d3cf8e396931" providerId="AD" clId="Web-{E53F2BA4-637E-44BB-A5D6-EFDA7F45767D}" dt="2023-03-20T15:55:52.543" v="201" actId="1076"/>
          <ac:spMkLst>
            <pc:docMk/>
            <pc:sldMk cId="213071686" sldId="303"/>
            <ac:spMk id="4" creationId="{B99AB24C-EA34-E7A4-1E7E-80C09AD8EECF}"/>
          </ac:spMkLst>
        </pc:spChg>
      </pc:sldChg>
      <pc:sldChg chg="modSp">
        <pc:chgData name="Daan Stuijfzand" userId="S::86547dst@eur.nl::129c38ca-2abb-4ea0-945a-d3cf8e396931" providerId="AD" clId="Web-{E53F2BA4-637E-44BB-A5D6-EFDA7F45767D}" dt="2023-03-20T15:55:36.855" v="200" actId="20577"/>
        <pc:sldMkLst>
          <pc:docMk/>
          <pc:sldMk cId="680829232" sldId="304"/>
        </pc:sldMkLst>
        <pc:spChg chg="mod">
          <ac:chgData name="Daan Stuijfzand" userId="S::86547dst@eur.nl::129c38ca-2abb-4ea0-945a-d3cf8e396931" providerId="AD" clId="Web-{E53F2BA4-637E-44BB-A5D6-EFDA7F45767D}" dt="2023-03-20T15:55:36.855" v="200" actId="20577"/>
          <ac:spMkLst>
            <pc:docMk/>
            <pc:sldMk cId="680829232" sldId="304"/>
            <ac:spMk id="6" creationId="{0AB00988-121B-F94E-6790-10AC946E81FB}"/>
          </ac:spMkLst>
        </pc:spChg>
      </pc:sldChg>
    </pc:docChg>
  </pc:docChgLst>
  <pc:docChgLst>
    <pc:chgData name="Daan Stuijfzand" userId="S::86547dst@eur.nl::129c38ca-2abb-4ea0-945a-d3cf8e396931" providerId="AD" clId="Web-{F8E5F606-4231-44EF-B4F2-56CC7E1AA498}"/>
    <pc:docChg chg="addSld delSld addMainMaster modMainMaster">
      <pc:chgData name="Daan Stuijfzand" userId="S::86547dst@eur.nl::129c38ca-2abb-4ea0-945a-d3cf8e396931" providerId="AD" clId="Web-{F8E5F606-4231-44EF-B4F2-56CC7E1AA498}" dt="2023-02-27T17:30:26.716" v="20"/>
      <pc:docMkLst>
        <pc:docMk/>
      </pc:docMkLst>
      <pc:sldChg chg="del">
        <pc:chgData name="Daan Stuijfzand" userId="S::86547dst@eur.nl::129c38ca-2abb-4ea0-945a-d3cf8e396931" providerId="AD" clId="Web-{F8E5F606-4231-44EF-B4F2-56CC7E1AA498}" dt="2023-02-27T17:30:26.716" v="20"/>
        <pc:sldMkLst>
          <pc:docMk/>
          <pc:sldMk cId="2322858192" sldId="256"/>
        </pc:sldMkLst>
      </pc:sldChg>
      <pc:sldChg chg="add">
        <pc:chgData name="Daan Stuijfzand" userId="S::86547dst@eur.nl::129c38ca-2abb-4ea0-945a-d3cf8e396931" providerId="AD" clId="Web-{F8E5F606-4231-44EF-B4F2-56CC7E1AA498}" dt="2023-02-27T17:28:59.167" v="0"/>
        <pc:sldMkLst>
          <pc:docMk/>
          <pc:sldMk cId="1723291686" sldId="257"/>
        </pc:sldMkLst>
      </pc:sldChg>
      <pc:sldChg chg="add">
        <pc:chgData name="Daan Stuijfzand" userId="S::86547dst@eur.nl::129c38ca-2abb-4ea0-945a-d3cf8e396931" providerId="AD" clId="Web-{F8E5F606-4231-44EF-B4F2-56CC7E1AA498}" dt="2023-02-27T17:29:00.104" v="1"/>
        <pc:sldMkLst>
          <pc:docMk/>
          <pc:sldMk cId="1804035059" sldId="258"/>
        </pc:sldMkLst>
      </pc:sldChg>
      <pc:sldChg chg="add">
        <pc:chgData name="Daan Stuijfzand" userId="S::86547dst@eur.nl::129c38ca-2abb-4ea0-945a-d3cf8e396931" providerId="AD" clId="Web-{F8E5F606-4231-44EF-B4F2-56CC7E1AA498}" dt="2023-02-27T17:29:00.307" v="2"/>
        <pc:sldMkLst>
          <pc:docMk/>
          <pc:sldMk cId="1516237352" sldId="259"/>
        </pc:sldMkLst>
      </pc:sldChg>
      <pc:sldChg chg="add">
        <pc:chgData name="Daan Stuijfzand" userId="S::86547dst@eur.nl::129c38ca-2abb-4ea0-945a-d3cf8e396931" providerId="AD" clId="Web-{F8E5F606-4231-44EF-B4F2-56CC7E1AA498}" dt="2023-02-27T17:29:00.651" v="3"/>
        <pc:sldMkLst>
          <pc:docMk/>
          <pc:sldMk cId="4188267621" sldId="260"/>
        </pc:sldMkLst>
      </pc:sldChg>
      <pc:sldChg chg="add">
        <pc:chgData name="Daan Stuijfzand" userId="S::86547dst@eur.nl::129c38ca-2abb-4ea0-945a-d3cf8e396931" providerId="AD" clId="Web-{F8E5F606-4231-44EF-B4F2-56CC7E1AA498}" dt="2023-02-27T17:29:01.682" v="4"/>
        <pc:sldMkLst>
          <pc:docMk/>
          <pc:sldMk cId="3696311281" sldId="261"/>
        </pc:sldMkLst>
      </pc:sldChg>
      <pc:sldChg chg="add">
        <pc:chgData name="Daan Stuijfzand" userId="S::86547dst@eur.nl::129c38ca-2abb-4ea0-945a-d3cf8e396931" providerId="AD" clId="Web-{F8E5F606-4231-44EF-B4F2-56CC7E1AA498}" dt="2023-02-27T17:29:02.682" v="5"/>
        <pc:sldMkLst>
          <pc:docMk/>
          <pc:sldMk cId="828925962" sldId="262"/>
        </pc:sldMkLst>
      </pc:sldChg>
      <pc:sldChg chg="add">
        <pc:chgData name="Daan Stuijfzand" userId="S::86547dst@eur.nl::129c38ca-2abb-4ea0-945a-d3cf8e396931" providerId="AD" clId="Web-{F8E5F606-4231-44EF-B4F2-56CC7E1AA498}" dt="2023-02-27T17:29:03.589" v="6"/>
        <pc:sldMkLst>
          <pc:docMk/>
          <pc:sldMk cId="1576080964" sldId="263"/>
        </pc:sldMkLst>
      </pc:sldChg>
      <pc:sldChg chg="add">
        <pc:chgData name="Daan Stuijfzand" userId="S::86547dst@eur.nl::129c38ca-2abb-4ea0-945a-d3cf8e396931" providerId="AD" clId="Web-{F8E5F606-4231-44EF-B4F2-56CC7E1AA498}" dt="2023-02-27T17:29:04.682" v="7"/>
        <pc:sldMkLst>
          <pc:docMk/>
          <pc:sldMk cId="2626019880" sldId="264"/>
        </pc:sldMkLst>
      </pc:sldChg>
      <pc:sldChg chg="add">
        <pc:chgData name="Daan Stuijfzand" userId="S::86547dst@eur.nl::129c38ca-2abb-4ea0-945a-d3cf8e396931" providerId="AD" clId="Web-{F8E5F606-4231-44EF-B4F2-56CC7E1AA498}" dt="2023-02-27T17:29:05.667" v="8"/>
        <pc:sldMkLst>
          <pc:docMk/>
          <pc:sldMk cId="3200778379" sldId="265"/>
        </pc:sldMkLst>
      </pc:sldChg>
      <pc:sldChg chg="add">
        <pc:chgData name="Daan Stuijfzand" userId="S::86547dst@eur.nl::129c38ca-2abb-4ea0-945a-d3cf8e396931" providerId="AD" clId="Web-{F8E5F606-4231-44EF-B4F2-56CC7E1AA498}" dt="2023-02-27T17:29:06.682" v="9"/>
        <pc:sldMkLst>
          <pc:docMk/>
          <pc:sldMk cId="3211130856" sldId="266"/>
        </pc:sldMkLst>
      </pc:sldChg>
      <pc:sldChg chg="add">
        <pc:chgData name="Daan Stuijfzand" userId="S::86547dst@eur.nl::129c38ca-2abb-4ea0-945a-d3cf8e396931" providerId="AD" clId="Web-{F8E5F606-4231-44EF-B4F2-56CC7E1AA498}" dt="2023-02-27T17:29:07.589" v="10"/>
        <pc:sldMkLst>
          <pc:docMk/>
          <pc:sldMk cId="2612277117" sldId="267"/>
        </pc:sldMkLst>
      </pc:sldChg>
      <pc:sldChg chg="add">
        <pc:chgData name="Daan Stuijfzand" userId="S::86547dst@eur.nl::129c38ca-2abb-4ea0-945a-d3cf8e396931" providerId="AD" clId="Web-{F8E5F606-4231-44EF-B4F2-56CC7E1AA498}" dt="2023-02-27T17:29:08.573" v="11"/>
        <pc:sldMkLst>
          <pc:docMk/>
          <pc:sldMk cId="1352733131" sldId="268"/>
        </pc:sldMkLst>
      </pc:sldChg>
      <pc:sldChg chg="add">
        <pc:chgData name="Daan Stuijfzand" userId="S::86547dst@eur.nl::129c38ca-2abb-4ea0-945a-d3cf8e396931" providerId="AD" clId="Web-{F8E5F606-4231-44EF-B4F2-56CC7E1AA498}" dt="2023-02-27T17:29:09.448" v="12"/>
        <pc:sldMkLst>
          <pc:docMk/>
          <pc:sldMk cId="1287298203" sldId="269"/>
        </pc:sldMkLst>
      </pc:sldChg>
      <pc:sldChg chg="add">
        <pc:chgData name="Daan Stuijfzand" userId="S::86547dst@eur.nl::129c38ca-2abb-4ea0-945a-d3cf8e396931" providerId="AD" clId="Web-{F8E5F606-4231-44EF-B4F2-56CC7E1AA498}" dt="2023-02-27T17:29:10.354" v="13"/>
        <pc:sldMkLst>
          <pc:docMk/>
          <pc:sldMk cId="3342595" sldId="270"/>
        </pc:sldMkLst>
      </pc:sldChg>
      <pc:sldChg chg="add">
        <pc:chgData name="Daan Stuijfzand" userId="S::86547dst@eur.nl::129c38ca-2abb-4ea0-945a-d3cf8e396931" providerId="AD" clId="Web-{F8E5F606-4231-44EF-B4F2-56CC7E1AA498}" dt="2023-02-27T17:29:11.308" v="14"/>
        <pc:sldMkLst>
          <pc:docMk/>
          <pc:sldMk cId="3143664787" sldId="271"/>
        </pc:sldMkLst>
      </pc:sldChg>
      <pc:sldChg chg="add">
        <pc:chgData name="Daan Stuijfzand" userId="S::86547dst@eur.nl::129c38ca-2abb-4ea0-945a-d3cf8e396931" providerId="AD" clId="Web-{F8E5F606-4231-44EF-B4F2-56CC7E1AA498}" dt="2023-02-27T17:29:11.776" v="15"/>
        <pc:sldMkLst>
          <pc:docMk/>
          <pc:sldMk cId="3982169773" sldId="272"/>
        </pc:sldMkLst>
      </pc:sldChg>
      <pc:sldChg chg="add">
        <pc:chgData name="Daan Stuijfzand" userId="S::86547dst@eur.nl::129c38ca-2abb-4ea0-945a-d3cf8e396931" providerId="AD" clId="Web-{F8E5F606-4231-44EF-B4F2-56CC7E1AA498}" dt="2023-02-27T17:29:12.308" v="16"/>
        <pc:sldMkLst>
          <pc:docMk/>
          <pc:sldMk cId="1734955615" sldId="273"/>
        </pc:sldMkLst>
      </pc:sldChg>
      <pc:sldChg chg="add">
        <pc:chgData name="Daan Stuijfzand" userId="S::86547dst@eur.nl::129c38ca-2abb-4ea0-945a-d3cf8e396931" providerId="AD" clId="Web-{F8E5F606-4231-44EF-B4F2-56CC7E1AA498}" dt="2023-02-27T17:29:13.511" v="17"/>
        <pc:sldMkLst>
          <pc:docMk/>
          <pc:sldMk cId="4248083329" sldId="274"/>
        </pc:sldMkLst>
      </pc:sldChg>
      <pc:sldChg chg="add">
        <pc:chgData name="Daan Stuijfzand" userId="S::86547dst@eur.nl::129c38ca-2abb-4ea0-945a-d3cf8e396931" providerId="AD" clId="Web-{F8E5F606-4231-44EF-B4F2-56CC7E1AA498}" dt="2023-02-27T17:29:14.526" v="18"/>
        <pc:sldMkLst>
          <pc:docMk/>
          <pc:sldMk cId="787937223" sldId="275"/>
        </pc:sldMkLst>
      </pc:sldChg>
      <pc:sldChg chg="add">
        <pc:chgData name="Daan Stuijfzand" userId="S::86547dst@eur.nl::129c38ca-2abb-4ea0-945a-d3cf8e396931" providerId="AD" clId="Web-{F8E5F606-4231-44EF-B4F2-56CC7E1AA498}" dt="2023-02-27T17:29:15.183" v="19"/>
        <pc:sldMkLst>
          <pc:docMk/>
          <pc:sldMk cId="4041270006" sldId="276"/>
        </pc:sldMkLst>
      </pc:sldChg>
      <pc:sldMasterChg chg="add addSldLayout">
        <pc:chgData name="Daan Stuijfzand" userId="S::86547dst@eur.nl::129c38ca-2abb-4ea0-945a-d3cf8e396931" providerId="AD" clId="Web-{F8E5F606-4231-44EF-B4F2-56CC7E1AA498}" dt="2023-02-27T17:29:01.682" v="4"/>
        <pc:sldMasterMkLst>
          <pc:docMk/>
          <pc:sldMasterMk cId="108016136" sldId="2147483648"/>
        </pc:sldMasterMkLst>
        <pc:sldLayoutChg chg="add">
          <pc:chgData name="Daan Stuijfzand" userId="S::86547dst@eur.nl::129c38ca-2abb-4ea0-945a-d3cf8e396931" providerId="AD" clId="Web-{F8E5F606-4231-44EF-B4F2-56CC7E1AA498}" dt="2023-02-27T17:29:01.682" v="4"/>
          <pc:sldLayoutMkLst>
            <pc:docMk/>
            <pc:sldMasterMk cId="108016136" sldId="2147483648"/>
            <pc:sldLayoutMk cId="2558095325" sldId="2147483649"/>
          </pc:sldLayoutMkLst>
        </pc:sldLayoutChg>
        <pc:sldLayoutChg chg="add">
          <pc:chgData name="Daan Stuijfzand" userId="S::86547dst@eur.nl::129c38ca-2abb-4ea0-945a-d3cf8e396931" providerId="AD" clId="Web-{F8E5F606-4231-44EF-B4F2-56CC7E1AA498}" dt="2023-02-27T17:29:01.682" v="4"/>
          <pc:sldLayoutMkLst>
            <pc:docMk/>
            <pc:sldMasterMk cId="108016136" sldId="2147483648"/>
            <pc:sldLayoutMk cId="2086553576" sldId="2147483650"/>
          </pc:sldLayoutMkLst>
        </pc:sldLayoutChg>
        <pc:sldLayoutChg chg="add">
          <pc:chgData name="Daan Stuijfzand" userId="S::86547dst@eur.nl::129c38ca-2abb-4ea0-945a-d3cf8e396931" providerId="AD" clId="Web-{F8E5F606-4231-44EF-B4F2-56CC7E1AA498}" dt="2023-02-27T17:29:01.682" v="4"/>
          <pc:sldLayoutMkLst>
            <pc:docMk/>
            <pc:sldMasterMk cId="108016136" sldId="2147483648"/>
            <pc:sldLayoutMk cId="2176042676" sldId="2147483651"/>
          </pc:sldLayoutMkLst>
        </pc:sldLayoutChg>
        <pc:sldLayoutChg chg="add">
          <pc:chgData name="Daan Stuijfzand" userId="S::86547dst@eur.nl::129c38ca-2abb-4ea0-945a-d3cf8e396931" providerId="AD" clId="Web-{F8E5F606-4231-44EF-B4F2-56CC7E1AA498}" dt="2023-02-27T17:29:01.682" v="4"/>
          <pc:sldLayoutMkLst>
            <pc:docMk/>
            <pc:sldMasterMk cId="108016136" sldId="2147483648"/>
            <pc:sldLayoutMk cId="828385640" sldId="2147483652"/>
          </pc:sldLayoutMkLst>
        </pc:sldLayoutChg>
        <pc:sldLayoutChg chg="add">
          <pc:chgData name="Daan Stuijfzand" userId="S::86547dst@eur.nl::129c38ca-2abb-4ea0-945a-d3cf8e396931" providerId="AD" clId="Web-{F8E5F606-4231-44EF-B4F2-56CC7E1AA498}" dt="2023-02-27T17:29:01.682" v="4"/>
          <pc:sldLayoutMkLst>
            <pc:docMk/>
            <pc:sldMasterMk cId="108016136" sldId="2147483648"/>
            <pc:sldLayoutMk cId="88342636" sldId="2147483653"/>
          </pc:sldLayoutMkLst>
        </pc:sldLayoutChg>
        <pc:sldLayoutChg chg="add">
          <pc:chgData name="Daan Stuijfzand" userId="S::86547dst@eur.nl::129c38ca-2abb-4ea0-945a-d3cf8e396931" providerId="AD" clId="Web-{F8E5F606-4231-44EF-B4F2-56CC7E1AA498}" dt="2023-02-27T17:29:01.682" v="4"/>
          <pc:sldLayoutMkLst>
            <pc:docMk/>
            <pc:sldMasterMk cId="108016136" sldId="2147483648"/>
            <pc:sldLayoutMk cId="381349135" sldId="2147483654"/>
          </pc:sldLayoutMkLst>
        </pc:sldLayoutChg>
        <pc:sldLayoutChg chg="add">
          <pc:chgData name="Daan Stuijfzand" userId="S::86547dst@eur.nl::129c38ca-2abb-4ea0-945a-d3cf8e396931" providerId="AD" clId="Web-{F8E5F606-4231-44EF-B4F2-56CC7E1AA498}" dt="2023-02-27T17:29:01.682" v="4"/>
          <pc:sldLayoutMkLst>
            <pc:docMk/>
            <pc:sldMasterMk cId="108016136" sldId="2147483648"/>
            <pc:sldLayoutMk cId="2816940232" sldId="2147483655"/>
          </pc:sldLayoutMkLst>
        </pc:sldLayoutChg>
        <pc:sldLayoutChg chg="add">
          <pc:chgData name="Daan Stuijfzand" userId="S::86547dst@eur.nl::129c38ca-2abb-4ea0-945a-d3cf8e396931" providerId="AD" clId="Web-{F8E5F606-4231-44EF-B4F2-56CC7E1AA498}" dt="2023-02-27T17:29:01.682" v="4"/>
          <pc:sldLayoutMkLst>
            <pc:docMk/>
            <pc:sldMasterMk cId="108016136" sldId="2147483648"/>
            <pc:sldLayoutMk cId="2765926226" sldId="2147483656"/>
          </pc:sldLayoutMkLst>
        </pc:sldLayoutChg>
        <pc:sldLayoutChg chg="add">
          <pc:chgData name="Daan Stuijfzand" userId="S::86547dst@eur.nl::129c38ca-2abb-4ea0-945a-d3cf8e396931" providerId="AD" clId="Web-{F8E5F606-4231-44EF-B4F2-56CC7E1AA498}" dt="2023-02-27T17:29:01.682" v="4"/>
          <pc:sldLayoutMkLst>
            <pc:docMk/>
            <pc:sldMasterMk cId="108016136" sldId="2147483648"/>
            <pc:sldLayoutMk cId="1478435204" sldId="2147483657"/>
          </pc:sldLayoutMkLst>
        </pc:sldLayoutChg>
        <pc:sldLayoutChg chg="add">
          <pc:chgData name="Daan Stuijfzand" userId="S::86547dst@eur.nl::129c38ca-2abb-4ea0-945a-d3cf8e396931" providerId="AD" clId="Web-{F8E5F606-4231-44EF-B4F2-56CC7E1AA498}" dt="2023-02-27T17:29:01.682" v="4"/>
          <pc:sldLayoutMkLst>
            <pc:docMk/>
            <pc:sldMasterMk cId="108016136" sldId="2147483648"/>
            <pc:sldLayoutMk cId="1593599120" sldId="2147483658"/>
          </pc:sldLayoutMkLst>
        </pc:sldLayoutChg>
        <pc:sldLayoutChg chg="add">
          <pc:chgData name="Daan Stuijfzand" userId="S::86547dst@eur.nl::129c38ca-2abb-4ea0-945a-d3cf8e396931" providerId="AD" clId="Web-{F8E5F606-4231-44EF-B4F2-56CC7E1AA498}" dt="2023-02-27T17:29:01.682" v="4"/>
          <pc:sldLayoutMkLst>
            <pc:docMk/>
            <pc:sldMasterMk cId="108016136" sldId="2147483648"/>
            <pc:sldLayoutMk cId="2171081746" sldId="2147483660"/>
          </pc:sldLayoutMkLst>
        </pc:sldLayoutChg>
        <pc:sldLayoutChg chg="add">
          <pc:chgData name="Daan Stuijfzand" userId="S::86547dst@eur.nl::129c38ca-2abb-4ea0-945a-d3cf8e396931" providerId="AD" clId="Web-{F8E5F606-4231-44EF-B4F2-56CC7E1AA498}" dt="2023-02-27T17:29:01.682" v="4"/>
          <pc:sldLayoutMkLst>
            <pc:docMk/>
            <pc:sldMasterMk cId="108016136" sldId="2147483648"/>
            <pc:sldLayoutMk cId="2459177851" sldId="2147483661"/>
          </pc:sldLayoutMkLst>
        </pc:sldLayoutChg>
        <pc:sldLayoutChg chg="add">
          <pc:chgData name="Daan Stuijfzand" userId="S::86547dst@eur.nl::129c38ca-2abb-4ea0-945a-d3cf8e396931" providerId="AD" clId="Web-{F8E5F606-4231-44EF-B4F2-56CC7E1AA498}" dt="2023-02-27T17:29:01.682" v="4"/>
          <pc:sldLayoutMkLst>
            <pc:docMk/>
            <pc:sldMasterMk cId="108016136" sldId="2147483648"/>
            <pc:sldLayoutMk cId="2254159603" sldId="2147483662"/>
          </pc:sldLayoutMkLst>
        </pc:sldLayoutChg>
        <pc:sldLayoutChg chg="add">
          <pc:chgData name="Daan Stuijfzand" userId="S::86547dst@eur.nl::129c38ca-2abb-4ea0-945a-d3cf8e396931" providerId="AD" clId="Web-{F8E5F606-4231-44EF-B4F2-56CC7E1AA498}" dt="2023-02-27T17:29:01.682" v="4"/>
          <pc:sldLayoutMkLst>
            <pc:docMk/>
            <pc:sldMasterMk cId="108016136" sldId="2147483648"/>
            <pc:sldLayoutMk cId="2714275960" sldId="2147483663"/>
          </pc:sldLayoutMkLst>
        </pc:sldLayoutChg>
        <pc:sldLayoutChg chg="add">
          <pc:chgData name="Daan Stuijfzand" userId="S::86547dst@eur.nl::129c38ca-2abb-4ea0-945a-d3cf8e396931" providerId="AD" clId="Web-{F8E5F606-4231-44EF-B4F2-56CC7E1AA498}" dt="2023-02-27T17:29:01.682" v="4"/>
          <pc:sldLayoutMkLst>
            <pc:docMk/>
            <pc:sldMasterMk cId="108016136" sldId="2147483648"/>
            <pc:sldLayoutMk cId="3191439618" sldId="2147483664"/>
          </pc:sldLayoutMkLst>
        </pc:sldLayoutChg>
      </pc:sldMasterChg>
      <pc:sldMasterChg chg="add addSldLayout">
        <pc:chgData name="Daan Stuijfzand" userId="S::86547dst@eur.nl::129c38ca-2abb-4ea0-945a-d3cf8e396931" providerId="AD" clId="Web-{F8E5F606-4231-44EF-B4F2-56CC7E1AA498}" dt="2023-02-27T17:28:59.167" v="0"/>
        <pc:sldMasterMkLst>
          <pc:docMk/>
          <pc:sldMasterMk cId="112549224" sldId="2147483672"/>
        </pc:sldMasterMkLst>
        <pc:sldLayoutChg chg="add">
          <pc:chgData name="Daan Stuijfzand" userId="S::86547dst@eur.nl::129c38ca-2abb-4ea0-945a-d3cf8e396931" providerId="AD" clId="Web-{F8E5F606-4231-44EF-B4F2-56CC7E1AA498}" dt="2023-02-27T17:28:59.167" v="0"/>
          <pc:sldLayoutMkLst>
            <pc:docMk/>
            <pc:sldMasterMk cId="112549224" sldId="2147483672"/>
            <pc:sldLayoutMk cId="592555579" sldId="2147483679"/>
          </pc:sldLayoutMkLst>
        </pc:sldLayoutChg>
        <pc:sldLayoutChg chg="add">
          <pc:chgData name="Daan Stuijfzand" userId="S::86547dst@eur.nl::129c38ca-2abb-4ea0-945a-d3cf8e396931" providerId="AD" clId="Web-{F8E5F606-4231-44EF-B4F2-56CC7E1AA498}" dt="2023-02-27T17:28:59.167" v="0"/>
          <pc:sldLayoutMkLst>
            <pc:docMk/>
            <pc:sldMasterMk cId="112549224" sldId="2147483672"/>
            <pc:sldLayoutMk cId="1822076435" sldId="2147483680"/>
          </pc:sldLayoutMkLst>
        </pc:sldLayoutChg>
        <pc:sldLayoutChg chg="add">
          <pc:chgData name="Daan Stuijfzand" userId="S::86547dst@eur.nl::129c38ca-2abb-4ea0-945a-d3cf8e396931" providerId="AD" clId="Web-{F8E5F606-4231-44EF-B4F2-56CC7E1AA498}" dt="2023-02-27T17:28:59.167" v="0"/>
          <pc:sldLayoutMkLst>
            <pc:docMk/>
            <pc:sldMasterMk cId="112549224" sldId="2147483672"/>
            <pc:sldLayoutMk cId="2229846177" sldId="2147483681"/>
          </pc:sldLayoutMkLst>
        </pc:sldLayoutChg>
        <pc:sldLayoutChg chg="add">
          <pc:chgData name="Daan Stuijfzand" userId="S::86547dst@eur.nl::129c38ca-2abb-4ea0-945a-d3cf8e396931" providerId="AD" clId="Web-{F8E5F606-4231-44EF-B4F2-56CC7E1AA498}" dt="2023-02-27T17:28:59.167" v="0"/>
          <pc:sldLayoutMkLst>
            <pc:docMk/>
            <pc:sldMasterMk cId="112549224" sldId="2147483672"/>
            <pc:sldLayoutMk cId="3086006631" sldId="2147483682"/>
          </pc:sldLayoutMkLst>
        </pc:sldLayoutChg>
        <pc:sldLayoutChg chg="add">
          <pc:chgData name="Daan Stuijfzand" userId="S::86547dst@eur.nl::129c38ca-2abb-4ea0-945a-d3cf8e396931" providerId="AD" clId="Web-{F8E5F606-4231-44EF-B4F2-56CC7E1AA498}" dt="2023-02-27T17:28:59.167" v="0"/>
          <pc:sldLayoutMkLst>
            <pc:docMk/>
            <pc:sldMasterMk cId="112549224" sldId="2147483672"/>
            <pc:sldLayoutMk cId="544457427" sldId="2147483684"/>
          </pc:sldLayoutMkLst>
        </pc:sldLayoutChg>
        <pc:sldLayoutChg chg="add">
          <pc:chgData name="Daan Stuijfzand" userId="S::86547dst@eur.nl::129c38ca-2abb-4ea0-945a-d3cf8e396931" providerId="AD" clId="Web-{F8E5F606-4231-44EF-B4F2-56CC7E1AA498}" dt="2023-02-27T17:28:59.167" v="0"/>
          <pc:sldLayoutMkLst>
            <pc:docMk/>
            <pc:sldMasterMk cId="112549224" sldId="2147483672"/>
            <pc:sldLayoutMk cId="2037794995" sldId="2147483685"/>
          </pc:sldLayoutMkLst>
        </pc:sldLayoutChg>
        <pc:sldLayoutChg chg="add">
          <pc:chgData name="Daan Stuijfzand" userId="S::86547dst@eur.nl::129c38ca-2abb-4ea0-945a-d3cf8e396931" providerId="AD" clId="Web-{F8E5F606-4231-44EF-B4F2-56CC7E1AA498}" dt="2023-02-27T17:28:59.167" v="0"/>
          <pc:sldLayoutMkLst>
            <pc:docMk/>
            <pc:sldMasterMk cId="112549224" sldId="2147483672"/>
            <pc:sldLayoutMk cId="2194544081" sldId="2147483686"/>
          </pc:sldLayoutMkLst>
        </pc:sldLayoutChg>
        <pc:sldLayoutChg chg="add">
          <pc:chgData name="Daan Stuijfzand" userId="S::86547dst@eur.nl::129c38ca-2abb-4ea0-945a-d3cf8e396931" providerId="AD" clId="Web-{F8E5F606-4231-44EF-B4F2-56CC7E1AA498}" dt="2023-02-27T17:28:59.167" v="0"/>
          <pc:sldLayoutMkLst>
            <pc:docMk/>
            <pc:sldMasterMk cId="112549224" sldId="2147483672"/>
            <pc:sldLayoutMk cId="1545997254" sldId="2147483687"/>
          </pc:sldLayoutMkLst>
        </pc:sldLayoutChg>
      </pc:sldMasterChg>
      <pc:sldMasterChg chg="replId modSldLayout">
        <pc:chgData name="Daan Stuijfzand" userId="S::86547dst@eur.nl::129c38ca-2abb-4ea0-945a-d3cf8e396931" providerId="AD" clId="Web-{F8E5F606-4231-44EF-B4F2-56CC7E1AA498}" dt="2023-02-27T17:29:01.682" v="4"/>
        <pc:sldMasterMkLst>
          <pc:docMk/>
          <pc:sldMasterMk cId="2460954070" sldId="2147483688"/>
        </pc:sldMasterMkLst>
        <pc:sldLayoutChg chg="replId">
          <pc:chgData name="Daan Stuijfzand" userId="S::86547dst@eur.nl::129c38ca-2abb-4ea0-945a-d3cf8e396931" providerId="AD" clId="Web-{F8E5F606-4231-44EF-B4F2-56CC7E1AA498}" dt="2023-02-27T17:29:01.682" v="4"/>
          <pc:sldLayoutMkLst>
            <pc:docMk/>
            <pc:sldMasterMk cId="2460954070" sldId="2147483688"/>
            <pc:sldLayoutMk cId="2385387890" sldId="2147483689"/>
          </pc:sldLayoutMkLst>
        </pc:sldLayoutChg>
        <pc:sldLayoutChg chg="replId">
          <pc:chgData name="Daan Stuijfzand" userId="S::86547dst@eur.nl::129c38ca-2abb-4ea0-945a-d3cf8e396931" providerId="AD" clId="Web-{F8E5F606-4231-44EF-B4F2-56CC7E1AA498}" dt="2023-02-27T17:29:01.682" v="4"/>
          <pc:sldLayoutMkLst>
            <pc:docMk/>
            <pc:sldMasterMk cId="2460954070" sldId="2147483688"/>
            <pc:sldLayoutMk cId="949138452" sldId="2147483690"/>
          </pc:sldLayoutMkLst>
        </pc:sldLayoutChg>
        <pc:sldLayoutChg chg="replId">
          <pc:chgData name="Daan Stuijfzand" userId="S::86547dst@eur.nl::129c38ca-2abb-4ea0-945a-d3cf8e396931" providerId="AD" clId="Web-{F8E5F606-4231-44EF-B4F2-56CC7E1AA498}" dt="2023-02-27T17:29:01.682" v="4"/>
          <pc:sldLayoutMkLst>
            <pc:docMk/>
            <pc:sldMasterMk cId="2460954070" sldId="2147483688"/>
            <pc:sldLayoutMk cId="2591524520" sldId="2147483691"/>
          </pc:sldLayoutMkLst>
        </pc:sldLayoutChg>
        <pc:sldLayoutChg chg="replId">
          <pc:chgData name="Daan Stuijfzand" userId="S::86547dst@eur.nl::129c38ca-2abb-4ea0-945a-d3cf8e396931" providerId="AD" clId="Web-{F8E5F606-4231-44EF-B4F2-56CC7E1AA498}" dt="2023-02-27T17:29:01.682" v="4"/>
          <pc:sldLayoutMkLst>
            <pc:docMk/>
            <pc:sldMasterMk cId="2460954070" sldId="2147483688"/>
            <pc:sldLayoutMk cId="1203092039" sldId="2147483692"/>
          </pc:sldLayoutMkLst>
        </pc:sldLayoutChg>
      </pc:sldMasterChg>
    </pc:docChg>
  </pc:docChgLst>
  <pc:docChgLst>
    <pc:chgData name="Daan Stuijfzand" userId="S::86547dst@eur.nl::129c38ca-2abb-4ea0-945a-d3cf8e396931" providerId="AD" clId="Web-{7C7FDD8A-217E-4BC4-B199-9C0EE978AE5C}"/>
    <pc:docChg chg="delSld modSld">
      <pc:chgData name="Daan Stuijfzand" userId="S::86547dst@eur.nl::129c38ca-2abb-4ea0-945a-d3cf8e396931" providerId="AD" clId="Web-{7C7FDD8A-217E-4BC4-B199-9C0EE978AE5C}" dt="2023-03-08T15:41:47.291" v="244" actId="1076"/>
      <pc:docMkLst>
        <pc:docMk/>
      </pc:docMkLst>
      <pc:sldChg chg="modSp">
        <pc:chgData name="Daan Stuijfzand" userId="S::86547dst@eur.nl::129c38ca-2abb-4ea0-945a-d3cf8e396931" providerId="AD" clId="Web-{7C7FDD8A-217E-4BC4-B199-9C0EE978AE5C}" dt="2023-03-08T14:21:20.731" v="3" actId="20577"/>
        <pc:sldMkLst>
          <pc:docMk/>
          <pc:sldMk cId="4188267621" sldId="260"/>
        </pc:sldMkLst>
        <pc:spChg chg="mod">
          <ac:chgData name="Daan Stuijfzand" userId="S::86547dst@eur.nl::129c38ca-2abb-4ea0-945a-d3cf8e396931" providerId="AD" clId="Web-{7C7FDD8A-217E-4BC4-B199-9C0EE978AE5C}" dt="2023-03-08T14:21:20.731" v="3" actId="20577"/>
          <ac:spMkLst>
            <pc:docMk/>
            <pc:sldMk cId="4188267621" sldId="260"/>
            <ac:spMk id="18" creationId="{00000000-0000-0000-0000-000000000000}"/>
          </ac:spMkLst>
        </pc:spChg>
      </pc:sldChg>
      <pc:sldChg chg="addSp delSp modSp mod modClrScheme chgLayout">
        <pc:chgData name="Daan Stuijfzand" userId="S::86547dst@eur.nl::129c38ca-2abb-4ea0-945a-d3cf8e396931" providerId="AD" clId="Web-{7C7FDD8A-217E-4BC4-B199-9C0EE978AE5C}" dt="2023-03-08T15:15:01.263" v="118" actId="20577"/>
        <pc:sldMkLst>
          <pc:docMk/>
          <pc:sldMk cId="805986341" sldId="277"/>
        </pc:sldMkLst>
        <pc:spChg chg="mod ord">
          <ac:chgData name="Daan Stuijfzand" userId="S::86547dst@eur.nl::129c38ca-2abb-4ea0-945a-d3cf8e396931" providerId="AD" clId="Web-{7C7FDD8A-217E-4BC4-B199-9C0EE978AE5C}" dt="2023-03-08T15:14:16.715" v="105" actId="1076"/>
          <ac:spMkLst>
            <pc:docMk/>
            <pc:sldMk cId="805986341" sldId="277"/>
            <ac:spMk id="2" creationId="{5714EFCB-FD6D-4970-A832-914F3F861337}"/>
          </ac:spMkLst>
        </pc:spChg>
        <pc:spChg chg="mod ord">
          <ac:chgData name="Daan Stuijfzand" userId="S::86547dst@eur.nl::129c38ca-2abb-4ea0-945a-d3cf8e396931" providerId="AD" clId="Web-{7C7FDD8A-217E-4BC4-B199-9C0EE978AE5C}" dt="2023-03-08T15:15:01.263" v="118" actId="20577"/>
          <ac:spMkLst>
            <pc:docMk/>
            <pc:sldMk cId="805986341" sldId="277"/>
            <ac:spMk id="3" creationId="{BE0AF282-A219-4AD4-B80B-41C638C33F40}"/>
          </ac:spMkLst>
        </pc:spChg>
        <pc:spChg chg="add del mod ord">
          <ac:chgData name="Daan Stuijfzand" userId="S::86547dst@eur.nl::129c38ca-2abb-4ea0-945a-d3cf8e396931" providerId="AD" clId="Web-{7C7FDD8A-217E-4BC4-B199-9C0EE978AE5C}" dt="2023-03-08T15:13:53.605" v="99"/>
          <ac:spMkLst>
            <pc:docMk/>
            <pc:sldMk cId="805986341" sldId="277"/>
            <ac:spMk id="4" creationId="{9CC3DDD4-FA5F-80AE-3137-99FDFB57FCC2}"/>
          </ac:spMkLst>
        </pc:spChg>
      </pc:sldChg>
      <pc:sldChg chg="delSp modSp mod modClrScheme chgLayout">
        <pc:chgData name="Daan Stuijfzand" userId="S::86547dst@eur.nl::129c38ca-2abb-4ea0-945a-d3cf8e396931" providerId="AD" clId="Web-{7C7FDD8A-217E-4BC4-B199-9C0EE978AE5C}" dt="2023-03-08T15:13:31.932" v="97"/>
        <pc:sldMkLst>
          <pc:docMk/>
          <pc:sldMk cId="1349440870" sldId="278"/>
        </pc:sldMkLst>
        <pc:spChg chg="del">
          <ac:chgData name="Daan Stuijfzand" userId="S::86547dst@eur.nl::129c38ca-2abb-4ea0-945a-d3cf8e396931" providerId="AD" clId="Web-{7C7FDD8A-217E-4BC4-B199-9C0EE978AE5C}" dt="2023-03-08T15:13:04.822" v="91"/>
          <ac:spMkLst>
            <pc:docMk/>
            <pc:sldMk cId="1349440870" sldId="278"/>
            <ac:spMk id="2" creationId="{00000000-0000-0000-0000-000000000000}"/>
          </ac:spMkLst>
        </pc:spChg>
        <pc:spChg chg="mod ord">
          <ac:chgData name="Daan Stuijfzand" userId="S::86547dst@eur.nl::129c38ca-2abb-4ea0-945a-d3cf8e396931" providerId="AD" clId="Web-{7C7FDD8A-217E-4BC4-B199-9C0EE978AE5C}" dt="2023-03-08T15:13:26.807" v="96" actId="1076"/>
          <ac:spMkLst>
            <pc:docMk/>
            <pc:sldMk cId="1349440870" sldId="278"/>
            <ac:spMk id="4" creationId="{96D37CE5-4884-48F3-85CE-EFD7C4FF8E61}"/>
          </ac:spMkLst>
        </pc:spChg>
        <pc:spChg chg="mod">
          <ac:chgData name="Daan Stuijfzand" userId="S::86547dst@eur.nl::129c38ca-2abb-4ea0-945a-d3cf8e396931" providerId="AD" clId="Web-{7C7FDD8A-217E-4BC4-B199-9C0EE978AE5C}" dt="2023-03-08T15:13:31.932" v="97"/>
          <ac:spMkLst>
            <pc:docMk/>
            <pc:sldMk cId="1349440870" sldId="278"/>
            <ac:spMk id="5" creationId="{9A915CCE-0610-63BF-D52F-4CCBD1268FEB}"/>
          </ac:spMkLst>
        </pc:spChg>
        <pc:spChg chg="mod ord">
          <ac:chgData name="Daan Stuijfzand" userId="S::86547dst@eur.nl::129c38ca-2abb-4ea0-945a-d3cf8e396931" providerId="AD" clId="Web-{7C7FDD8A-217E-4BC4-B199-9C0EE978AE5C}" dt="2023-03-08T15:13:15.338" v="93" actId="20577"/>
          <ac:spMkLst>
            <pc:docMk/>
            <pc:sldMk cId="1349440870" sldId="278"/>
            <ac:spMk id="9" creationId="{878A2E2C-7A9F-45C5-B559-AEC9DDDB815F}"/>
          </ac:spMkLst>
        </pc:spChg>
        <pc:spChg chg="mod ord">
          <ac:chgData name="Daan Stuijfzand" userId="S::86547dst@eur.nl::129c38ca-2abb-4ea0-945a-d3cf8e396931" providerId="AD" clId="Web-{7C7FDD8A-217E-4BC4-B199-9C0EE978AE5C}" dt="2023-03-08T15:13:19.948" v="95" actId="20577"/>
          <ac:spMkLst>
            <pc:docMk/>
            <pc:sldMk cId="1349440870" sldId="278"/>
            <ac:spMk id="13" creationId="{ABE22956-725D-402E-8456-7E8BE37E62CC}"/>
          </ac:spMkLst>
        </pc:spChg>
        <pc:picChg chg="mod ord">
          <ac:chgData name="Daan Stuijfzand" userId="S::86547dst@eur.nl::129c38ca-2abb-4ea0-945a-d3cf8e396931" providerId="AD" clId="Web-{7C7FDD8A-217E-4BC4-B199-9C0EE978AE5C}" dt="2023-03-08T15:13:07.635" v="92" actId="1076"/>
          <ac:picMkLst>
            <pc:docMk/>
            <pc:sldMk cId="1349440870" sldId="278"/>
            <ac:picMk id="11" creationId="{6B989BF8-1F3F-4D22-9303-7FD56F7E7746}"/>
          </ac:picMkLst>
        </pc:picChg>
      </pc:sldChg>
      <pc:sldChg chg="modSp mod modClrScheme chgLayout">
        <pc:chgData name="Daan Stuijfzand" userId="S::86547dst@eur.nl::129c38ca-2abb-4ea0-945a-d3cf8e396931" providerId="AD" clId="Web-{7C7FDD8A-217E-4BC4-B199-9C0EE978AE5C}" dt="2023-03-08T14:27:52.040" v="83"/>
        <pc:sldMkLst>
          <pc:docMk/>
          <pc:sldMk cId="1218240889" sldId="279"/>
        </pc:sldMkLst>
        <pc:spChg chg="mod ord">
          <ac:chgData name="Daan Stuijfzand" userId="S::86547dst@eur.nl::129c38ca-2abb-4ea0-945a-d3cf8e396931" providerId="AD" clId="Web-{7C7FDD8A-217E-4BC4-B199-9C0EE978AE5C}" dt="2023-03-08T14:27:43.680" v="80" actId="20577"/>
          <ac:spMkLst>
            <pc:docMk/>
            <pc:sldMk cId="1218240889" sldId="279"/>
            <ac:spMk id="2" creationId="{67E537AE-7088-4222-8B18-C2A5EB21C71D}"/>
          </ac:spMkLst>
        </pc:spChg>
        <pc:spChg chg="mod">
          <ac:chgData name="Daan Stuijfzand" userId="S::86547dst@eur.nl::129c38ca-2abb-4ea0-945a-d3cf8e396931" providerId="AD" clId="Web-{7C7FDD8A-217E-4BC4-B199-9C0EE978AE5C}" dt="2023-03-08T14:27:49.321" v="81"/>
          <ac:spMkLst>
            <pc:docMk/>
            <pc:sldMk cId="1218240889" sldId="279"/>
            <ac:spMk id="10" creationId="{E34B2B51-AB50-40E8-8B97-F5DBF58EA022}"/>
          </ac:spMkLst>
        </pc:spChg>
        <pc:spChg chg="mod">
          <ac:chgData name="Daan Stuijfzand" userId="S::86547dst@eur.nl::129c38ca-2abb-4ea0-945a-d3cf8e396931" providerId="AD" clId="Web-{7C7FDD8A-217E-4BC4-B199-9C0EE978AE5C}" dt="2023-03-08T14:27:50.243" v="82"/>
          <ac:spMkLst>
            <pc:docMk/>
            <pc:sldMk cId="1218240889" sldId="279"/>
            <ac:spMk id="13" creationId="{5BCD1635-D93C-4862-9FDC-B6B0B5ED332E}"/>
          </ac:spMkLst>
        </pc:spChg>
        <pc:spChg chg="mod">
          <ac:chgData name="Daan Stuijfzand" userId="S::86547dst@eur.nl::129c38ca-2abb-4ea0-945a-d3cf8e396931" providerId="AD" clId="Web-{7C7FDD8A-217E-4BC4-B199-9C0EE978AE5C}" dt="2023-03-08T14:27:52.040" v="83"/>
          <ac:spMkLst>
            <pc:docMk/>
            <pc:sldMk cId="1218240889" sldId="279"/>
            <ac:spMk id="14" creationId="{8F87BF52-62F6-48AE-B390-ECDD1A5FA3C5}"/>
          </ac:spMkLst>
        </pc:spChg>
        <pc:picChg chg="mod ord">
          <ac:chgData name="Daan Stuijfzand" userId="S::86547dst@eur.nl::129c38ca-2abb-4ea0-945a-d3cf8e396931" providerId="AD" clId="Web-{7C7FDD8A-217E-4BC4-B199-9C0EE978AE5C}" dt="2023-03-08T14:27:15.398" v="75" actId="1076"/>
          <ac:picMkLst>
            <pc:docMk/>
            <pc:sldMk cId="1218240889" sldId="279"/>
            <ac:picMk id="6" creationId="{13A5D8B1-DB5F-4AEA-BEB5-4A07DBE66600}"/>
          </ac:picMkLst>
        </pc:picChg>
        <pc:picChg chg="mod">
          <ac:chgData name="Daan Stuijfzand" userId="S::86547dst@eur.nl::129c38ca-2abb-4ea0-945a-d3cf8e396931" providerId="AD" clId="Web-{7C7FDD8A-217E-4BC4-B199-9C0EE978AE5C}" dt="2023-03-08T14:27:20.461" v="76" actId="1076"/>
          <ac:picMkLst>
            <pc:docMk/>
            <pc:sldMk cId="1218240889" sldId="279"/>
            <ac:picMk id="8" creationId="{A6755DCE-F21C-4B31-9B03-F96307C6B01A}"/>
          </ac:picMkLst>
        </pc:picChg>
        <pc:picChg chg="mod">
          <ac:chgData name="Daan Stuijfzand" userId="S::86547dst@eur.nl::129c38ca-2abb-4ea0-945a-d3cf8e396931" providerId="AD" clId="Web-{7C7FDD8A-217E-4BC4-B199-9C0EE978AE5C}" dt="2023-03-08T14:27:07.742" v="73" actId="1076"/>
          <ac:picMkLst>
            <pc:docMk/>
            <pc:sldMk cId="1218240889" sldId="279"/>
            <ac:picMk id="9" creationId="{5C3D5829-E571-4665-9002-ABC3F687502D}"/>
          </ac:picMkLst>
        </pc:picChg>
      </pc:sldChg>
      <pc:sldChg chg="delSp modSp mod modClrScheme chgLayout">
        <pc:chgData name="Daan Stuijfzand" userId="S::86547dst@eur.nl::129c38ca-2abb-4ea0-945a-d3cf8e396931" providerId="AD" clId="Web-{7C7FDD8A-217E-4BC4-B199-9C0EE978AE5C}" dt="2023-03-08T14:26:18.646" v="66" actId="20577"/>
        <pc:sldMkLst>
          <pc:docMk/>
          <pc:sldMk cId="2570667308" sldId="280"/>
        </pc:sldMkLst>
        <pc:spChg chg="mod ord">
          <ac:chgData name="Daan Stuijfzand" userId="S::86547dst@eur.nl::129c38ca-2abb-4ea0-945a-d3cf8e396931" providerId="AD" clId="Web-{7C7FDD8A-217E-4BC4-B199-9C0EE978AE5C}" dt="2023-03-08T14:21:58.685" v="5" actId="1076"/>
          <ac:spMkLst>
            <pc:docMk/>
            <pc:sldMk cId="2570667308" sldId="280"/>
            <ac:spMk id="2" creationId="{46F49953-FB47-4BEE-B5B8-185C572B41EC}"/>
          </ac:spMkLst>
        </pc:spChg>
        <pc:spChg chg="mod">
          <ac:chgData name="Daan Stuijfzand" userId="S::86547dst@eur.nl::129c38ca-2abb-4ea0-945a-d3cf8e396931" providerId="AD" clId="Web-{7C7FDD8A-217E-4BC4-B199-9C0EE978AE5C}" dt="2023-03-08T14:25:33.520" v="58" actId="20577"/>
          <ac:spMkLst>
            <pc:docMk/>
            <pc:sldMk cId="2570667308" sldId="280"/>
            <ac:spMk id="4" creationId="{3C95C631-1772-4B9D-B7E9-0484F3F5B8C3}"/>
          </ac:spMkLst>
        </pc:spChg>
        <pc:spChg chg="mod">
          <ac:chgData name="Daan Stuijfzand" userId="S::86547dst@eur.nl::129c38ca-2abb-4ea0-945a-d3cf8e396931" providerId="AD" clId="Web-{7C7FDD8A-217E-4BC4-B199-9C0EE978AE5C}" dt="2023-03-08T14:24:58.613" v="52" actId="20577"/>
          <ac:spMkLst>
            <pc:docMk/>
            <pc:sldMk cId="2570667308" sldId="280"/>
            <ac:spMk id="5" creationId="{7E744976-D665-4570-9940-106E41AFB600}"/>
          </ac:spMkLst>
        </pc:spChg>
        <pc:spChg chg="mod">
          <ac:chgData name="Daan Stuijfzand" userId="S::86547dst@eur.nl::129c38ca-2abb-4ea0-945a-d3cf8e396931" providerId="AD" clId="Web-{7C7FDD8A-217E-4BC4-B199-9C0EE978AE5C}" dt="2023-03-08T14:24:34.268" v="46" actId="20577"/>
          <ac:spMkLst>
            <pc:docMk/>
            <pc:sldMk cId="2570667308" sldId="280"/>
            <ac:spMk id="6" creationId="{6CDD3593-B52C-4E6E-BB75-8770A3D1F8D9}"/>
          </ac:spMkLst>
        </pc:spChg>
        <pc:spChg chg="mod">
          <ac:chgData name="Daan Stuijfzand" userId="S::86547dst@eur.nl::129c38ca-2abb-4ea0-945a-d3cf8e396931" providerId="AD" clId="Web-{7C7FDD8A-217E-4BC4-B199-9C0EE978AE5C}" dt="2023-03-08T14:24:28.784" v="43" actId="20577"/>
          <ac:spMkLst>
            <pc:docMk/>
            <pc:sldMk cId="2570667308" sldId="280"/>
            <ac:spMk id="7" creationId="{267B3F2F-8966-461F-A41D-DEDCFA4EC200}"/>
          </ac:spMkLst>
        </pc:spChg>
        <pc:spChg chg="mod">
          <ac:chgData name="Daan Stuijfzand" userId="S::86547dst@eur.nl::129c38ca-2abb-4ea0-945a-d3cf8e396931" providerId="AD" clId="Web-{7C7FDD8A-217E-4BC4-B199-9C0EE978AE5C}" dt="2023-03-08T14:26:09.443" v="65" actId="14100"/>
          <ac:spMkLst>
            <pc:docMk/>
            <pc:sldMk cId="2570667308" sldId="280"/>
            <ac:spMk id="8" creationId="{3A0ED353-62C0-49A1-8788-F426BA0CD999}"/>
          </ac:spMkLst>
        </pc:spChg>
        <pc:spChg chg="mod">
          <ac:chgData name="Daan Stuijfzand" userId="S::86547dst@eur.nl::129c38ca-2abb-4ea0-945a-d3cf8e396931" providerId="AD" clId="Web-{7C7FDD8A-217E-4BC4-B199-9C0EE978AE5C}" dt="2023-03-08T14:24:17.627" v="38" actId="20577"/>
          <ac:spMkLst>
            <pc:docMk/>
            <pc:sldMk cId="2570667308" sldId="280"/>
            <ac:spMk id="9" creationId="{E4AC43A1-9641-4EA1-A09F-6C57EC257A59}"/>
          </ac:spMkLst>
        </pc:spChg>
        <pc:spChg chg="mod">
          <ac:chgData name="Daan Stuijfzand" userId="S::86547dst@eur.nl::129c38ca-2abb-4ea0-945a-d3cf8e396931" providerId="AD" clId="Web-{7C7FDD8A-217E-4BC4-B199-9C0EE978AE5C}" dt="2023-03-08T14:24:45.050" v="49" actId="1076"/>
          <ac:spMkLst>
            <pc:docMk/>
            <pc:sldMk cId="2570667308" sldId="280"/>
            <ac:spMk id="11" creationId="{C7A5ED1F-8112-4FE0-B337-44454080EECA}"/>
          </ac:spMkLst>
        </pc:spChg>
        <pc:spChg chg="mod">
          <ac:chgData name="Daan Stuijfzand" userId="S::86547dst@eur.nl::129c38ca-2abb-4ea0-945a-d3cf8e396931" providerId="AD" clId="Web-{7C7FDD8A-217E-4BC4-B199-9C0EE978AE5C}" dt="2023-03-08T14:24:23.393" v="41" actId="20577"/>
          <ac:spMkLst>
            <pc:docMk/>
            <pc:sldMk cId="2570667308" sldId="280"/>
            <ac:spMk id="12" creationId="{6092B6FD-C0F1-4089-A038-F657B323345C}"/>
          </ac:spMkLst>
        </pc:spChg>
        <pc:spChg chg="mod">
          <ac:chgData name="Daan Stuijfzand" userId="S::86547dst@eur.nl::129c38ca-2abb-4ea0-945a-d3cf8e396931" providerId="AD" clId="Web-{7C7FDD8A-217E-4BC4-B199-9C0EE978AE5C}" dt="2023-03-08T14:25:59.521" v="64" actId="1076"/>
          <ac:spMkLst>
            <pc:docMk/>
            <pc:sldMk cId="2570667308" sldId="280"/>
            <ac:spMk id="13" creationId="{527DF5C6-79FB-47D3-AE6C-4B6079E9BF23}"/>
          </ac:spMkLst>
        </pc:spChg>
        <pc:spChg chg="mod">
          <ac:chgData name="Daan Stuijfzand" userId="S::86547dst@eur.nl::129c38ca-2abb-4ea0-945a-d3cf8e396931" providerId="AD" clId="Web-{7C7FDD8A-217E-4BC4-B199-9C0EE978AE5C}" dt="2023-03-08T14:24:09.549" v="34" actId="20577"/>
          <ac:spMkLst>
            <pc:docMk/>
            <pc:sldMk cId="2570667308" sldId="280"/>
            <ac:spMk id="14" creationId="{755688C2-AC8F-41AD-B25B-A38159E0319C}"/>
          </ac:spMkLst>
        </pc:spChg>
        <pc:spChg chg="mod">
          <ac:chgData name="Daan Stuijfzand" userId="S::86547dst@eur.nl::129c38ca-2abb-4ea0-945a-d3cf8e396931" providerId="AD" clId="Web-{7C7FDD8A-217E-4BC4-B199-9C0EE978AE5C}" dt="2023-03-08T14:24:01.892" v="31" actId="20577"/>
          <ac:spMkLst>
            <pc:docMk/>
            <pc:sldMk cId="2570667308" sldId="280"/>
            <ac:spMk id="15" creationId="{B9763BD7-1D18-4E0D-8A54-0C2810786715}"/>
          </ac:spMkLst>
        </pc:spChg>
        <pc:spChg chg="mod">
          <ac:chgData name="Daan Stuijfzand" userId="S::86547dst@eur.nl::129c38ca-2abb-4ea0-945a-d3cf8e396931" providerId="AD" clId="Web-{7C7FDD8A-217E-4BC4-B199-9C0EE978AE5C}" dt="2023-03-08T14:23:52.532" v="29" actId="20577"/>
          <ac:spMkLst>
            <pc:docMk/>
            <pc:sldMk cId="2570667308" sldId="280"/>
            <ac:spMk id="16" creationId="{EB0B8340-CD2A-4265-9A00-4F48E1923E34}"/>
          </ac:spMkLst>
        </pc:spChg>
        <pc:spChg chg="mod ord">
          <ac:chgData name="Daan Stuijfzand" userId="S::86547dst@eur.nl::129c38ca-2abb-4ea0-945a-d3cf8e396931" providerId="AD" clId="Web-{7C7FDD8A-217E-4BC4-B199-9C0EE978AE5C}" dt="2023-03-08T14:26:18.646" v="66" actId="20577"/>
          <ac:spMkLst>
            <pc:docMk/>
            <pc:sldMk cId="2570667308" sldId="280"/>
            <ac:spMk id="17" creationId="{A6062DEA-9E8C-45D7-9CA2-2F738EF34CB2}"/>
          </ac:spMkLst>
        </pc:spChg>
        <pc:spChg chg="del mod">
          <ac:chgData name="Daan Stuijfzand" userId="S::86547dst@eur.nl::129c38ca-2abb-4ea0-945a-d3cf8e396931" providerId="AD" clId="Web-{7C7FDD8A-217E-4BC4-B199-9C0EE978AE5C}" dt="2023-03-08T14:22:52.155" v="20"/>
          <ac:spMkLst>
            <pc:docMk/>
            <pc:sldMk cId="2570667308" sldId="280"/>
            <ac:spMk id="18" creationId="{AC0B0740-A6A8-46F2-86C6-9513B1559EF8}"/>
          </ac:spMkLst>
        </pc:spChg>
      </pc:sldChg>
      <pc:sldChg chg="del">
        <pc:chgData name="Daan Stuijfzand" userId="S::86547dst@eur.nl::129c38ca-2abb-4ea0-945a-d3cf8e396931" providerId="AD" clId="Web-{7C7FDD8A-217E-4BC4-B199-9C0EE978AE5C}" dt="2023-03-08T15:26:57.079" v="193"/>
        <pc:sldMkLst>
          <pc:docMk/>
          <pc:sldMk cId="2408297731" sldId="283"/>
        </pc:sldMkLst>
      </pc:sldChg>
      <pc:sldChg chg="addSp modSp">
        <pc:chgData name="Daan Stuijfzand" userId="S::86547dst@eur.nl::129c38ca-2abb-4ea0-945a-d3cf8e396931" providerId="AD" clId="Web-{7C7FDD8A-217E-4BC4-B199-9C0EE978AE5C}" dt="2023-03-08T15:26:52.907" v="192" actId="1076"/>
        <pc:sldMkLst>
          <pc:docMk/>
          <pc:sldMk cId="1078590980" sldId="284"/>
        </pc:sldMkLst>
        <pc:picChg chg="add mod">
          <ac:chgData name="Daan Stuijfzand" userId="S::86547dst@eur.nl::129c38ca-2abb-4ea0-945a-d3cf8e396931" providerId="AD" clId="Web-{7C7FDD8A-217E-4BC4-B199-9C0EE978AE5C}" dt="2023-03-08T15:26:52.907" v="192" actId="1076"/>
          <ac:picMkLst>
            <pc:docMk/>
            <pc:sldMk cId="1078590980" sldId="284"/>
            <ac:picMk id="3" creationId="{4C33E3CA-4861-E431-DCC2-7D391C64F5CB}"/>
          </ac:picMkLst>
        </pc:picChg>
      </pc:sldChg>
      <pc:sldChg chg="addSp delSp modSp">
        <pc:chgData name="Daan Stuijfzand" userId="S::86547dst@eur.nl::129c38ca-2abb-4ea0-945a-d3cf8e396931" providerId="AD" clId="Web-{7C7FDD8A-217E-4BC4-B199-9C0EE978AE5C}" dt="2023-03-08T15:35:28.921" v="210" actId="1076"/>
        <pc:sldMkLst>
          <pc:docMk/>
          <pc:sldMk cId="3360494879" sldId="288"/>
        </pc:sldMkLst>
        <pc:spChg chg="add mod">
          <ac:chgData name="Daan Stuijfzand" userId="S::86547dst@eur.nl::129c38ca-2abb-4ea0-945a-d3cf8e396931" providerId="AD" clId="Web-{7C7FDD8A-217E-4BC4-B199-9C0EE978AE5C}" dt="2023-03-08T15:35:28.921" v="210" actId="1076"/>
          <ac:spMkLst>
            <pc:docMk/>
            <pc:sldMk cId="3360494879" sldId="288"/>
            <ac:spMk id="6" creationId="{8C878F51-5A57-18E6-183B-07361A7EEC83}"/>
          </ac:spMkLst>
        </pc:spChg>
        <pc:picChg chg="add del mod">
          <ac:chgData name="Daan Stuijfzand" userId="S::86547dst@eur.nl::129c38ca-2abb-4ea0-945a-d3cf8e396931" providerId="AD" clId="Web-{7C7FDD8A-217E-4BC4-B199-9C0EE978AE5C}" dt="2023-03-08T15:34:49.514" v="198"/>
          <ac:picMkLst>
            <pc:docMk/>
            <pc:sldMk cId="3360494879" sldId="288"/>
            <ac:picMk id="2" creationId="{1D682F7A-562B-FA98-0063-AC3000D11EC4}"/>
          </ac:picMkLst>
        </pc:picChg>
        <pc:picChg chg="add mod">
          <ac:chgData name="Daan Stuijfzand" userId="S::86547dst@eur.nl::129c38ca-2abb-4ea0-945a-d3cf8e396931" providerId="AD" clId="Web-{7C7FDD8A-217E-4BC4-B199-9C0EE978AE5C}" dt="2023-03-08T15:34:55.670" v="201" actId="1076"/>
          <ac:picMkLst>
            <pc:docMk/>
            <pc:sldMk cId="3360494879" sldId="288"/>
            <ac:picMk id="3" creationId="{B50B3D94-FF87-D7FD-AFDA-E33BC9C7F9A8}"/>
          </ac:picMkLst>
        </pc:picChg>
      </pc:sldChg>
      <pc:sldChg chg="addSp delSp modSp">
        <pc:chgData name="Daan Stuijfzand" userId="S::86547dst@eur.nl::129c38ca-2abb-4ea0-945a-d3cf8e396931" providerId="AD" clId="Web-{7C7FDD8A-217E-4BC4-B199-9C0EE978AE5C}" dt="2023-03-08T15:37:50.362" v="225" actId="20577"/>
        <pc:sldMkLst>
          <pc:docMk/>
          <pc:sldMk cId="1993610155" sldId="292"/>
        </pc:sldMkLst>
        <pc:spChg chg="add mod">
          <ac:chgData name="Daan Stuijfzand" userId="S::86547dst@eur.nl::129c38ca-2abb-4ea0-945a-d3cf8e396931" providerId="AD" clId="Web-{7C7FDD8A-217E-4BC4-B199-9C0EE978AE5C}" dt="2023-03-08T15:37:50.362" v="225" actId="20577"/>
          <ac:spMkLst>
            <pc:docMk/>
            <pc:sldMk cId="1993610155" sldId="292"/>
            <ac:spMk id="3" creationId="{71356BD7-5FFF-EC42-4C03-93577A7E2309}"/>
          </ac:spMkLst>
        </pc:spChg>
        <pc:picChg chg="add mod">
          <ac:chgData name="Daan Stuijfzand" userId="S::86547dst@eur.nl::129c38ca-2abb-4ea0-945a-d3cf8e396931" providerId="AD" clId="Web-{7C7FDD8A-217E-4BC4-B199-9C0EE978AE5C}" dt="2023-03-08T15:37:08.783" v="213" actId="1076"/>
          <ac:picMkLst>
            <pc:docMk/>
            <pc:sldMk cId="1993610155" sldId="292"/>
            <ac:picMk id="2" creationId="{6D70FC33-C7EE-5654-97E0-3F7260F82D1A}"/>
          </ac:picMkLst>
        </pc:picChg>
        <pc:picChg chg="add del mod">
          <ac:chgData name="Daan Stuijfzand" userId="S::86547dst@eur.nl::129c38ca-2abb-4ea0-945a-d3cf8e396931" providerId="AD" clId="Web-{7C7FDD8A-217E-4BC4-B199-9C0EE978AE5C}" dt="2023-03-08T15:37:30.393" v="219"/>
          <ac:picMkLst>
            <pc:docMk/>
            <pc:sldMk cId="1993610155" sldId="292"/>
            <ac:picMk id="5" creationId="{355AFB38-A4E1-D3F9-58D3-CFE52826DA68}"/>
          </ac:picMkLst>
        </pc:picChg>
      </pc:sldChg>
      <pc:sldChg chg="addSp delSp modSp">
        <pc:chgData name="Daan Stuijfzand" userId="S::86547dst@eur.nl::129c38ca-2abb-4ea0-945a-d3cf8e396931" providerId="AD" clId="Web-{7C7FDD8A-217E-4BC4-B199-9C0EE978AE5C}" dt="2023-03-08T15:41:09.477" v="242" actId="1076"/>
        <pc:sldMkLst>
          <pc:docMk/>
          <pc:sldMk cId="2660416252" sldId="296"/>
        </pc:sldMkLst>
        <pc:spChg chg="add mod">
          <ac:chgData name="Daan Stuijfzand" userId="S::86547dst@eur.nl::129c38ca-2abb-4ea0-945a-d3cf8e396931" providerId="AD" clId="Web-{7C7FDD8A-217E-4BC4-B199-9C0EE978AE5C}" dt="2023-03-08T15:41:09.477" v="242" actId="1076"/>
          <ac:spMkLst>
            <pc:docMk/>
            <pc:sldMk cId="2660416252" sldId="296"/>
            <ac:spMk id="6" creationId="{A9BCEC03-EBDD-B8D6-8BE7-EB6DABF04294}"/>
          </ac:spMkLst>
        </pc:spChg>
        <pc:picChg chg="add del mod">
          <ac:chgData name="Daan Stuijfzand" userId="S::86547dst@eur.nl::129c38ca-2abb-4ea0-945a-d3cf8e396931" providerId="AD" clId="Web-{7C7FDD8A-217E-4BC4-B199-9C0EE978AE5C}" dt="2023-03-08T15:39:49.039" v="232"/>
          <ac:picMkLst>
            <pc:docMk/>
            <pc:sldMk cId="2660416252" sldId="296"/>
            <ac:picMk id="2" creationId="{0F0F75F2-7F7E-46FD-6BD1-BE96E26E9524}"/>
          </ac:picMkLst>
        </pc:picChg>
        <pc:picChg chg="add mod">
          <ac:chgData name="Daan Stuijfzand" userId="S::86547dst@eur.nl::129c38ca-2abb-4ea0-945a-d3cf8e396931" providerId="AD" clId="Web-{7C7FDD8A-217E-4BC4-B199-9C0EE978AE5C}" dt="2023-03-08T15:40:19.991" v="235" actId="1076"/>
          <ac:picMkLst>
            <pc:docMk/>
            <pc:sldMk cId="2660416252" sldId="296"/>
            <ac:picMk id="3" creationId="{CE8A2371-AD7E-D927-7F03-56A24DF4C45A}"/>
          </ac:picMkLst>
        </pc:picChg>
      </pc:sldChg>
      <pc:sldChg chg="delSp modSp mod modClrScheme chgLayout">
        <pc:chgData name="Daan Stuijfzand" userId="S::86547dst@eur.nl::129c38ca-2abb-4ea0-945a-d3cf8e396931" providerId="AD" clId="Web-{7C7FDD8A-217E-4BC4-B199-9C0EE978AE5C}" dt="2023-03-08T15:23:17.667" v="190" actId="1076"/>
        <pc:sldMkLst>
          <pc:docMk/>
          <pc:sldMk cId="2261064919" sldId="298"/>
        </pc:sldMkLst>
        <pc:spChg chg="mod ord">
          <ac:chgData name="Daan Stuijfzand" userId="S::86547dst@eur.nl::129c38ca-2abb-4ea0-945a-d3cf8e396931" providerId="AD" clId="Web-{7C7FDD8A-217E-4BC4-B199-9C0EE978AE5C}" dt="2023-03-08T15:23:10.417" v="189" actId="1076"/>
          <ac:spMkLst>
            <pc:docMk/>
            <pc:sldMk cId="2261064919" sldId="298"/>
            <ac:spMk id="2" creationId="{FA862673-F03A-6B84-FAB2-A8EFE597266F}"/>
          </ac:spMkLst>
        </pc:spChg>
        <pc:spChg chg="del">
          <ac:chgData name="Daan Stuijfzand" userId="S::86547dst@eur.nl::129c38ca-2abb-4ea0-945a-d3cf8e396931" providerId="AD" clId="Web-{7C7FDD8A-217E-4BC4-B199-9C0EE978AE5C}" dt="2023-03-08T15:23:03.651" v="187"/>
          <ac:spMkLst>
            <pc:docMk/>
            <pc:sldMk cId="2261064919" sldId="298"/>
            <ac:spMk id="3" creationId="{C18E0E4B-E408-7852-80E2-719330FA7311}"/>
          </ac:spMkLst>
        </pc:spChg>
        <pc:picChg chg="mod">
          <ac:chgData name="Daan Stuijfzand" userId="S::86547dst@eur.nl::129c38ca-2abb-4ea0-945a-d3cf8e396931" providerId="AD" clId="Web-{7C7FDD8A-217E-4BC4-B199-9C0EE978AE5C}" dt="2023-03-08T15:23:07.388" v="188" actId="1076"/>
          <ac:picMkLst>
            <pc:docMk/>
            <pc:sldMk cId="2261064919" sldId="298"/>
            <ac:picMk id="4" creationId="{28255F78-546B-34F2-24FC-3F81DC2E02A0}"/>
          </ac:picMkLst>
        </pc:picChg>
        <pc:picChg chg="mod">
          <ac:chgData name="Daan Stuijfzand" userId="S::86547dst@eur.nl::129c38ca-2abb-4ea0-945a-d3cf8e396931" providerId="AD" clId="Web-{7C7FDD8A-217E-4BC4-B199-9C0EE978AE5C}" dt="2023-03-08T15:23:17.667" v="190" actId="1076"/>
          <ac:picMkLst>
            <pc:docMk/>
            <pc:sldMk cId="2261064919" sldId="298"/>
            <ac:picMk id="5" creationId="{EB49FEE5-2223-EDAB-3EC7-F400436F75D2}"/>
          </ac:picMkLst>
        </pc:picChg>
      </pc:sldChg>
      <pc:sldChg chg="modSp mod modClrScheme chgLayout">
        <pc:chgData name="Daan Stuijfzand" userId="S::86547dst@eur.nl::129c38ca-2abb-4ea0-945a-d3cf8e396931" providerId="AD" clId="Web-{7C7FDD8A-217E-4BC4-B199-9C0EE978AE5C}" dt="2023-03-08T15:41:47.291" v="244" actId="1076"/>
        <pc:sldMkLst>
          <pc:docMk/>
          <pc:sldMk cId="895710065" sldId="299"/>
        </pc:sldMkLst>
        <pc:spChg chg="mod">
          <ac:chgData name="Daan Stuijfzand" userId="S::86547dst@eur.nl::129c38ca-2abb-4ea0-945a-d3cf8e396931" providerId="AD" clId="Web-{7C7FDD8A-217E-4BC4-B199-9C0EE978AE5C}" dt="2023-03-08T15:22:47.447" v="186" actId="1076"/>
          <ac:spMkLst>
            <pc:docMk/>
            <pc:sldMk cId="895710065" sldId="299"/>
            <ac:spMk id="7" creationId="{CF916DAD-A4B4-42B5-A2AC-DC712E0C6F03}"/>
          </ac:spMkLst>
        </pc:spChg>
        <pc:spChg chg="mod ord">
          <ac:chgData name="Daan Stuijfzand" userId="S::86547dst@eur.nl::129c38ca-2abb-4ea0-945a-d3cf8e396931" providerId="AD" clId="Web-{7C7FDD8A-217E-4BC4-B199-9C0EE978AE5C}" dt="2023-03-08T15:22:32.697" v="182" actId="1076"/>
          <ac:spMkLst>
            <pc:docMk/>
            <pc:sldMk cId="895710065" sldId="299"/>
            <ac:spMk id="10" creationId="{D02760C2-C31A-42C2-AF94-679C45136CB0}"/>
          </ac:spMkLst>
        </pc:spChg>
        <pc:spChg chg="mod">
          <ac:chgData name="Daan Stuijfzand" userId="S::86547dst@eur.nl::129c38ca-2abb-4ea0-945a-d3cf8e396931" providerId="AD" clId="Web-{7C7FDD8A-217E-4BC4-B199-9C0EE978AE5C}" dt="2023-03-08T15:41:47.291" v="244" actId="1076"/>
          <ac:spMkLst>
            <pc:docMk/>
            <pc:sldMk cId="895710065" sldId="299"/>
            <ac:spMk id="13" creationId="{EF02D54C-71AA-484A-8E3A-19152F6C03A1}"/>
          </ac:spMkLst>
        </pc:spChg>
        <pc:picChg chg="mod ord">
          <ac:chgData name="Daan Stuijfzand" userId="S::86547dst@eur.nl::129c38ca-2abb-4ea0-945a-d3cf8e396931" providerId="AD" clId="Web-{7C7FDD8A-217E-4BC4-B199-9C0EE978AE5C}" dt="2023-03-08T15:22:29.994" v="181" actId="1076"/>
          <ac:picMkLst>
            <pc:docMk/>
            <pc:sldMk cId="895710065" sldId="299"/>
            <ac:picMk id="9" creationId="{7FBB88C0-6311-421A-BB11-9F8B0046DC9D}"/>
          </ac:picMkLst>
        </pc:picChg>
      </pc:sldChg>
      <pc:sldChg chg="modSp mod modClrScheme chgLayout">
        <pc:chgData name="Daan Stuijfzand" userId="S::86547dst@eur.nl::129c38ca-2abb-4ea0-945a-d3cf8e396931" providerId="AD" clId="Web-{7C7FDD8A-217E-4BC4-B199-9C0EE978AE5C}" dt="2023-03-08T15:22:10.259" v="178" actId="1076"/>
        <pc:sldMkLst>
          <pc:docMk/>
          <pc:sldMk cId="794979050" sldId="300"/>
        </pc:sldMkLst>
        <pc:spChg chg="mod">
          <ac:chgData name="Daan Stuijfzand" userId="S::86547dst@eur.nl::129c38ca-2abb-4ea0-945a-d3cf8e396931" providerId="AD" clId="Web-{7C7FDD8A-217E-4BC4-B199-9C0EE978AE5C}" dt="2023-03-08T15:22:10.259" v="178" actId="1076"/>
          <ac:spMkLst>
            <pc:docMk/>
            <pc:sldMk cId="794979050" sldId="300"/>
            <ac:spMk id="7" creationId="{CF916DAD-A4B4-42B5-A2AC-DC712E0C6F03}"/>
          </ac:spMkLst>
        </pc:spChg>
        <pc:spChg chg="mod ord">
          <ac:chgData name="Daan Stuijfzand" userId="S::86547dst@eur.nl::129c38ca-2abb-4ea0-945a-d3cf8e396931" providerId="AD" clId="Web-{7C7FDD8A-217E-4BC4-B199-9C0EE978AE5C}" dt="2023-03-08T15:21:53.821" v="171" actId="1076"/>
          <ac:spMkLst>
            <pc:docMk/>
            <pc:sldMk cId="794979050" sldId="300"/>
            <ac:spMk id="10" creationId="{D02760C2-C31A-42C2-AF94-679C45136CB0}"/>
          </ac:spMkLst>
        </pc:spChg>
        <pc:spChg chg="mod">
          <ac:chgData name="Daan Stuijfzand" userId="S::86547dst@eur.nl::129c38ca-2abb-4ea0-945a-d3cf8e396931" providerId="AD" clId="Web-{7C7FDD8A-217E-4BC4-B199-9C0EE978AE5C}" dt="2023-03-08T15:22:07.181" v="177"/>
          <ac:spMkLst>
            <pc:docMk/>
            <pc:sldMk cId="794979050" sldId="300"/>
            <ac:spMk id="13" creationId="{EF02D54C-71AA-484A-8E3A-19152F6C03A1}"/>
          </ac:spMkLst>
        </pc:spChg>
        <pc:picChg chg="mod ord">
          <ac:chgData name="Daan Stuijfzand" userId="S::86547dst@eur.nl::129c38ca-2abb-4ea0-945a-d3cf8e396931" providerId="AD" clId="Web-{7C7FDD8A-217E-4BC4-B199-9C0EE978AE5C}" dt="2023-03-08T15:22:00.227" v="174" actId="1076"/>
          <ac:picMkLst>
            <pc:docMk/>
            <pc:sldMk cId="794979050" sldId="300"/>
            <ac:picMk id="9" creationId="{7FBB88C0-6311-421A-BB11-9F8B0046DC9D}"/>
          </ac:picMkLst>
        </pc:picChg>
      </pc:sldChg>
      <pc:sldChg chg="modSp mod modClrScheme chgLayout">
        <pc:chgData name="Daan Stuijfzand" userId="S::86547dst@eur.nl::129c38ca-2abb-4ea0-945a-d3cf8e396931" providerId="AD" clId="Web-{7C7FDD8A-217E-4BC4-B199-9C0EE978AE5C}" dt="2023-03-08T15:41:42.900" v="243" actId="1076"/>
        <pc:sldMkLst>
          <pc:docMk/>
          <pc:sldMk cId="2019829898" sldId="301"/>
        </pc:sldMkLst>
        <pc:spChg chg="mod ord">
          <ac:chgData name="Daan Stuijfzand" userId="S::86547dst@eur.nl::129c38ca-2abb-4ea0-945a-d3cf8e396931" providerId="AD" clId="Web-{7C7FDD8A-217E-4BC4-B199-9C0EE978AE5C}" dt="2023-03-08T15:21:23.414" v="165" actId="1076"/>
          <ac:spMkLst>
            <pc:docMk/>
            <pc:sldMk cId="2019829898" sldId="301"/>
            <ac:spMk id="4" creationId="{7E061413-7883-467C-8EA1-2C2D4E50D870}"/>
          </ac:spMkLst>
        </pc:spChg>
        <pc:spChg chg="mod">
          <ac:chgData name="Daan Stuijfzand" userId="S::86547dst@eur.nl::129c38ca-2abb-4ea0-945a-d3cf8e396931" providerId="AD" clId="Web-{7C7FDD8A-217E-4BC4-B199-9C0EE978AE5C}" dt="2023-03-08T15:21:37.664" v="169" actId="1076"/>
          <ac:spMkLst>
            <pc:docMk/>
            <pc:sldMk cId="2019829898" sldId="301"/>
            <ac:spMk id="8" creationId="{32FC735D-D3A1-4EBA-B710-B1021E49BAF9}"/>
          </ac:spMkLst>
        </pc:spChg>
        <pc:spChg chg="mod">
          <ac:chgData name="Daan Stuijfzand" userId="S::86547dst@eur.nl::129c38ca-2abb-4ea0-945a-d3cf8e396931" providerId="AD" clId="Web-{7C7FDD8A-217E-4BC4-B199-9C0EE978AE5C}" dt="2023-03-08T15:41:42.900" v="243" actId="1076"/>
          <ac:spMkLst>
            <pc:docMk/>
            <pc:sldMk cId="2019829898" sldId="301"/>
            <ac:spMk id="9" creationId="{8C629D4B-C417-4D4F-92E9-525594E35076}"/>
          </ac:spMkLst>
        </pc:spChg>
        <pc:picChg chg="mod ord">
          <ac:chgData name="Daan Stuijfzand" userId="S::86547dst@eur.nl::129c38ca-2abb-4ea0-945a-d3cf8e396931" providerId="AD" clId="Web-{7C7FDD8A-217E-4BC4-B199-9C0EE978AE5C}" dt="2023-03-08T15:21:35.430" v="168" actId="1076"/>
          <ac:picMkLst>
            <pc:docMk/>
            <pc:sldMk cId="2019829898" sldId="301"/>
            <ac:picMk id="7" creationId="{78AEAE21-11E5-45FC-8678-0FCD1E73FC6A}"/>
          </ac:picMkLst>
        </pc:picChg>
      </pc:sldChg>
      <pc:sldChg chg="delSp modSp mod modClrScheme chgLayout">
        <pc:chgData name="Daan Stuijfzand" userId="S::86547dst@eur.nl::129c38ca-2abb-4ea0-945a-d3cf8e396931" providerId="AD" clId="Web-{7C7FDD8A-217E-4BC4-B199-9C0EE978AE5C}" dt="2023-03-08T15:20:14.818" v="157" actId="20577"/>
        <pc:sldMkLst>
          <pc:docMk/>
          <pc:sldMk cId="893621201" sldId="302"/>
        </pc:sldMkLst>
        <pc:spChg chg="mod ord">
          <ac:chgData name="Daan Stuijfzand" userId="S::86547dst@eur.nl::129c38ca-2abb-4ea0-945a-d3cf8e396931" providerId="AD" clId="Web-{7C7FDD8A-217E-4BC4-B199-9C0EE978AE5C}" dt="2023-03-08T15:19:56.755" v="152" actId="20577"/>
          <ac:spMkLst>
            <pc:docMk/>
            <pc:sldMk cId="893621201" sldId="302"/>
            <ac:spMk id="2" creationId="{AB25FB44-1216-4855-B02B-9D40AD75AA1B}"/>
          </ac:spMkLst>
        </pc:spChg>
        <pc:spChg chg="del">
          <ac:chgData name="Daan Stuijfzand" userId="S::86547dst@eur.nl::129c38ca-2abb-4ea0-945a-d3cf8e396931" providerId="AD" clId="Web-{7C7FDD8A-217E-4BC4-B199-9C0EE978AE5C}" dt="2023-03-08T15:19:36.802" v="150"/>
          <ac:spMkLst>
            <pc:docMk/>
            <pc:sldMk cId="893621201" sldId="302"/>
            <ac:spMk id="3" creationId="{57F80D11-6AC8-4885-9120-AC84973392B7}"/>
          </ac:spMkLst>
        </pc:spChg>
        <pc:spChg chg="mod">
          <ac:chgData name="Daan Stuijfzand" userId="S::86547dst@eur.nl::129c38ca-2abb-4ea0-945a-d3cf8e396931" providerId="AD" clId="Web-{7C7FDD8A-217E-4BC4-B199-9C0EE978AE5C}" dt="2023-03-08T15:20:14.818" v="157" actId="20577"/>
          <ac:spMkLst>
            <pc:docMk/>
            <pc:sldMk cId="893621201" sldId="302"/>
            <ac:spMk id="4" creationId="{B12E44A7-C652-8AE7-7564-B63DE7BBA0FE}"/>
          </ac:spMkLst>
        </pc:spChg>
        <pc:picChg chg="mod">
          <ac:chgData name="Daan Stuijfzand" userId="S::86547dst@eur.nl::129c38ca-2abb-4ea0-945a-d3cf8e396931" providerId="AD" clId="Web-{7C7FDD8A-217E-4BC4-B199-9C0EE978AE5C}" dt="2023-03-08T15:20:06.959" v="155" actId="1076"/>
          <ac:picMkLst>
            <pc:docMk/>
            <pc:sldMk cId="893621201" sldId="302"/>
            <ac:picMk id="5" creationId="{473204AA-2DAA-4CE6-8EE0-33EEE3D86037}"/>
          </ac:picMkLst>
        </pc:picChg>
      </pc:sldChg>
      <pc:sldChg chg="delSp modSp mod modClrScheme chgLayout">
        <pc:chgData name="Daan Stuijfzand" userId="S::86547dst@eur.nl::129c38ca-2abb-4ea0-945a-d3cf8e396931" providerId="AD" clId="Web-{7C7FDD8A-217E-4BC4-B199-9C0EE978AE5C}" dt="2023-03-08T15:19:25.270" v="149" actId="20577"/>
        <pc:sldMkLst>
          <pc:docMk/>
          <pc:sldMk cId="213071686" sldId="303"/>
        </pc:sldMkLst>
        <pc:spChg chg="mod ord">
          <ac:chgData name="Daan Stuijfzand" userId="S::86547dst@eur.nl::129c38ca-2abb-4ea0-945a-d3cf8e396931" providerId="AD" clId="Web-{7C7FDD8A-217E-4BC4-B199-9C0EE978AE5C}" dt="2023-03-08T15:19:16.176" v="147" actId="1076"/>
          <ac:spMkLst>
            <pc:docMk/>
            <pc:sldMk cId="213071686" sldId="303"/>
            <ac:spMk id="2" creationId="{AB25FB44-1216-4855-B02B-9D40AD75AA1B}"/>
          </ac:spMkLst>
        </pc:spChg>
        <pc:spChg chg="del">
          <ac:chgData name="Daan Stuijfzand" userId="S::86547dst@eur.nl::129c38ca-2abb-4ea0-945a-d3cf8e396931" providerId="AD" clId="Web-{7C7FDD8A-217E-4BC4-B199-9C0EE978AE5C}" dt="2023-03-08T15:19:01.316" v="144"/>
          <ac:spMkLst>
            <pc:docMk/>
            <pc:sldMk cId="213071686" sldId="303"/>
            <ac:spMk id="3" creationId="{57F80D11-6AC8-4885-9120-AC84973392B7}"/>
          </ac:spMkLst>
        </pc:spChg>
        <pc:spChg chg="mod">
          <ac:chgData name="Daan Stuijfzand" userId="S::86547dst@eur.nl::129c38ca-2abb-4ea0-945a-d3cf8e396931" providerId="AD" clId="Web-{7C7FDD8A-217E-4BC4-B199-9C0EE978AE5C}" dt="2023-03-08T15:19:25.270" v="149" actId="20577"/>
          <ac:spMkLst>
            <pc:docMk/>
            <pc:sldMk cId="213071686" sldId="303"/>
            <ac:spMk id="4" creationId="{B99AB24C-EA34-E7A4-1E7E-80C09AD8EECF}"/>
          </ac:spMkLst>
        </pc:spChg>
      </pc:sldChg>
      <pc:sldChg chg="addSp delSp modSp">
        <pc:chgData name="Daan Stuijfzand" userId="S::86547dst@eur.nl::129c38ca-2abb-4ea0-945a-d3cf8e396931" providerId="AD" clId="Web-{7C7FDD8A-217E-4BC4-B199-9C0EE978AE5C}" dt="2023-03-08T15:18:46.894" v="143" actId="20577"/>
        <pc:sldMkLst>
          <pc:docMk/>
          <pc:sldMk cId="680829232" sldId="304"/>
        </pc:sldMkLst>
        <pc:spChg chg="del">
          <ac:chgData name="Daan Stuijfzand" userId="S::86547dst@eur.nl::129c38ca-2abb-4ea0-945a-d3cf8e396931" providerId="AD" clId="Web-{7C7FDD8A-217E-4BC4-B199-9C0EE978AE5C}" dt="2023-03-08T15:15:18.279" v="119"/>
          <ac:spMkLst>
            <pc:docMk/>
            <pc:sldMk cId="680829232" sldId="304"/>
            <ac:spMk id="5" creationId="{FB245998-1DAE-216B-8B81-EA11885BB43A}"/>
          </ac:spMkLst>
        </pc:spChg>
        <pc:spChg chg="mod">
          <ac:chgData name="Daan Stuijfzand" userId="S::86547dst@eur.nl::129c38ca-2abb-4ea0-945a-d3cf8e396931" providerId="AD" clId="Web-{7C7FDD8A-217E-4BC4-B199-9C0EE978AE5C}" dt="2023-03-08T15:16:04.515" v="128" actId="1076"/>
          <ac:spMkLst>
            <pc:docMk/>
            <pc:sldMk cId="680829232" sldId="304"/>
            <ac:spMk id="6" creationId="{0AB00988-121B-F94E-6790-10AC946E81FB}"/>
          </ac:spMkLst>
        </pc:spChg>
        <pc:spChg chg="add mod">
          <ac:chgData name="Daan Stuijfzand" userId="S::86547dst@eur.nl::129c38ca-2abb-4ea0-945a-d3cf8e396931" providerId="AD" clId="Web-{7C7FDD8A-217E-4BC4-B199-9C0EE978AE5C}" dt="2023-03-08T15:15:32.592" v="125" actId="1076"/>
          <ac:spMkLst>
            <pc:docMk/>
            <pc:sldMk cId="680829232" sldId="304"/>
            <ac:spMk id="7" creationId="{817E845B-2AB6-031A-3107-B6BECD8504EB}"/>
          </ac:spMkLst>
        </pc:spChg>
        <pc:spChg chg="add mod">
          <ac:chgData name="Daan Stuijfzand" userId="S::86547dst@eur.nl::129c38ca-2abb-4ea0-945a-d3cf8e396931" providerId="AD" clId="Web-{7C7FDD8A-217E-4BC4-B199-9C0EE978AE5C}" dt="2023-03-08T15:18:46.894" v="143" actId="20577"/>
          <ac:spMkLst>
            <pc:docMk/>
            <pc:sldMk cId="680829232" sldId="304"/>
            <ac:spMk id="9" creationId="{08B52DB8-BC91-C47A-CCD9-C88555C57BAF}"/>
          </ac:spMkLst>
        </pc:spChg>
        <pc:picChg chg="del">
          <ac:chgData name="Daan Stuijfzand" userId="S::86547dst@eur.nl::129c38ca-2abb-4ea0-945a-d3cf8e396931" providerId="AD" clId="Web-{7C7FDD8A-217E-4BC4-B199-9C0EE978AE5C}" dt="2023-03-08T15:15:19.638" v="120"/>
          <ac:picMkLst>
            <pc:docMk/>
            <pc:sldMk cId="680829232" sldId="304"/>
            <ac:picMk id="3" creationId="{0D0F9F9A-CEF9-CA19-4FDC-5135DDF44202}"/>
          </ac:picMkLst>
        </pc:picChg>
        <pc:picChg chg="add mod">
          <ac:chgData name="Daan Stuijfzand" userId="S::86547dst@eur.nl::129c38ca-2abb-4ea0-945a-d3cf8e396931" providerId="AD" clId="Web-{7C7FDD8A-217E-4BC4-B199-9C0EE978AE5C}" dt="2023-03-08T15:17:42.299" v="132" actId="1076"/>
          <ac:picMkLst>
            <pc:docMk/>
            <pc:sldMk cId="680829232" sldId="304"/>
            <ac:picMk id="8" creationId="{B187FBEB-E9F4-E925-411C-DE07A626AA58}"/>
          </ac:picMkLst>
        </pc:picChg>
      </pc:sldChg>
    </pc:docChg>
  </pc:docChgLst>
  <pc:docChgLst>
    <pc:chgData name="Daan Stuijfzand" userId="S::86547dst@eur.nl::129c38ca-2abb-4ea0-945a-d3cf8e396931" providerId="AD" clId="Web-{1E9B98DE-5946-4560-AE49-065154A52EEE}"/>
    <pc:docChg chg="addSld">
      <pc:chgData name="Daan Stuijfzand" userId="S::86547dst@eur.nl::129c38ca-2abb-4ea0-945a-d3cf8e396931" providerId="AD" clId="Web-{1E9B98DE-5946-4560-AE49-065154A52EEE}" dt="2023-02-27T17:27:29.891" v="0"/>
      <pc:docMkLst>
        <pc:docMk/>
      </pc:docMkLst>
      <pc:sldChg chg="new">
        <pc:chgData name="Daan Stuijfzand" userId="S::86547dst@eur.nl::129c38ca-2abb-4ea0-945a-d3cf8e396931" providerId="AD" clId="Web-{1E9B98DE-5946-4560-AE49-065154A52EEE}" dt="2023-02-27T17:27:29.891" v="0"/>
        <pc:sldMkLst>
          <pc:docMk/>
          <pc:sldMk cId="2322858192" sldId="256"/>
        </pc:sldMkLst>
      </pc:sldChg>
    </pc:docChg>
  </pc:docChgLst>
  <pc:docChgLst>
    <pc:chgData name="Daan Stuijfzand" userId="S::86547dst@eur.nl::129c38ca-2abb-4ea0-945a-d3cf8e396931" providerId="AD" clId="Web-{20D3F2D1-2229-4980-B0C2-D69A4AA22EA5}"/>
    <pc:docChg chg="addSld modSld">
      <pc:chgData name="Daan Stuijfzand" userId="S::86547dst@eur.nl::129c38ca-2abb-4ea0-945a-d3cf8e396931" providerId="AD" clId="Web-{20D3F2D1-2229-4980-B0C2-D69A4AA22EA5}" dt="2023-02-27T17:36:43.613" v="14" actId="1076"/>
      <pc:docMkLst>
        <pc:docMk/>
      </pc:docMkLst>
      <pc:sldChg chg="modSp">
        <pc:chgData name="Daan Stuijfzand" userId="S::86547dst@eur.nl::129c38ca-2abb-4ea0-945a-d3cf8e396931" providerId="AD" clId="Web-{20D3F2D1-2229-4980-B0C2-D69A4AA22EA5}" dt="2023-02-27T17:36:43.613" v="14" actId="1076"/>
        <pc:sldMkLst>
          <pc:docMk/>
          <pc:sldMk cId="3982169773" sldId="272"/>
        </pc:sldMkLst>
        <pc:spChg chg="mod">
          <ac:chgData name="Daan Stuijfzand" userId="S::86547dst@eur.nl::129c38ca-2abb-4ea0-945a-d3cf8e396931" providerId="AD" clId="Web-{20D3F2D1-2229-4980-B0C2-D69A4AA22EA5}" dt="2023-02-27T17:36:38.441" v="13" actId="1076"/>
          <ac:spMkLst>
            <pc:docMk/>
            <pc:sldMk cId="3982169773" sldId="272"/>
            <ac:spMk id="5" creationId="{FB245998-1DAE-216B-8B81-EA11885BB43A}"/>
          </ac:spMkLst>
        </pc:spChg>
        <pc:spChg chg="mod">
          <ac:chgData name="Daan Stuijfzand" userId="S::86547dst@eur.nl::129c38ca-2abb-4ea0-945a-d3cf8e396931" providerId="AD" clId="Web-{20D3F2D1-2229-4980-B0C2-D69A4AA22EA5}" dt="2023-02-27T17:36:43.613" v="14" actId="1076"/>
          <ac:spMkLst>
            <pc:docMk/>
            <pc:sldMk cId="3982169773" sldId="272"/>
            <ac:spMk id="6" creationId="{0AB00988-121B-F94E-6790-10AC946E81FB}"/>
          </ac:spMkLst>
        </pc:spChg>
      </pc:sldChg>
      <pc:sldChg chg="modSp">
        <pc:chgData name="Daan Stuijfzand" userId="S::86547dst@eur.nl::129c38ca-2abb-4ea0-945a-d3cf8e396931" providerId="AD" clId="Web-{20D3F2D1-2229-4980-B0C2-D69A4AA22EA5}" dt="2023-02-27T17:36:27.910" v="12" actId="20577"/>
        <pc:sldMkLst>
          <pc:docMk/>
          <pc:sldMk cId="1734955615" sldId="273"/>
        </pc:sldMkLst>
        <pc:spChg chg="mod">
          <ac:chgData name="Daan Stuijfzand" userId="S::86547dst@eur.nl::129c38ca-2abb-4ea0-945a-d3cf8e396931" providerId="AD" clId="Web-{20D3F2D1-2229-4980-B0C2-D69A4AA22EA5}" dt="2023-02-27T17:36:27.910" v="12" actId="20577"/>
          <ac:spMkLst>
            <pc:docMk/>
            <pc:sldMk cId="1734955615" sldId="273"/>
            <ac:spMk id="9" creationId="{06039F47-B69F-CB38-9013-5D32137F550A}"/>
          </ac:spMkLst>
        </pc:spChg>
      </pc:sldChg>
      <pc:sldChg chg="add">
        <pc:chgData name="Daan Stuijfzand" userId="S::86547dst@eur.nl::129c38ca-2abb-4ea0-945a-d3cf8e396931" providerId="AD" clId="Web-{20D3F2D1-2229-4980-B0C2-D69A4AA22EA5}" dt="2023-02-27T17:34:23.125" v="0"/>
        <pc:sldMkLst>
          <pc:docMk/>
          <pc:sldMk cId="56823801" sldId="297"/>
        </pc:sldMkLst>
      </pc:sldChg>
      <pc:sldChg chg="add">
        <pc:chgData name="Daan Stuijfzand" userId="S::86547dst@eur.nl::129c38ca-2abb-4ea0-945a-d3cf8e396931" providerId="AD" clId="Web-{20D3F2D1-2229-4980-B0C2-D69A4AA22EA5}" dt="2023-02-27T17:34:23.453" v="1"/>
        <pc:sldMkLst>
          <pc:docMk/>
          <pc:sldMk cId="2261064919" sldId="298"/>
        </pc:sldMkLst>
      </pc:sldChg>
      <pc:sldChg chg="add">
        <pc:chgData name="Daan Stuijfzand" userId="S::86547dst@eur.nl::129c38ca-2abb-4ea0-945a-d3cf8e396931" providerId="AD" clId="Web-{20D3F2D1-2229-4980-B0C2-D69A4AA22EA5}" dt="2023-02-27T17:34:24.906" v="2"/>
        <pc:sldMkLst>
          <pc:docMk/>
          <pc:sldMk cId="895710065" sldId="299"/>
        </pc:sldMkLst>
      </pc:sldChg>
      <pc:sldChg chg="add">
        <pc:chgData name="Daan Stuijfzand" userId="S::86547dst@eur.nl::129c38ca-2abb-4ea0-945a-d3cf8e396931" providerId="AD" clId="Web-{20D3F2D1-2229-4980-B0C2-D69A4AA22EA5}" dt="2023-02-27T17:34:26.984" v="3"/>
        <pc:sldMkLst>
          <pc:docMk/>
          <pc:sldMk cId="794979050" sldId="300"/>
        </pc:sldMkLst>
      </pc:sldChg>
      <pc:sldChg chg="add">
        <pc:chgData name="Daan Stuijfzand" userId="S::86547dst@eur.nl::129c38ca-2abb-4ea0-945a-d3cf8e396931" providerId="AD" clId="Web-{20D3F2D1-2229-4980-B0C2-D69A4AA22EA5}" dt="2023-02-27T17:34:28" v="4"/>
        <pc:sldMkLst>
          <pc:docMk/>
          <pc:sldMk cId="2019829898" sldId="301"/>
        </pc:sldMkLst>
      </pc:sldChg>
      <pc:sldChg chg="add">
        <pc:chgData name="Daan Stuijfzand" userId="S::86547dst@eur.nl::129c38ca-2abb-4ea0-945a-d3cf8e396931" providerId="AD" clId="Web-{20D3F2D1-2229-4980-B0C2-D69A4AA22EA5}" dt="2023-02-27T17:34:28.375" v="5"/>
        <pc:sldMkLst>
          <pc:docMk/>
          <pc:sldMk cId="893621201" sldId="302"/>
        </pc:sldMkLst>
      </pc:sldChg>
      <pc:sldChg chg="add">
        <pc:chgData name="Daan Stuijfzand" userId="S::86547dst@eur.nl::129c38ca-2abb-4ea0-945a-d3cf8e396931" providerId="AD" clId="Web-{20D3F2D1-2229-4980-B0C2-D69A4AA22EA5}" dt="2023-02-27T17:34:28.672" v="6"/>
        <pc:sldMkLst>
          <pc:docMk/>
          <pc:sldMk cId="213071686" sldId="303"/>
        </pc:sldMkLst>
      </pc:sldChg>
      <pc:sldChg chg="add">
        <pc:chgData name="Daan Stuijfzand" userId="S::86547dst@eur.nl::129c38ca-2abb-4ea0-945a-d3cf8e396931" providerId="AD" clId="Web-{20D3F2D1-2229-4980-B0C2-D69A4AA22EA5}" dt="2023-02-27T17:34:30.094" v="7"/>
        <pc:sldMkLst>
          <pc:docMk/>
          <pc:sldMk cId="680829232" sldId="304"/>
        </pc:sldMkLst>
      </pc:sldChg>
    </pc:docChg>
  </pc:docChgLst>
  <pc:docChgLst>
    <pc:chgData name="Marit Schouten" userId="805fe512-144b-4571-8fbe-0eff68f07394" providerId="ADAL" clId="{827E2DA8-DCFB-4633-99C9-E2F8A6FCA30D}"/>
    <pc:docChg chg="undo custSel addSld delSld modSld">
      <pc:chgData name="Marit Schouten" userId="805fe512-144b-4571-8fbe-0eff68f07394" providerId="ADAL" clId="{827E2DA8-DCFB-4633-99C9-E2F8A6FCA30D}" dt="2023-11-23T10:45:32.557" v="229" actId="207"/>
      <pc:docMkLst>
        <pc:docMk/>
      </pc:docMkLst>
      <pc:sldChg chg="addSp delSp modSp mod modAnim">
        <pc:chgData name="Marit Schouten" userId="805fe512-144b-4571-8fbe-0eff68f07394" providerId="ADAL" clId="{827E2DA8-DCFB-4633-99C9-E2F8A6FCA30D}" dt="2023-11-23T10:40:49.349" v="163"/>
        <pc:sldMkLst>
          <pc:docMk/>
          <pc:sldMk cId="1723291686" sldId="257"/>
        </pc:sldMkLst>
        <pc:spChg chg="mod">
          <ac:chgData name="Marit Schouten" userId="805fe512-144b-4571-8fbe-0eff68f07394" providerId="ADAL" clId="{827E2DA8-DCFB-4633-99C9-E2F8A6FCA30D}" dt="2023-11-23T10:40:07.189" v="158" actId="1076"/>
          <ac:spMkLst>
            <pc:docMk/>
            <pc:sldMk cId="1723291686" sldId="257"/>
            <ac:spMk id="2" creationId="{7FCC4259-EFD6-49B5-9F20-07EDA79AC9A4}"/>
          </ac:spMkLst>
        </pc:spChg>
        <pc:spChg chg="mod">
          <ac:chgData name="Marit Schouten" userId="805fe512-144b-4571-8fbe-0eff68f07394" providerId="ADAL" clId="{827E2DA8-DCFB-4633-99C9-E2F8A6FCA30D}" dt="2023-11-23T10:40:03.583" v="157" actId="1076"/>
          <ac:spMkLst>
            <pc:docMk/>
            <pc:sldMk cId="1723291686" sldId="257"/>
            <ac:spMk id="3" creationId="{36F897EE-BCBD-96E8-0AED-2F16701C4240}"/>
          </ac:spMkLst>
        </pc:spChg>
        <pc:spChg chg="mod">
          <ac:chgData name="Marit Schouten" userId="805fe512-144b-4571-8fbe-0eff68f07394" providerId="ADAL" clId="{827E2DA8-DCFB-4633-99C9-E2F8A6FCA30D}" dt="2023-11-23T10:40:03.583" v="157" actId="1076"/>
          <ac:spMkLst>
            <pc:docMk/>
            <pc:sldMk cId="1723291686" sldId="257"/>
            <ac:spMk id="12" creationId="{6D439709-85AB-4C90-859F-A289F0EA789B}"/>
          </ac:spMkLst>
        </pc:spChg>
        <pc:spChg chg="del">
          <ac:chgData name="Marit Schouten" userId="805fe512-144b-4571-8fbe-0eff68f07394" providerId="ADAL" clId="{827E2DA8-DCFB-4633-99C9-E2F8A6FCA30D}" dt="2023-11-23T10:39:16.466" v="146" actId="478"/>
          <ac:spMkLst>
            <pc:docMk/>
            <pc:sldMk cId="1723291686" sldId="257"/>
            <ac:spMk id="14" creationId="{D23DDAE8-4EF1-2D78-FA02-8E5C09D82EAF}"/>
          </ac:spMkLst>
        </pc:spChg>
        <pc:spChg chg="add mod">
          <ac:chgData name="Marit Schouten" userId="805fe512-144b-4571-8fbe-0eff68f07394" providerId="ADAL" clId="{827E2DA8-DCFB-4633-99C9-E2F8A6FCA30D}" dt="2023-11-23T10:39:34.769" v="149" actId="1076"/>
          <ac:spMkLst>
            <pc:docMk/>
            <pc:sldMk cId="1723291686" sldId="257"/>
            <ac:spMk id="16" creationId="{AA718870-977A-B667-4B5F-1BD4F5CE4954}"/>
          </ac:spMkLst>
        </pc:spChg>
        <pc:picChg chg="mod">
          <ac:chgData name="Marit Schouten" userId="805fe512-144b-4571-8fbe-0eff68f07394" providerId="ADAL" clId="{827E2DA8-DCFB-4633-99C9-E2F8A6FCA30D}" dt="2023-11-23T10:40:24.096" v="161" actId="1076"/>
          <ac:picMkLst>
            <pc:docMk/>
            <pc:sldMk cId="1723291686" sldId="257"/>
            <ac:picMk id="4" creationId="{9426718E-E7FC-4DDF-A9C1-0B1B1DA74484}"/>
          </ac:picMkLst>
        </pc:picChg>
        <pc:picChg chg="mod">
          <ac:chgData name="Marit Schouten" userId="805fe512-144b-4571-8fbe-0eff68f07394" providerId="ADAL" clId="{827E2DA8-DCFB-4633-99C9-E2F8A6FCA30D}" dt="2023-11-23T10:40:24.096" v="161" actId="1076"/>
          <ac:picMkLst>
            <pc:docMk/>
            <pc:sldMk cId="1723291686" sldId="257"/>
            <ac:picMk id="5" creationId="{7B481140-9556-48B0-934D-48303AD4F68A}"/>
          </ac:picMkLst>
        </pc:picChg>
        <pc:picChg chg="mod">
          <ac:chgData name="Marit Schouten" userId="805fe512-144b-4571-8fbe-0eff68f07394" providerId="ADAL" clId="{827E2DA8-DCFB-4633-99C9-E2F8A6FCA30D}" dt="2023-11-23T10:40:24.096" v="161" actId="1076"/>
          <ac:picMkLst>
            <pc:docMk/>
            <pc:sldMk cId="1723291686" sldId="257"/>
            <ac:picMk id="9" creationId="{50BDC4B9-8CE2-43E1-8A1E-878D5FE0931C}"/>
          </ac:picMkLst>
        </pc:picChg>
        <pc:picChg chg="mod">
          <ac:chgData name="Marit Schouten" userId="805fe512-144b-4571-8fbe-0eff68f07394" providerId="ADAL" clId="{827E2DA8-DCFB-4633-99C9-E2F8A6FCA30D}" dt="2023-11-23T10:40:24.096" v="161" actId="1076"/>
          <ac:picMkLst>
            <pc:docMk/>
            <pc:sldMk cId="1723291686" sldId="257"/>
            <ac:picMk id="11" creationId="{90B5655E-F2E9-423E-A647-C09190C91EC3}"/>
          </ac:picMkLst>
        </pc:picChg>
        <pc:picChg chg="del">
          <ac:chgData name="Marit Schouten" userId="805fe512-144b-4571-8fbe-0eff68f07394" providerId="ADAL" clId="{827E2DA8-DCFB-4633-99C9-E2F8A6FCA30D}" dt="2023-11-23T10:39:30.198" v="147" actId="478"/>
          <ac:picMkLst>
            <pc:docMk/>
            <pc:sldMk cId="1723291686" sldId="257"/>
            <ac:picMk id="13" creationId="{774FFE90-D9FB-4920-94F9-7A1047D61C56}"/>
          </ac:picMkLst>
        </pc:picChg>
        <pc:picChg chg="add mod">
          <ac:chgData name="Marit Schouten" userId="805fe512-144b-4571-8fbe-0eff68f07394" providerId="ADAL" clId="{827E2DA8-DCFB-4633-99C9-E2F8A6FCA30D}" dt="2023-11-23T10:39:34.769" v="149" actId="1076"/>
          <ac:picMkLst>
            <pc:docMk/>
            <pc:sldMk cId="1723291686" sldId="257"/>
            <ac:picMk id="15" creationId="{478E0107-3F0D-51AC-8A39-22704DC52F83}"/>
          </ac:picMkLst>
        </pc:picChg>
      </pc:sldChg>
      <pc:sldChg chg="modSp mod modClrScheme chgLayout">
        <pc:chgData name="Marit Schouten" userId="805fe512-144b-4571-8fbe-0eff68f07394" providerId="ADAL" clId="{827E2DA8-DCFB-4633-99C9-E2F8A6FCA30D}" dt="2023-11-23T10:39:07.791" v="145" actId="1076"/>
        <pc:sldMkLst>
          <pc:docMk/>
          <pc:sldMk cId="1516237352" sldId="259"/>
        </pc:sldMkLst>
        <pc:spChg chg="mod ord">
          <ac:chgData name="Marit Schouten" userId="805fe512-144b-4571-8fbe-0eff68f07394" providerId="ADAL" clId="{827E2DA8-DCFB-4633-99C9-E2F8A6FCA30D}" dt="2023-11-23T10:38:43.991" v="138" actId="1076"/>
          <ac:spMkLst>
            <pc:docMk/>
            <pc:sldMk cId="1516237352" sldId="259"/>
            <ac:spMk id="2" creationId="{00000000-0000-0000-0000-000000000000}"/>
          </ac:spMkLst>
        </pc:spChg>
        <pc:spChg chg="mod ord">
          <ac:chgData name="Marit Schouten" userId="805fe512-144b-4571-8fbe-0eff68f07394" providerId="ADAL" clId="{827E2DA8-DCFB-4633-99C9-E2F8A6FCA30D}" dt="2023-11-23T10:38:40.399" v="137" actId="1076"/>
          <ac:spMkLst>
            <pc:docMk/>
            <pc:sldMk cId="1516237352" sldId="259"/>
            <ac:spMk id="3" creationId="{00000000-0000-0000-0000-000000000000}"/>
          </ac:spMkLst>
        </pc:spChg>
        <pc:spChg chg="mod">
          <ac:chgData name="Marit Schouten" userId="805fe512-144b-4571-8fbe-0eff68f07394" providerId="ADAL" clId="{827E2DA8-DCFB-4633-99C9-E2F8A6FCA30D}" dt="2023-11-23T10:39:07.791" v="145" actId="1076"/>
          <ac:spMkLst>
            <pc:docMk/>
            <pc:sldMk cId="1516237352" sldId="259"/>
            <ac:spMk id="5" creationId="{BC4B273E-8C40-A119-E35C-763ED0B5A725}"/>
          </ac:spMkLst>
        </pc:spChg>
        <pc:picChg chg="mod ord">
          <ac:chgData name="Marit Schouten" userId="805fe512-144b-4571-8fbe-0eff68f07394" providerId="ADAL" clId="{827E2DA8-DCFB-4633-99C9-E2F8A6FCA30D}" dt="2023-11-23T10:39:03.837" v="144" actId="14861"/>
          <ac:picMkLst>
            <pc:docMk/>
            <pc:sldMk cId="1516237352" sldId="259"/>
            <ac:picMk id="7" creationId="{E1027870-2551-74A4-AF77-604AD6DC0C03}"/>
          </ac:picMkLst>
        </pc:picChg>
      </pc:sldChg>
      <pc:sldChg chg="modSp mod modClrScheme chgLayout">
        <pc:chgData name="Marit Schouten" userId="805fe512-144b-4571-8fbe-0eff68f07394" providerId="ADAL" clId="{827E2DA8-DCFB-4633-99C9-E2F8A6FCA30D}" dt="2023-11-23T10:41:38.339" v="165" actId="700"/>
        <pc:sldMkLst>
          <pc:docMk/>
          <pc:sldMk cId="4188267621" sldId="260"/>
        </pc:sldMkLst>
        <pc:spChg chg="mod ord">
          <ac:chgData name="Marit Schouten" userId="805fe512-144b-4571-8fbe-0eff68f07394" providerId="ADAL" clId="{827E2DA8-DCFB-4633-99C9-E2F8A6FCA30D}" dt="2023-11-23T10:41:38.339" v="165" actId="700"/>
          <ac:spMkLst>
            <pc:docMk/>
            <pc:sldMk cId="4188267621" sldId="260"/>
            <ac:spMk id="2" creationId="{00000000-0000-0000-0000-000000000000}"/>
          </ac:spMkLst>
        </pc:spChg>
      </pc:sldChg>
      <pc:sldChg chg="modSp mod modClrScheme chgLayout">
        <pc:chgData name="Marit Schouten" userId="805fe512-144b-4571-8fbe-0eff68f07394" providerId="ADAL" clId="{827E2DA8-DCFB-4633-99C9-E2F8A6FCA30D}" dt="2023-11-23T10:41:33.328" v="164" actId="700"/>
        <pc:sldMkLst>
          <pc:docMk/>
          <pc:sldMk cId="3696311281" sldId="261"/>
        </pc:sldMkLst>
        <pc:spChg chg="mod ord">
          <ac:chgData name="Marit Schouten" userId="805fe512-144b-4571-8fbe-0eff68f07394" providerId="ADAL" clId="{827E2DA8-DCFB-4633-99C9-E2F8A6FCA30D}" dt="2023-11-23T10:41:33.328" v="164" actId="700"/>
          <ac:spMkLst>
            <pc:docMk/>
            <pc:sldMk cId="3696311281" sldId="261"/>
            <ac:spMk id="2" creationId="{00000000-0000-0000-0000-000000000000}"/>
          </ac:spMkLst>
        </pc:spChg>
      </pc:sldChg>
      <pc:sldChg chg="modSp mod">
        <pc:chgData name="Marit Schouten" userId="805fe512-144b-4571-8fbe-0eff68f07394" providerId="ADAL" clId="{827E2DA8-DCFB-4633-99C9-E2F8A6FCA30D}" dt="2023-11-23T10:37:36.176" v="133" actId="1076"/>
        <pc:sldMkLst>
          <pc:docMk/>
          <pc:sldMk cId="1576080964" sldId="263"/>
        </pc:sldMkLst>
        <pc:spChg chg="mod">
          <ac:chgData name="Marit Schouten" userId="805fe512-144b-4571-8fbe-0eff68f07394" providerId="ADAL" clId="{827E2DA8-DCFB-4633-99C9-E2F8A6FCA30D}" dt="2023-11-23T10:37:16.385" v="124" actId="113"/>
          <ac:spMkLst>
            <pc:docMk/>
            <pc:sldMk cId="1576080964" sldId="263"/>
            <ac:spMk id="2" creationId="{77B199B2-C3E3-4708-9B73-4899B5A3E81E}"/>
          </ac:spMkLst>
        </pc:spChg>
        <pc:spChg chg="mod">
          <ac:chgData name="Marit Schouten" userId="805fe512-144b-4571-8fbe-0eff68f07394" providerId="ADAL" clId="{827E2DA8-DCFB-4633-99C9-E2F8A6FCA30D}" dt="2023-11-23T10:37:36.176" v="133" actId="1076"/>
          <ac:spMkLst>
            <pc:docMk/>
            <pc:sldMk cId="1576080964" sldId="263"/>
            <ac:spMk id="4" creationId="{CB59BC85-BA67-D992-3A65-1622AC6623BC}"/>
          </ac:spMkLst>
        </pc:spChg>
        <pc:spChg chg="mod">
          <ac:chgData name="Marit Schouten" userId="805fe512-144b-4571-8fbe-0eff68f07394" providerId="ADAL" clId="{827E2DA8-DCFB-4633-99C9-E2F8A6FCA30D}" dt="2023-11-23T10:37:29.947" v="131" actId="115"/>
          <ac:spMkLst>
            <pc:docMk/>
            <pc:sldMk cId="1576080964" sldId="263"/>
            <ac:spMk id="5" creationId="{74387B82-5E2F-CD95-6D81-B9A0028B43CE}"/>
          </ac:spMkLst>
        </pc:spChg>
      </pc:sldChg>
      <pc:sldChg chg="modSp mod">
        <pc:chgData name="Marit Schouten" userId="805fe512-144b-4571-8fbe-0eff68f07394" providerId="ADAL" clId="{827E2DA8-DCFB-4633-99C9-E2F8A6FCA30D}" dt="2023-11-23T10:34:35.293" v="3"/>
        <pc:sldMkLst>
          <pc:docMk/>
          <pc:sldMk cId="4248083329" sldId="274"/>
        </pc:sldMkLst>
        <pc:spChg chg="mod">
          <ac:chgData name="Marit Schouten" userId="805fe512-144b-4571-8fbe-0eff68f07394" providerId="ADAL" clId="{827E2DA8-DCFB-4633-99C9-E2F8A6FCA30D}" dt="2023-11-23T10:34:35.293" v="3"/>
          <ac:spMkLst>
            <pc:docMk/>
            <pc:sldMk cId="4248083329" sldId="274"/>
            <ac:spMk id="2" creationId="{2AD3D4BC-05DF-832C-ACD1-F47CD2C86DE8}"/>
          </ac:spMkLst>
        </pc:spChg>
      </pc:sldChg>
      <pc:sldChg chg="modSp mod">
        <pc:chgData name="Marit Schouten" userId="805fe512-144b-4571-8fbe-0eff68f07394" providerId="ADAL" clId="{827E2DA8-DCFB-4633-99C9-E2F8A6FCA30D}" dt="2023-11-23T10:34:32.936" v="2"/>
        <pc:sldMkLst>
          <pc:docMk/>
          <pc:sldMk cId="787937223" sldId="275"/>
        </pc:sldMkLst>
        <pc:spChg chg="mod">
          <ac:chgData name="Marit Schouten" userId="805fe512-144b-4571-8fbe-0eff68f07394" providerId="ADAL" clId="{827E2DA8-DCFB-4633-99C9-E2F8A6FCA30D}" dt="2023-11-23T10:34:32.936" v="2"/>
          <ac:spMkLst>
            <pc:docMk/>
            <pc:sldMk cId="787937223" sldId="275"/>
            <ac:spMk id="2" creationId="{F00A8C5E-C940-9C54-C521-41FA9238133A}"/>
          </ac:spMkLst>
        </pc:spChg>
      </pc:sldChg>
      <pc:sldChg chg="delSp modSp mod">
        <pc:chgData name="Marit Schouten" userId="805fe512-144b-4571-8fbe-0eff68f07394" providerId="ADAL" clId="{827E2DA8-DCFB-4633-99C9-E2F8A6FCA30D}" dt="2023-11-23T10:34:30.304" v="1"/>
        <pc:sldMkLst>
          <pc:docMk/>
          <pc:sldMk cId="4041270006" sldId="276"/>
        </pc:sldMkLst>
        <pc:spChg chg="mod">
          <ac:chgData name="Marit Schouten" userId="805fe512-144b-4571-8fbe-0eff68f07394" providerId="ADAL" clId="{827E2DA8-DCFB-4633-99C9-E2F8A6FCA30D}" dt="2023-11-23T10:34:30.304" v="1"/>
          <ac:spMkLst>
            <pc:docMk/>
            <pc:sldMk cId="4041270006" sldId="276"/>
            <ac:spMk id="2" creationId="{1280EFF6-C9CC-BFFB-46C7-8F04A2224F34}"/>
          </ac:spMkLst>
        </pc:spChg>
        <pc:spChg chg="del">
          <ac:chgData name="Marit Schouten" userId="805fe512-144b-4571-8fbe-0eff68f07394" providerId="ADAL" clId="{827E2DA8-DCFB-4633-99C9-E2F8A6FCA30D}" dt="2023-11-23T10:34:28.306" v="0" actId="478"/>
          <ac:spMkLst>
            <pc:docMk/>
            <pc:sldMk cId="4041270006" sldId="276"/>
            <ac:spMk id="6" creationId="{6D86DF67-F47C-E955-06CD-0C6B2952A08A}"/>
          </ac:spMkLst>
        </pc:spChg>
      </pc:sldChg>
      <pc:sldChg chg="modSp mod modClrScheme chgLayout">
        <pc:chgData name="Marit Schouten" userId="805fe512-144b-4571-8fbe-0eff68f07394" providerId="ADAL" clId="{827E2DA8-DCFB-4633-99C9-E2F8A6FCA30D}" dt="2023-11-23T10:44:58.646" v="228" actId="1076"/>
        <pc:sldMkLst>
          <pc:docMk/>
          <pc:sldMk cId="3873124080" sldId="282"/>
        </pc:sldMkLst>
        <pc:spChg chg="mod ord">
          <ac:chgData name="Marit Schouten" userId="805fe512-144b-4571-8fbe-0eff68f07394" providerId="ADAL" clId="{827E2DA8-DCFB-4633-99C9-E2F8A6FCA30D}" dt="2023-11-23T10:44:58.646" v="228" actId="1076"/>
          <ac:spMkLst>
            <pc:docMk/>
            <pc:sldMk cId="3873124080" sldId="282"/>
            <ac:spMk id="2" creationId="{00000000-0000-0000-0000-000000000000}"/>
          </ac:spMkLst>
        </pc:spChg>
      </pc:sldChg>
      <pc:sldChg chg="modSp mod">
        <pc:chgData name="Marit Schouten" userId="805fe512-144b-4571-8fbe-0eff68f07394" providerId="ADAL" clId="{827E2DA8-DCFB-4633-99C9-E2F8A6FCA30D}" dt="2023-11-23T10:44:40.746" v="226" actId="20577"/>
        <pc:sldMkLst>
          <pc:docMk/>
          <pc:sldMk cId="1078590980" sldId="284"/>
        </pc:sldMkLst>
        <pc:spChg chg="mod">
          <ac:chgData name="Marit Schouten" userId="805fe512-144b-4571-8fbe-0eff68f07394" providerId="ADAL" clId="{827E2DA8-DCFB-4633-99C9-E2F8A6FCA30D}" dt="2023-11-23T10:44:40.746" v="226" actId="20577"/>
          <ac:spMkLst>
            <pc:docMk/>
            <pc:sldMk cId="1078590980" sldId="284"/>
            <ac:spMk id="5" creationId="{C3F852AA-CC11-22D0-CE83-1EBF544E0041}"/>
          </ac:spMkLst>
        </pc:spChg>
      </pc:sldChg>
      <pc:sldChg chg="modSp mod">
        <pc:chgData name="Marit Schouten" userId="805fe512-144b-4571-8fbe-0eff68f07394" providerId="ADAL" clId="{827E2DA8-DCFB-4633-99C9-E2F8A6FCA30D}" dt="2023-11-23T10:44:23.863" v="217" actId="1076"/>
        <pc:sldMkLst>
          <pc:docMk/>
          <pc:sldMk cId="3360494879" sldId="288"/>
        </pc:sldMkLst>
        <pc:spChg chg="mod">
          <ac:chgData name="Marit Schouten" userId="805fe512-144b-4571-8fbe-0eff68f07394" providerId="ADAL" clId="{827E2DA8-DCFB-4633-99C9-E2F8A6FCA30D}" dt="2023-11-23T10:44:10.309" v="214" actId="20577"/>
          <ac:spMkLst>
            <pc:docMk/>
            <pc:sldMk cId="3360494879" sldId="288"/>
            <ac:spMk id="2" creationId="{D2E54D6A-14B3-7C2F-35D4-261C997FB094}"/>
          </ac:spMkLst>
        </pc:spChg>
        <pc:spChg chg="mod">
          <ac:chgData name="Marit Schouten" userId="805fe512-144b-4571-8fbe-0eff68f07394" providerId="ADAL" clId="{827E2DA8-DCFB-4633-99C9-E2F8A6FCA30D}" dt="2023-11-23T10:44:23.863" v="217" actId="1076"/>
          <ac:spMkLst>
            <pc:docMk/>
            <pc:sldMk cId="3360494879" sldId="288"/>
            <ac:spMk id="6" creationId="{8C878F51-5A57-18E6-183B-07361A7EEC83}"/>
          </ac:spMkLst>
        </pc:spChg>
        <pc:picChg chg="mod">
          <ac:chgData name="Marit Schouten" userId="805fe512-144b-4571-8fbe-0eff68f07394" providerId="ADAL" clId="{827E2DA8-DCFB-4633-99C9-E2F8A6FCA30D}" dt="2023-11-23T10:44:23.863" v="217" actId="1076"/>
          <ac:picMkLst>
            <pc:docMk/>
            <pc:sldMk cId="3360494879" sldId="288"/>
            <ac:picMk id="3" creationId="{B50B3D94-FF87-D7FD-AFDA-E33BC9C7F9A8}"/>
          </ac:picMkLst>
        </pc:picChg>
      </pc:sldChg>
      <pc:sldChg chg="mod modClrScheme chgLayout">
        <pc:chgData name="Marit Schouten" userId="805fe512-144b-4571-8fbe-0eff68f07394" providerId="ADAL" clId="{827E2DA8-DCFB-4633-99C9-E2F8A6FCA30D}" dt="2023-11-23T10:43:38.075" v="196" actId="700"/>
        <pc:sldMkLst>
          <pc:docMk/>
          <pc:sldMk cId="708974101" sldId="293"/>
        </pc:sldMkLst>
      </pc:sldChg>
      <pc:sldChg chg="modSp mod">
        <pc:chgData name="Marit Schouten" userId="805fe512-144b-4571-8fbe-0eff68f07394" providerId="ADAL" clId="{827E2DA8-DCFB-4633-99C9-E2F8A6FCA30D}" dt="2023-11-23T10:43:28.261" v="195" actId="1076"/>
        <pc:sldMkLst>
          <pc:docMk/>
          <pc:sldMk cId="815368022" sldId="294"/>
        </pc:sldMkLst>
        <pc:spChg chg="mod">
          <ac:chgData name="Marit Schouten" userId="805fe512-144b-4571-8fbe-0eff68f07394" providerId="ADAL" clId="{827E2DA8-DCFB-4633-99C9-E2F8A6FCA30D}" dt="2023-11-23T10:43:28.261" v="195" actId="1076"/>
          <ac:spMkLst>
            <pc:docMk/>
            <pc:sldMk cId="815368022" sldId="294"/>
            <ac:spMk id="25" creationId="{6570545F-13BF-453F-BD5F-DEDF7ACA9A18}"/>
          </ac:spMkLst>
        </pc:spChg>
      </pc:sldChg>
      <pc:sldChg chg="addSp delSp modSp del mod modClrScheme chgLayout">
        <pc:chgData name="Marit Schouten" userId="805fe512-144b-4571-8fbe-0eff68f07394" providerId="ADAL" clId="{827E2DA8-DCFB-4633-99C9-E2F8A6FCA30D}" dt="2023-11-23T10:43:21.970" v="194" actId="47"/>
        <pc:sldMkLst>
          <pc:docMk/>
          <pc:sldMk cId="215012945" sldId="295"/>
        </pc:sldMkLst>
        <pc:spChg chg="add del mod ord">
          <ac:chgData name="Marit Schouten" userId="805fe512-144b-4571-8fbe-0eff68f07394" providerId="ADAL" clId="{827E2DA8-DCFB-4633-99C9-E2F8A6FCA30D}" dt="2023-11-23T10:42:27.032" v="179" actId="700"/>
          <ac:spMkLst>
            <pc:docMk/>
            <pc:sldMk cId="215012945" sldId="295"/>
            <ac:spMk id="2" creationId="{514B566D-A5A7-8214-5355-A266FBEC065C}"/>
          </ac:spMkLst>
        </pc:spChg>
        <pc:spChg chg="add del mod ord">
          <ac:chgData name="Marit Schouten" userId="805fe512-144b-4571-8fbe-0eff68f07394" providerId="ADAL" clId="{827E2DA8-DCFB-4633-99C9-E2F8A6FCA30D}" dt="2023-11-23T10:42:27.032" v="179" actId="700"/>
          <ac:spMkLst>
            <pc:docMk/>
            <pc:sldMk cId="215012945" sldId="295"/>
            <ac:spMk id="3" creationId="{E7F7D567-E7F5-BA6E-5EA3-514F1EE04FA3}"/>
          </ac:spMkLst>
        </pc:spChg>
        <pc:spChg chg="del mod">
          <ac:chgData name="Marit Schouten" userId="805fe512-144b-4571-8fbe-0eff68f07394" providerId="ADAL" clId="{827E2DA8-DCFB-4633-99C9-E2F8A6FCA30D}" dt="2023-11-23T10:42:52.743" v="185"/>
          <ac:spMkLst>
            <pc:docMk/>
            <pc:sldMk cId="215012945" sldId="295"/>
            <ac:spMk id="5" creationId="{494BBD8F-56DA-8D4D-A676-E85923420A06}"/>
          </ac:spMkLst>
        </pc:spChg>
      </pc:sldChg>
      <pc:sldChg chg="modSp mod">
        <pc:chgData name="Marit Schouten" userId="805fe512-144b-4571-8fbe-0eff68f07394" providerId="ADAL" clId="{827E2DA8-DCFB-4633-99C9-E2F8A6FCA30D}" dt="2023-11-23T10:42:08.842" v="177" actId="20577"/>
        <pc:sldMkLst>
          <pc:docMk/>
          <pc:sldMk cId="2660416252" sldId="296"/>
        </pc:sldMkLst>
        <pc:spChg chg="mod">
          <ac:chgData name="Marit Schouten" userId="805fe512-144b-4571-8fbe-0eff68f07394" providerId="ADAL" clId="{827E2DA8-DCFB-4633-99C9-E2F8A6FCA30D}" dt="2023-11-23T10:42:08.842" v="177" actId="20577"/>
          <ac:spMkLst>
            <pc:docMk/>
            <pc:sldMk cId="2660416252" sldId="296"/>
            <ac:spMk id="2" creationId="{B31BDC8A-FBBC-778B-4D7C-03C65E1A2503}"/>
          </ac:spMkLst>
        </pc:spChg>
        <pc:picChg chg="mod">
          <ac:chgData name="Marit Schouten" userId="805fe512-144b-4571-8fbe-0eff68f07394" providerId="ADAL" clId="{827E2DA8-DCFB-4633-99C9-E2F8A6FCA30D}" dt="2023-11-23T10:41:53.487" v="166" actId="108"/>
          <ac:picMkLst>
            <pc:docMk/>
            <pc:sldMk cId="2660416252" sldId="296"/>
            <ac:picMk id="3" creationId="{CE8A2371-AD7E-D927-7F03-56A24DF4C45A}"/>
          </ac:picMkLst>
        </pc:picChg>
      </pc:sldChg>
      <pc:sldChg chg="modSp mod">
        <pc:chgData name="Marit Schouten" userId="805fe512-144b-4571-8fbe-0eff68f07394" providerId="ADAL" clId="{827E2DA8-DCFB-4633-99C9-E2F8A6FCA30D}" dt="2023-11-23T10:34:40.703" v="4"/>
        <pc:sldMkLst>
          <pc:docMk/>
          <pc:sldMk cId="56823801" sldId="297"/>
        </pc:sldMkLst>
        <pc:spChg chg="mod">
          <ac:chgData name="Marit Schouten" userId="805fe512-144b-4571-8fbe-0eff68f07394" providerId="ADAL" clId="{827E2DA8-DCFB-4633-99C9-E2F8A6FCA30D}" dt="2023-11-23T10:34:40.703" v="4"/>
          <ac:spMkLst>
            <pc:docMk/>
            <pc:sldMk cId="56823801" sldId="297"/>
            <ac:spMk id="2" creationId="{261471C0-38E9-1B08-4DC4-E3DB6B986D60}"/>
          </ac:spMkLst>
        </pc:spChg>
      </pc:sldChg>
      <pc:sldChg chg="modSp mod">
        <pc:chgData name="Marit Schouten" userId="805fe512-144b-4571-8fbe-0eff68f07394" providerId="ADAL" clId="{827E2DA8-DCFB-4633-99C9-E2F8A6FCA30D}" dt="2023-11-23T10:45:32.557" v="229" actId="207"/>
        <pc:sldMkLst>
          <pc:docMk/>
          <pc:sldMk cId="2019829898" sldId="301"/>
        </pc:sldMkLst>
        <pc:spChg chg="mod">
          <ac:chgData name="Marit Schouten" userId="805fe512-144b-4571-8fbe-0eff68f07394" providerId="ADAL" clId="{827E2DA8-DCFB-4633-99C9-E2F8A6FCA30D}" dt="2023-11-23T10:45:32.557" v="229" actId="207"/>
          <ac:spMkLst>
            <pc:docMk/>
            <pc:sldMk cId="2019829898" sldId="301"/>
            <ac:spMk id="4" creationId="{7E061413-7883-467C-8EA1-2C2D4E50D870}"/>
          </ac:spMkLst>
        </pc:spChg>
      </pc:sldChg>
      <pc:sldChg chg="modNotesTx">
        <pc:chgData name="Marit Schouten" userId="805fe512-144b-4571-8fbe-0eff68f07394" providerId="ADAL" clId="{827E2DA8-DCFB-4633-99C9-E2F8A6FCA30D}" dt="2023-11-23T10:36:31.107" v="119" actId="20577"/>
        <pc:sldMkLst>
          <pc:docMk/>
          <pc:sldMk cId="1714777899" sldId="305"/>
        </pc:sldMkLst>
      </pc:sldChg>
      <pc:sldChg chg="modSp mod">
        <pc:chgData name="Marit Schouten" userId="805fe512-144b-4571-8fbe-0eff68f07394" providerId="ADAL" clId="{827E2DA8-DCFB-4633-99C9-E2F8A6FCA30D}" dt="2023-11-23T10:43:45.044" v="205" actId="20577"/>
        <pc:sldMkLst>
          <pc:docMk/>
          <pc:sldMk cId="2891614148" sldId="308"/>
        </pc:sldMkLst>
        <pc:spChg chg="mod">
          <ac:chgData name="Marit Schouten" userId="805fe512-144b-4571-8fbe-0eff68f07394" providerId="ADAL" clId="{827E2DA8-DCFB-4633-99C9-E2F8A6FCA30D}" dt="2023-11-23T10:43:45.044" v="205" actId="20577"/>
          <ac:spMkLst>
            <pc:docMk/>
            <pc:sldMk cId="2891614148" sldId="308"/>
            <ac:spMk id="2" creationId="{B31BDC8A-FBBC-778B-4D7C-03C65E1A2503}"/>
          </ac:spMkLst>
        </pc:spChg>
      </pc:sldChg>
      <pc:sldChg chg="addSp delSp modSp new mod modClrScheme chgLayout modNotesTx">
        <pc:chgData name="Marit Schouten" userId="805fe512-144b-4571-8fbe-0eff68f07394" providerId="ADAL" clId="{827E2DA8-DCFB-4633-99C9-E2F8A6FCA30D}" dt="2023-11-23T10:43:20.375" v="193"/>
        <pc:sldMkLst>
          <pc:docMk/>
          <pc:sldMk cId="627736063" sldId="309"/>
        </pc:sldMkLst>
        <pc:spChg chg="add del mod">
          <ac:chgData name="Marit Schouten" userId="805fe512-144b-4571-8fbe-0eff68f07394" providerId="ADAL" clId="{827E2DA8-DCFB-4633-99C9-E2F8A6FCA30D}" dt="2023-11-23T10:43:04.631" v="189" actId="478"/>
          <ac:spMkLst>
            <pc:docMk/>
            <pc:sldMk cId="627736063" sldId="309"/>
            <ac:spMk id="2" creationId="{BA80D04E-A0D1-7D03-2353-6A404CDF582E}"/>
          </ac:spMkLst>
        </pc:spChg>
        <pc:spChg chg="add del mod">
          <ac:chgData name="Marit Schouten" userId="805fe512-144b-4571-8fbe-0eff68f07394" providerId="ADAL" clId="{827E2DA8-DCFB-4633-99C9-E2F8A6FCA30D}" dt="2023-11-23T10:42:43.712" v="182"/>
          <ac:spMkLst>
            <pc:docMk/>
            <pc:sldMk cId="627736063" sldId="309"/>
            <ac:spMk id="3" creationId="{8411E58A-D09F-3F43-6311-C8CC978CD907}"/>
          </ac:spMkLst>
        </pc:spChg>
        <pc:spChg chg="add mod">
          <ac:chgData name="Marit Schouten" userId="805fe512-144b-4571-8fbe-0eff68f07394" providerId="ADAL" clId="{827E2DA8-DCFB-4633-99C9-E2F8A6FCA30D}" dt="2023-11-23T10:43:11.886" v="192" actId="1076"/>
          <ac:spMkLst>
            <pc:docMk/>
            <pc:sldMk cId="627736063" sldId="309"/>
            <ac:spMk id="6" creationId="{0B53B788-9B03-E1C1-CAD8-F689EA0BEC3F}"/>
          </ac:spMkLst>
        </pc:spChg>
        <pc:picChg chg="add mod">
          <ac:chgData name="Marit Schouten" userId="805fe512-144b-4571-8fbe-0eff68f07394" providerId="ADAL" clId="{827E2DA8-DCFB-4633-99C9-E2F8A6FCA30D}" dt="2023-11-23T10:43:01.830" v="188" actId="1076"/>
          <ac:picMkLst>
            <pc:docMk/>
            <pc:sldMk cId="627736063" sldId="309"/>
            <ac:picMk id="4" creationId="{7D88D6CF-F2BA-CBBB-0F2C-6D058C6B81D1}"/>
          </ac:picMkLst>
        </pc:picChg>
      </pc:sldChg>
    </pc:docChg>
  </pc:docChgLst>
  <pc:docChgLst>
    <pc:chgData name="Daan Stuijfzand" userId="S::86547dst@eur.nl::129c38ca-2abb-4ea0-945a-d3cf8e396931" providerId="AD" clId="Web-{28EC2196-6056-49C2-84E1-30FA87987534}"/>
    <pc:docChg chg="addSld">
      <pc:chgData name="Daan Stuijfzand" userId="S::86547dst@eur.nl::129c38ca-2abb-4ea0-945a-d3cf8e396931" providerId="AD" clId="Web-{28EC2196-6056-49C2-84E1-30FA87987534}" dt="2023-02-27T17:31:50.154" v="19"/>
      <pc:docMkLst>
        <pc:docMk/>
      </pc:docMkLst>
      <pc:sldChg chg="add">
        <pc:chgData name="Daan Stuijfzand" userId="S::86547dst@eur.nl::129c38ca-2abb-4ea0-945a-d3cf8e396931" providerId="AD" clId="Web-{28EC2196-6056-49C2-84E1-30FA87987534}" dt="2023-02-27T17:31:44.639" v="0"/>
        <pc:sldMkLst>
          <pc:docMk/>
          <pc:sldMk cId="805986341" sldId="277"/>
        </pc:sldMkLst>
      </pc:sldChg>
      <pc:sldChg chg="add">
        <pc:chgData name="Daan Stuijfzand" userId="S::86547dst@eur.nl::129c38ca-2abb-4ea0-945a-d3cf8e396931" providerId="AD" clId="Web-{28EC2196-6056-49C2-84E1-30FA87987534}" dt="2023-02-27T17:31:44.920" v="1"/>
        <pc:sldMkLst>
          <pc:docMk/>
          <pc:sldMk cId="1349440870" sldId="278"/>
        </pc:sldMkLst>
      </pc:sldChg>
      <pc:sldChg chg="add">
        <pc:chgData name="Daan Stuijfzand" userId="S::86547dst@eur.nl::129c38ca-2abb-4ea0-945a-d3cf8e396931" providerId="AD" clId="Web-{28EC2196-6056-49C2-84E1-30FA87987534}" dt="2023-02-27T17:31:45.279" v="2"/>
        <pc:sldMkLst>
          <pc:docMk/>
          <pc:sldMk cId="1218240889" sldId="279"/>
        </pc:sldMkLst>
      </pc:sldChg>
      <pc:sldChg chg="add">
        <pc:chgData name="Daan Stuijfzand" userId="S::86547dst@eur.nl::129c38ca-2abb-4ea0-945a-d3cf8e396931" providerId="AD" clId="Web-{28EC2196-6056-49C2-84E1-30FA87987534}" dt="2023-02-27T17:31:45.545" v="3"/>
        <pc:sldMkLst>
          <pc:docMk/>
          <pc:sldMk cId="2570667308" sldId="280"/>
        </pc:sldMkLst>
      </pc:sldChg>
      <pc:sldChg chg="add">
        <pc:chgData name="Daan Stuijfzand" userId="S::86547dst@eur.nl::129c38ca-2abb-4ea0-945a-d3cf8e396931" providerId="AD" clId="Web-{28EC2196-6056-49C2-84E1-30FA87987534}" dt="2023-02-27T17:31:46.186" v="4"/>
        <pc:sldMkLst>
          <pc:docMk/>
          <pc:sldMk cId="4281435604" sldId="281"/>
        </pc:sldMkLst>
      </pc:sldChg>
      <pc:sldChg chg="add">
        <pc:chgData name="Daan Stuijfzand" userId="S::86547dst@eur.nl::129c38ca-2abb-4ea0-945a-d3cf8e396931" providerId="AD" clId="Web-{28EC2196-6056-49C2-84E1-30FA87987534}" dt="2023-02-27T17:31:46.357" v="5"/>
        <pc:sldMkLst>
          <pc:docMk/>
          <pc:sldMk cId="3873124080" sldId="282"/>
        </pc:sldMkLst>
      </pc:sldChg>
      <pc:sldChg chg="add">
        <pc:chgData name="Daan Stuijfzand" userId="S::86547dst@eur.nl::129c38ca-2abb-4ea0-945a-d3cf8e396931" providerId="AD" clId="Web-{28EC2196-6056-49C2-84E1-30FA87987534}" dt="2023-02-27T17:31:46.764" v="6"/>
        <pc:sldMkLst>
          <pc:docMk/>
          <pc:sldMk cId="2408297731" sldId="283"/>
        </pc:sldMkLst>
      </pc:sldChg>
      <pc:sldChg chg="add">
        <pc:chgData name="Daan Stuijfzand" userId="S::86547dst@eur.nl::129c38ca-2abb-4ea0-945a-d3cf8e396931" providerId="AD" clId="Web-{28EC2196-6056-49C2-84E1-30FA87987534}" dt="2023-02-27T17:31:46.857" v="7"/>
        <pc:sldMkLst>
          <pc:docMk/>
          <pc:sldMk cId="1078590980" sldId="284"/>
        </pc:sldMkLst>
      </pc:sldChg>
      <pc:sldChg chg="add">
        <pc:chgData name="Daan Stuijfzand" userId="S::86547dst@eur.nl::129c38ca-2abb-4ea0-945a-d3cf8e396931" providerId="AD" clId="Web-{28EC2196-6056-49C2-84E1-30FA87987534}" dt="2023-02-27T17:31:47.264" v="8"/>
        <pc:sldMkLst>
          <pc:docMk/>
          <pc:sldMk cId="3284513050" sldId="285"/>
        </pc:sldMkLst>
      </pc:sldChg>
      <pc:sldChg chg="add">
        <pc:chgData name="Daan Stuijfzand" userId="S::86547dst@eur.nl::129c38ca-2abb-4ea0-945a-d3cf8e396931" providerId="AD" clId="Web-{28EC2196-6056-49C2-84E1-30FA87987534}" dt="2023-02-27T17:31:47.592" v="9"/>
        <pc:sldMkLst>
          <pc:docMk/>
          <pc:sldMk cId="3102547151" sldId="286"/>
        </pc:sldMkLst>
      </pc:sldChg>
      <pc:sldChg chg="add">
        <pc:chgData name="Daan Stuijfzand" userId="S::86547dst@eur.nl::129c38ca-2abb-4ea0-945a-d3cf8e396931" providerId="AD" clId="Web-{28EC2196-6056-49C2-84E1-30FA87987534}" dt="2023-02-27T17:31:47.904" v="10"/>
        <pc:sldMkLst>
          <pc:docMk/>
          <pc:sldMk cId="1361805753" sldId="287"/>
        </pc:sldMkLst>
      </pc:sldChg>
      <pc:sldChg chg="add">
        <pc:chgData name="Daan Stuijfzand" userId="S::86547dst@eur.nl::129c38ca-2abb-4ea0-945a-d3cf8e396931" providerId="AD" clId="Web-{28EC2196-6056-49C2-84E1-30FA87987534}" dt="2023-02-27T17:31:47.998" v="11"/>
        <pc:sldMkLst>
          <pc:docMk/>
          <pc:sldMk cId="3360494879" sldId="288"/>
        </pc:sldMkLst>
      </pc:sldChg>
      <pc:sldChg chg="add">
        <pc:chgData name="Daan Stuijfzand" userId="S::86547dst@eur.nl::129c38ca-2abb-4ea0-945a-d3cf8e396931" providerId="AD" clId="Web-{28EC2196-6056-49C2-84E1-30FA87987534}" dt="2023-02-27T17:31:48.264" v="12"/>
        <pc:sldMkLst>
          <pc:docMk/>
          <pc:sldMk cId="1584702976" sldId="289"/>
        </pc:sldMkLst>
      </pc:sldChg>
      <pc:sldChg chg="add">
        <pc:chgData name="Daan Stuijfzand" userId="S::86547dst@eur.nl::129c38ca-2abb-4ea0-945a-d3cf8e396931" providerId="AD" clId="Web-{28EC2196-6056-49C2-84E1-30FA87987534}" dt="2023-02-27T17:31:48.779" v="13"/>
        <pc:sldMkLst>
          <pc:docMk/>
          <pc:sldMk cId="3157403520" sldId="290"/>
        </pc:sldMkLst>
      </pc:sldChg>
      <pc:sldChg chg="add">
        <pc:chgData name="Daan Stuijfzand" userId="S::86547dst@eur.nl::129c38ca-2abb-4ea0-945a-d3cf8e396931" providerId="AD" clId="Web-{28EC2196-6056-49C2-84E1-30FA87987534}" dt="2023-02-27T17:31:49.186" v="14"/>
        <pc:sldMkLst>
          <pc:docMk/>
          <pc:sldMk cId="3012976495" sldId="291"/>
        </pc:sldMkLst>
      </pc:sldChg>
      <pc:sldChg chg="add">
        <pc:chgData name="Daan Stuijfzand" userId="S::86547dst@eur.nl::129c38ca-2abb-4ea0-945a-d3cf8e396931" providerId="AD" clId="Web-{28EC2196-6056-49C2-84E1-30FA87987534}" dt="2023-02-27T17:31:49.279" v="15"/>
        <pc:sldMkLst>
          <pc:docMk/>
          <pc:sldMk cId="1993610155" sldId="292"/>
        </pc:sldMkLst>
      </pc:sldChg>
      <pc:sldChg chg="add">
        <pc:chgData name="Daan Stuijfzand" userId="S::86547dst@eur.nl::129c38ca-2abb-4ea0-945a-d3cf8e396931" providerId="AD" clId="Web-{28EC2196-6056-49C2-84E1-30FA87987534}" dt="2023-02-27T17:31:49.514" v="16"/>
        <pc:sldMkLst>
          <pc:docMk/>
          <pc:sldMk cId="708974101" sldId="293"/>
        </pc:sldMkLst>
      </pc:sldChg>
      <pc:sldChg chg="add">
        <pc:chgData name="Daan Stuijfzand" userId="S::86547dst@eur.nl::129c38ca-2abb-4ea0-945a-d3cf8e396931" providerId="AD" clId="Web-{28EC2196-6056-49C2-84E1-30FA87987534}" dt="2023-02-27T17:31:49.795" v="17"/>
        <pc:sldMkLst>
          <pc:docMk/>
          <pc:sldMk cId="815368022" sldId="294"/>
        </pc:sldMkLst>
      </pc:sldChg>
      <pc:sldChg chg="add">
        <pc:chgData name="Daan Stuijfzand" userId="S::86547dst@eur.nl::129c38ca-2abb-4ea0-945a-d3cf8e396931" providerId="AD" clId="Web-{28EC2196-6056-49C2-84E1-30FA87987534}" dt="2023-02-27T17:31:50.061" v="18"/>
        <pc:sldMkLst>
          <pc:docMk/>
          <pc:sldMk cId="215012945" sldId="295"/>
        </pc:sldMkLst>
      </pc:sldChg>
      <pc:sldChg chg="add">
        <pc:chgData name="Daan Stuijfzand" userId="S::86547dst@eur.nl::129c38ca-2abb-4ea0-945a-d3cf8e396931" providerId="AD" clId="Web-{28EC2196-6056-49C2-84E1-30FA87987534}" dt="2023-02-27T17:31:50.154" v="19"/>
        <pc:sldMkLst>
          <pc:docMk/>
          <pc:sldMk cId="2660416252" sldId="296"/>
        </pc:sldMkLst>
      </pc:sldChg>
    </pc:docChg>
  </pc:docChgLst>
  <pc:docChgLst>
    <pc:chgData name="Marit Schouten" userId="805fe512-144b-4571-8fbe-0eff68f07394" providerId="ADAL" clId="{9C3381E4-D8E7-4C15-B916-C1F679546086}"/>
    <pc:docChg chg="undo custSel addSld delSld modSld sldOrd delMainMaster">
      <pc:chgData name="Marit Schouten" userId="805fe512-144b-4571-8fbe-0eff68f07394" providerId="ADAL" clId="{9C3381E4-D8E7-4C15-B916-C1F679546086}" dt="2023-06-02T15:07:10.547" v="791" actId="113"/>
      <pc:docMkLst>
        <pc:docMk/>
      </pc:docMkLst>
      <pc:sldChg chg="delSp modSp del mod">
        <pc:chgData name="Marit Schouten" userId="805fe512-144b-4571-8fbe-0eff68f07394" providerId="ADAL" clId="{9C3381E4-D8E7-4C15-B916-C1F679546086}" dt="2023-06-02T14:46:45.788" v="453" actId="47"/>
        <pc:sldMkLst>
          <pc:docMk/>
          <pc:sldMk cId="1804035059" sldId="258"/>
        </pc:sldMkLst>
        <pc:spChg chg="del mod">
          <ac:chgData name="Marit Schouten" userId="805fe512-144b-4571-8fbe-0eff68f07394" providerId="ADAL" clId="{9C3381E4-D8E7-4C15-B916-C1F679546086}" dt="2023-06-02T14:46:34.398" v="449"/>
          <ac:spMkLst>
            <pc:docMk/>
            <pc:sldMk cId="1804035059" sldId="258"/>
            <ac:spMk id="8" creationId="{2A388AE8-EB4D-4C3F-AE26-A1AF7994E109}"/>
          </ac:spMkLst>
        </pc:spChg>
      </pc:sldChg>
      <pc:sldChg chg="addSp delSp modSp mod modClrScheme chgLayout">
        <pc:chgData name="Marit Schouten" userId="805fe512-144b-4571-8fbe-0eff68f07394" providerId="ADAL" clId="{9C3381E4-D8E7-4C15-B916-C1F679546086}" dt="2023-06-02T14:44:16.368" v="422" actId="12"/>
        <pc:sldMkLst>
          <pc:docMk/>
          <pc:sldMk cId="1516237352" sldId="259"/>
        </pc:sldMkLst>
        <pc:spChg chg="mod ord">
          <ac:chgData name="Marit Schouten" userId="805fe512-144b-4571-8fbe-0eff68f07394" providerId="ADAL" clId="{9C3381E4-D8E7-4C15-B916-C1F679546086}" dt="2023-06-02T14:44:10.859" v="420" actId="403"/>
          <ac:spMkLst>
            <pc:docMk/>
            <pc:sldMk cId="1516237352" sldId="259"/>
            <ac:spMk id="2" creationId="{00000000-0000-0000-0000-000000000000}"/>
          </ac:spMkLst>
        </pc:spChg>
        <pc:spChg chg="mod ord">
          <ac:chgData name="Marit Schouten" userId="805fe512-144b-4571-8fbe-0eff68f07394" providerId="ADAL" clId="{9C3381E4-D8E7-4C15-B916-C1F679546086}" dt="2023-06-02T14:44:16.368" v="422" actId="12"/>
          <ac:spMkLst>
            <pc:docMk/>
            <pc:sldMk cId="1516237352" sldId="259"/>
            <ac:spMk id="3" creationId="{00000000-0000-0000-0000-000000000000}"/>
          </ac:spMkLst>
        </pc:spChg>
        <pc:spChg chg="mod ord">
          <ac:chgData name="Marit Schouten" userId="805fe512-144b-4571-8fbe-0eff68f07394" providerId="ADAL" clId="{9C3381E4-D8E7-4C15-B916-C1F679546086}" dt="2023-06-02T14:44:03.913" v="417" actId="1076"/>
          <ac:spMkLst>
            <pc:docMk/>
            <pc:sldMk cId="1516237352" sldId="259"/>
            <ac:spMk id="5" creationId="{BC4B273E-8C40-A119-E35C-763ED0B5A725}"/>
          </ac:spMkLst>
        </pc:spChg>
        <pc:spChg chg="add del mod ord">
          <ac:chgData name="Marit Schouten" userId="805fe512-144b-4571-8fbe-0eff68f07394" providerId="ADAL" clId="{9C3381E4-D8E7-4C15-B916-C1F679546086}" dt="2023-06-02T14:43:54.872" v="413"/>
          <ac:spMkLst>
            <pc:docMk/>
            <pc:sldMk cId="1516237352" sldId="259"/>
            <ac:spMk id="6" creationId="{6E8255F2-5DEA-79EE-547B-D8992BB49084}"/>
          </ac:spMkLst>
        </pc:spChg>
        <pc:picChg chg="del">
          <ac:chgData name="Marit Schouten" userId="805fe512-144b-4571-8fbe-0eff68f07394" providerId="ADAL" clId="{9C3381E4-D8E7-4C15-B916-C1F679546086}" dt="2023-06-02T14:43:53.639" v="412" actId="21"/>
          <ac:picMkLst>
            <pc:docMk/>
            <pc:sldMk cId="1516237352" sldId="259"/>
            <ac:picMk id="4" creationId="{61279890-A98D-E17A-FD52-7312CC796D2A}"/>
          </ac:picMkLst>
        </pc:picChg>
        <pc:picChg chg="add mod">
          <ac:chgData name="Marit Schouten" userId="805fe512-144b-4571-8fbe-0eff68f07394" providerId="ADAL" clId="{9C3381E4-D8E7-4C15-B916-C1F679546086}" dt="2023-06-02T14:43:54.872" v="413"/>
          <ac:picMkLst>
            <pc:docMk/>
            <pc:sldMk cId="1516237352" sldId="259"/>
            <ac:picMk id="7" creationId="{E1027870-2551-74A4-AF77-604AD6DC0C03}"/>
          </ac:picMkLst>
        </pc:picChg>
      </pc:sldChg>
      <pc:sldChg chg="delSp modSp mod">
        <pc:chgData name="Marit Schouten" userId="805fe512-144b-4571-8fbe-0eff68f07394" providerId="ADAL" clId="{9C3381E4-D8E7-4C15-B916-C1F679546086}" dt="2023-06-02T14:46:15.995" v="445" actId="113"/>
        <pc:sldMkLst>
          <pc:docMk/>
          <pc:sldMk cId="4188267621" sldId="260"/>
        </pc:sldMkLst>
        <pc:spChg chg="mod">
          <ac:chgData name="Marit Schouten" userId="805fe512-144b-4571-8fbe-0eff68f07394" providerId="ADAL" clId="{9C3381E4-D8E7-4C15-B916-C1F679546086}" dt="2023-06-02T14:46:15.995" v="445" actId="113"/>
          <ac:spMkLst>
            <pc:docMk/>
            <pc:sldMk cId="4188267621" sldId="260"/>
            <ac:spMk id="2" creationId="{00000000-0000-0000-0000-000000000000}"/>
          </ac:spMkLst>
        </pc:spChg>
        <pc:spChg chg="mod">
          <ac:chgData name="Marit Schouten" userId="805fe512-144b-4571-8fbe-0eff68f07394" providerId="ADAL" clId="{9C3381E4-D8E7-4C15-B916-C1F679546086}" dt="2023-06-02T14:45:32.623" v="437" actId="208"/>
          <ac:spMkLst>
            <pc:docMk/>
            <pc:sldMk cId="4188267621" sldId="260"/>
            <ac:spMk id="13" creationId="{00000000-0000-0000-0000-000000000000}"/>
          </ac:spMkLst>
        </pc:spChg>
        <pc:spChg chg="mod topLvl">
          <ac:chgData name="Marit Schouten" userId="805fe512-144b-4571-8fbe-0eff68f07394" providerId="ADAL" clId="{9C3381E4-D8E7-4C15-B916-C1F679546086}" dt="2023-06-02T14:45:58.402" v="443" actId="1076"/>
          <ac:spMkLst>
            <pc:docMk/>
            <pc:sldMk cId="4188267621" sldId="260"/>
            <ac:spMk id="14" creationId="{00000000-0000-0000-0000-000000000000}"/>
          </ac:spMkLst>
        </pc:spChg>
        <pc:spChg chg="mod topLvl">
          <ac:chgData name="Marit Schouten" userId="805fe512-144b-4571-8fbe-0eff68f07394" providerId="ADAL" clId="{9C3381E4-D8E7-4C15-B916-C1F679546086}" dt="2023-06-02T14:45:58.402" v="443" actId="1076"/>
          <ac:spMkLst>
            <pc:docMk/>
            <pc:sldMk cId="4188267621" sldId="260"/>
            <ac:spMk id="16" creationId="{00000000-0000-0000-0000-000000000000}"/>
          </ac:spMkLst>
        </pc:spChg>
        <pc:spChg chg="mod topLvl">
          <ac:chgData name="Marit Schouten" userId="805fe512-144b-4571-8fbe-0eff68f07394" providerId="ADAL" clId="{9C3381E4-D8E7-4C15-B916-C1F679546086}" dt="2023-06-02T14:45:58.402" v="443" actId="1076"/>
          <ac:spMkLst>
            <pc:docMk/>
            <pc:sldMk cId="4188267621" sldId="260"/>
            <ac:spMk id="17" creationId="{00000000-0000-0000-0000-000000000000}"/>
          </ac:spMkLst>
        </pc:spChg>
        <pc:spChg chg="mod topLvl">
          <ac:chgData name="Marit Schouten" userId="805fe512-144b-4571-8fbe-0eff68f07394" providerId="ADAL" clId="{9C3381E4-D8E7-4C15-B916-C1F679546086}" dt="2023-06-02T14:45:49.586" v="442" actId="207"/>
          <ac:spMkLst>
            <pc:docMk/>
            <pc:sldMk cId="4188267621" sldId="260"/>
            <ac:spMk id="18" creationId="{00000000-0000-0000-0000-000000000000}"/>
          </ac:spMkLst>
        </pc:spChg>
        <pc:spChg chg="mod topLvl">
          <ac:chgData name="Marit Schouten" userId="805fe512-144b-4571-8fbe-0eff68f07394" providerId="ADAL" clId="{9C3381E4-D8E7-4C15-B916-C1F679546086}" dt="2023-06-02T14:46:10.161" v="444" actId="1076"/>
          <ac:spMkLst>
            <pc:docMk/>
            <pc:sldMk cId="4188267621" sldId="260"/>
            <ac:spMk id="19" creationId="{00000000-0000-0000-0000-000000000000}"/>
          </ac:spMkLst>
        </pc:spChg>
        <pc:spChg chg="mod topLvl">
          <ac:chgData name="Marit Schouten" userId="805fe512-144b-4571-8fbe-0eff68f07394" providerId="ADAL" clId="{9C3381E4-D8E7-4C15-B916-C1F679546086}" dt="2023-06-02T14:46:10.161" v="444" actId="1076"/>
          <ac:spMkLst>
            <pc:docMk/>
            <pc:sldMk cId="4188267621" sldId="260"/>
            <ac:spMk id="20" creationId="{00000000-0000-0000-0000-000000000000}"/>
          </ac:spMkLst>
        </pc:spChg>
        <pc:spChg chg="mod">
          <ac:chgData name="Marit Schouten" userId="805fe512-144b-4571-8fbe-0eff68f07394" providerId="ADAL" clId="{9C3381E4-D8E7-4C15-B916-C1F679546086}" dt="2023-06-02T14:45:32.623" v="437" actId="208"/>
          <ac:spMkLst>
            <pc:docMk/>
            <pc:sldMk cId="4188267621" sldId="260"/>
            <ac:spMk id="66" creationId="{00000000-0000-0000-0000-000000000000}"/>
          </ac:spMkLst>
        </pc:spChg>
        <pc:spChg chg="mod">
          <ac:chgData name="Marit Schouten" userId="805fe512-144b-4571-8fbe-0eff68f07394" providerId="ADAL" clId="{9C3381E4-D8E7-4C15-B916-C1F679546086}" dt="2023-06-02T14:45:32.623" v="437" actId="208"/>
          <ac:spMkLst>
            <pc:docMk/>
            <pc:sldMk cId="4188267621" sldId="260"/>
            <ac:spMk id="67" creationId="{00000000-0000-0000-0000-000000000000}"/>
          </ac:spMkLst>
        </pc:spChg>
        <pc:spChg chg="mod">
          <ac:chgData name="Marit Schouten" userId="805fe512-144b-4571-8fbe-0eff68f07394" providerId="ADAL" clId="{9C3381E4-D8E7-4C15-B916-C1F679546086}" dt="2023-06-02T14:45:32.623" v="437" actId="208"/>
          <ac:spMkLst>
            <pc:docMk/>
            <pc:sldMk cId="4188267621" sldId="260"/>
            <ac:spMk id="68" creationId="{00000000-0000-0000-0000-000000000000}"/>
          </ac:spMkLst>
        </pc:spChg>
        <pc:spChg chg="mod">
          <ac:chgData name="Marit Schouten" userId="805fe512-144b-4571-8fbe-0eff68f07394" providerId="ADAL" clId="{9C3381E4-D8E7-4C15-B916-C1F679546086}" dt="2023-06-02T14:45:32.623" v="437" actId="208"/>
          <ac:spMkLst>
            <pc:docMk/>
            <pc:sldMk cId="4188267621" sldId="260"/>
            <ac:spMk id="69" creationId="{00000000-0000-0000-0000-000000000000}"/>
          </ac:spMkLst>
        </pc:spChg>
        <pc:spChg chg="mod">
          <ac:chgData name="Marit Schouten" userId="805fe512-144b-4571-8fbe-0eff68f07394" providerId="ADAL" clId="{9C3381E4-D8E7-4C15-B916-C1F679546086}" dt="2023-06-02T14:45:32.623" v="437" actId="208"/>
          <ac:spMkLst>
            <pc:docMk/>
            <pc:sldMk cId="4188267621" sldId="260"/>
            <ac:spMk id="70" creationId="{00000000-0000-0000-0000-000000000000}"/>
          </ac:spMkLst>
        </pc:spChg>
        <pc:spChg chg="mod">
          <ac:chgData name="Marit Schouten" userId="805fe512-144b-4571-8fbe-0eff68f07394" providerId="ADAL" clId="{9C3381E4-D8E7-4C15-B916-C1F679546086}" dt="2023-06-02T14:45:32.623" v="437" actId="208"/>
          <ac:spMkLst>
            <pc:docMk/>
            <pc:sldMk cId="4188267621" sldId="260"/>
            <ac:spMk id="71" creationId="{00000000-0000-0000-0000-000000000000}"/>
          </ac:spMkLst>
        </pc:spChg>
        <pc:grpChg chg="mod topLvl">
          <ac:chgData name="Marit Schouten" userId="805fe512-144b-4571-8fbe-0eff68f07394" providerId="ADAL" clId="{9C3381E4-D8E7-4C15-B916-C1F679546086}" dt="2023-06-02T14:45:20.137" v="434" actId="165"/>
          <ac:grpSpMkLst>
            <pc:docMk/>
            <pc:sldMk cId="4188267621" sldId="260"/>
            <ac:grpSpMk id="3" creationId="{00000000-0000-0000-0000-000000000000}"/>
          </ac:grpSpMkLst>
        </pc:grpChg>
        <pc:grpChg chg="del mod">
          <ac:chgData name="Marit Schouten" userId="805fe512-144b-4571-8fbe-0eff68f07394" providerId="ADAL" clId="{9C3381E4-D8E7-4C15-B916-C1F679546086}" dt="2023-06-02T14:45:20.137" v="434" actId="165"/>
          <ac:grpSpMkLst>
            <pc:docMk/>
            <pc:sldMk cId="4188267621" sldId="260"/>
            <ac:grpSpMk id="4" creationId="{00000000-0000-0000-0000-000000000000}"/>
          </ac:grpSpMkLst>
        </pc:grpChg>
        <pc:cxnChg chg="mod">
          <ac:chgData name="Marit Schouten" userId="805fe512-144b-4571-8fbe-0eff68f07394" providerId="ADAL" clId="{9C3381E4-D8E7-4C15-B916-C1F679546086}" dt="2023-06-02T14:45:32.623" v="437" actId="208"/>
          <ac:cxnSpMkLst>
            <pc:docMk/>
            <pc:sldMk cId="4188267621" sldId="260"/>
            <ac:cxnSpMk id="47" creationId="{00000000-0000-0000-0000-000000000000}"/>
          </ac:cxnSpMkLst>
        </pc:cxnChg>
        <pc:cxnChg chg="mod">
          <ac:chgData name="Marit Schouten" userId="805fe512-144b-4571-8fbe-0eff68f07394" providerId="ADAL" clId="{9C3381E4-D8E7-4C15-B916-C1F679546086}" dt="2023-06-02T14:45:36.964" v="438" actId="208"/>
          <ac:cxnSpMkLst>
            <pc:docMk/>
            <pc:sldMk cId="4188267621" sldId="260"/>
            <ac:cxnSpMk id="48" creationId="{00000000-0000-0000-0000-000000000000}"/>
          </ac:cxnSpMkLst>
        </pc:cxnChg>
        <pc:cxnChg chg="mod">
          <ac:chgData name="Marit Schouten" userId="805fe512-144b-4571-8fbe-0eff68f07394" providerId="ADAL" clId="{9C3381E4-D8E7-4C15-B916-C1F679546086}" dt="2023-06-02T14:45:41.136" v="439" actId="208"/>
          <ac:cxnSpMkLst>
            <pc:docMk/>
            <pc:sldMk cId="4188267621" sldId="260"/>
            <ac:cxnSpMk id="50" creationId="{00000000-0000-0000-0000-000000000000}"/>
          </ac:cxnSpMkLst>
        </pc:cxnChg>
        <pc:cxnChg chg="mod">
          <ac:chgData name="Marit Schouten" userId="805fe512-144b-4571-8fbe-0eff68f07394" providerId="ADAL" clId="{9C3381E4-D8E7-4C15-B916-C1F679546086}" dt="2023-06-02T14:45:32.623" v="437" actId="208"/>
          <ac:cxnSpMkLst>
            <pc:docMk/>
            <pc:sldMk cId="4188267621" sldId="260"/>
            <ac:cxnSpMk id="54" creationId="{00000000-0000-0000-0000-000000000000}"/>
          </ac:cxnSpMkLst>
        </pc:cxnChg>
        <pc:cxnChg chg="mod">
          <ac:chgData name="Marit Schouten" userId="805fe512-144b-4571-8fbe-0eff68f07394" providerId="ADAL" clId="{9C3381E4-D8E7-4C15-B916-C1F679546086}" dt="2023-06-02T14:45:32.623" v="437" actId="208"/>
          <ac:cxnSpMkLst>
            <pc:docMk/>
            <pc:sldMk cId="4188267621" sldId="260"/>
            <ac:cxnSpMk id="57" creationId="{00000000-0000-0000-0000-000000000000}"/>
          </ac:cxnSpMkLst>
        </pc:cxnChg>
        <pc:cxnChg chg="mod">
          <ac:chgData name="Marit Schouten" userId="805fe512-144b-4571-8fbe-0eff68f07394" providerId="ADAL" clId="{9C3381E4-D8E7-4C15-B916-C1F679546086}" dt="2023-06-02T14:45:41.136" v="439" actId="208"/>
          <ac:cxnSpMkLst>
            <pc:docMk/>
            <pc:sldMk cId="4188267621" sldId="260"/>
            <ac:cxnSpMk id="59" creationId="{00000000-0000-0000-0000-000000000000}"/>
          </ac:cxnSpMkLst>
        </pc:cxnChg>
        <pc:cxnChg chg="mod topLvl">
          <ac:chgData name="Marit Schouten" userId="805fe512-144b-4571-8fbe-0eff68f07394" providerId="ADAL" clId="{9C3381E4-D8E7-4C15-B916-C1F679546086}" dt="2023-06-02T14:45:58.402" v="443" actId="1076"/>
          <ac:cxnSpMkLst>
            <pc:docMk/>
            <pc:sldMk cId="4188267621" sldId="260"/>
            <ac:cxnSpMk id="62" creationId="{00000000-0000-0000-0000-000000000000}"/>
          </ac:cxnSpMkLst>
        </pc:cxnChg>
        <pc:cxnChg chg="mod">
          <ac:chgData name="Marit Schouten" userId="805fe512-144b-4571-8fbe-0eff68f07394" providerId="ADAL" clId="{9C3381E4-D8E7-4C15-B916-C1F679546086}" dt="2023-06-02T14:46:10.161" v="444" actId="1076"/>
          <ac:cxnSpMkLst>
            <pc:docMk/>
            <pc:sldMk cId="4188267621" sldId="260"/>
            <ac:cxnSpMk id="64" creationId="{00000000-0000-0000-0000-000000000000}"/>
          </ac:cxnSpMkLst>
        </pc:cxnChg>
      </pc:sldChg>
      <pc:sldChg chg="addSp delSp modSp mod modClrScheme chgLayout">
        <pc:chgData name="Marit Schouten" userId="805fe512-144b-4571-8fbe-0eff68f07394" providerId="ADAL" clId="{9C3381E4-D8E7-4C15-B916-C1F679546086}" dt="2023-06-02T14:43:36.809" v="409" actId="1076"/>
        <pc:sldMkLst>
          <pc:docMk/>
          <pc:sldMk cId="3696311281" sldId="261"/>
        </pc:sldMkLst>
        <pc:spChg chg="mod ord">
          <ac:chgData name="Marit Schouten" userId="805fe512-144b-4571-8fbe-0eff68f07394" providerId="ADAL" clId="{9C3381E4-D8E7-4C15-B916-C1F679546086}" dt="2023-06-02T14:43:36.809" v="409" actId="1076"/>
          <ac:spMkLst>
            <pc:docMk/>
            <pc:sldMk cId="3696311281" sldId="261"/>
            <ac:spMk id="2" creationId="{00000000-0000-0000-0000-000000000000}"/>
          </ac:spMkLst>
        </pc:spChg>
        <pc:spChg chg="add del mod ord">
          <ac:chgData name="Marit Schouten" userId="805fe512-144b-4571-8fbe-0eff68f07394" providerId="ADAL" clId="{9C3381E4-D8E7-4C15-B916-C1F679546086}" dt="2023-06-02T14:42:26.887" v="300" actId="700"/>
          <ac:spMkLst>
            <pc:docMk/>
            <pc:sldMk cId="3696311281" sldId="261"/>
            <ac:spMk id="3" creationId="{ED1D08E3-89E3-5F81-5C65-DAFB44480805}"/>
          </ac:spMkLst>
        </pc:spChg>
        <pc:spChg chg="add del mod ord">
          <ac:chgData name="Marit Schouten" userId="805fe512-144b-4571-8fbe-0eff68f07394" providerId="ADAL" clId="{9C3381E4-D8E7-4C15-B916-C1F679546086}" dt="2023-06-02T14:42:26.887" v="300" actId="700"/>
          <ac:spMkLst>
            <pc:docMk/>
            <pc:sldMk cId="3696311281" sldId="261"/>
            <ac:spMk id="4" creationId="{7F337E6B-F3D0-3A42-DA29-37A5E34C0C6B}"/>
          </ac:spMkLst>
        </pc:spChg>
        <pc:spChg chg="mod">
          <ac:chgData name="Marit Schouten" userId="805fe512-144b-4571-8fbe-0eff68f07394" providerId="ADAL" clId="{9C3381E4-D8E7-4C15-B916-C1F679546086}" dt="2023-06-02T14:41:36.717" v="294" actId="207"/>
          <ac:spMkLst>
            <pc:docMk/>
            <pc:sldMk cId="3696311281" sldId="261"/>
            <ac:spMk id="7" creationId="{00000000-0000-0000-0000-000000000000}"/>
          </ac:spMkLst>
        </pc:spChg>
        <pc:spChg chg="mod">
          <ac:chgData name="Marit Schouten" userId="805fe512-144b-4571-8fbe-0eff68f07394" providerId="ADAL" clId="{9C3381E4-D8E7-4C15-B916-C1F679546086}" dt="2023-06-02T14:41:36.717" v="294" actId="207"/>
          <ac:spMkLst>
            <pc:docMk/>
            <pc:sldMk cId="3696311281" sldId="261"/>
            <ac:spMk id="9" creationId="{00000000-0000-0000-0000-000000000000}"/>
          </ac:spMkLst>
        </pc:spChg>
        <pc:spChg chg="mod">
          <ac:chgData name="Marit Schouten" userId="805fe512-144b-4571-8fbe-0eff68f07394" providerId="ADAL" clId="{9C3381E4-D8E7-4C15-B916-C1F679546086}" dt="2023-06-02T14:41:48.236" v="295" actId="404"/>
          <ac:spMkLst>
            <pc:docMk/>
            <pc:sldMk cId="3696311281" sldId="261"/>
            <ac:spMk id="10" creationId="{00000000-0000-0000-0000-000000000000}"/>
          </ac:spMkLst>
        </pc:spChg>
        <pc:spChg chg="mod">
          <ac:chgData name="Marit Schouten" userId="805fe512-144b-4571-8fbe-0eff68f07394" providerId="ADAL" clId="{9C3381E4-D8E7-4C15-B916-C1F679546086}" dt="2023-06-02T14:41:36.717" v="294" actId="207"/>
          <ac:spMkLst>
            <pc:docMk/>
            <pc:sldMk cId="3696311281" sldId="261"/>
            <ac:spMk id="11" creationId="{00000000-0000-0000-0000-000000000000}"/>
          </ac:spMkLst>
        </pc:spChg>
        <pc:spChg chg="mod">
          <ac:chgData name="Marit Schouten" userId="805fe512-144b-4571-8fbe-0eff68f07394" providerId="ADAL" clId="{9C3381E4-D8E7-4C15-B916-C1F679546086}" dt="2023-06-02T14:41:36.717" v="294" actId="207"/>
          <ac:spMkLst>
            <pc:docMk/>
            <pc:sldMk cId="3696311281" sldId="261"/>
            <ac:spMk id="12" creationId="{00000000-0000-0000-0000-000000000000}"/>
          </ac:spMkLst>
        </pc:spChg>
        <pc:graphicFrameChg chg="mod">
          <ac:chgData name="Marit Schouten" userId="805fe512-144b-4571-8fbe-0eff68f07394" providerId="ADAL" clId="{9C3381E4-D8E7-4C15-B916-C1F679546086}" dt="2023-06-02T14:41:23.273" v="292" actId="14100"/>
          <ac:graphicFrameMkLst>
            <pc:docMk/>
            <pc:sldMk cId="3696311281" sldId="261"/>
            <ac:graphicFrameMk id="6" creationId="{00000000-0000-0000-0000-000000000000}"/>
          </ac:graphicFrameMkLst>
        </pc:graphicFrameChg>
      </pc:sldChg>
      <pc:sldChg chg="modSp mod">
        <pc:chgData name="Marit Schouten" userId="805fe512-144b-4571-8fbe-0eff68f07394" providerId="ADAL" clId="{9C3381E4-D8E7-4C15-B916-C1F679546086}" dt="2023-06-02T14:40:56.875" v="288" actId="403"/>
        <pc:sldMkLst>
          <pc:docMk/>
          <pc:sldMk cId="828925962" sldId="262"/>
        </pc:sldMkLst>
        <pc:spChg chg="mod">
          <ac:chgData name="Marit Schouten" userId="805fe512-144b-4571-8fbe-0eff68f07394" providerId="ADAL" clId="{9C3381E4-D8E7-4C15-B916-C1F679546086}" dt="2023-06-02T14:40:39.154" v="283" actId="1076"/>
          <ac:spMkLst>
            <pc:docMk/>
            <pc:sldMk cId="828925962" sldId="262"/>
            <ac:spMk id="2" creationId="{A5A9D480-42C1-44DB-9546-7355DFF674F3}"/>
          </ac:spMkLst>
        </pc:spChg>
        <pc:spChg chg="mod">
          <ac:chgData name="Marit Schouten" userId="805fe512-144b-4571-8fbe-0eff68f07394" providerId="ADAL" clId="{9C3381E4-D8E7-4C15-B916-C1F679546086}" dt="2023-06-02T14:40:18.698" v="276" actId="1076"/>
          <ac:spMkLst>
            <pc:docMk/>
            <pc:sldMk cId="828925962" sldId="262"/>
            <ac:spMk id="4" creationId="{D04C4D53-2291-4A26-B439-0132FDF923E6}"/>
          </ac:spMkLst>
        </pc:spChg>
        <pc:spChg chg="mod">
          <ac:chgData name="Marit Schouten" userId="805fe512-144b-4571-8fbe-0eff68f07394" providerId="ADAL" clId="{9C3381E4-D8E7-4C15-B916-C1F679546086}" dt="2023-06-02T14:40:18.698" v="276" actId="1076"/>
          <ac:spMkLst>
            <pc:docMk/>
            <pc:sldMk cId="828925962" sldId="262"/>
            <ac:spMk id="5" creationId="{B1CA7F3A-0DC0-4FF8-822E-477942D1DDFA}"/>
          </ac:spMkLst>
        </pc:spChg>
        <pc:spChg chg="mod">
          <ac:chgData name="Marit Schouten" userId="805fe512-144b-4571-8fbe-0eff68f07394" providerId="ADAL" clId="{9C3381E4-D8E7-4C15-B916-C1F679546086}" dt="2023-06-02T14:40:18.698" v="276" actId="1076"/>
          <ac:spMkLst>
            <pc:docMk/>
            <pc:sldMk cId="828925962" sldId="262"/>
            <ac:spMk id="6" creationId="{EF46D31D-7E15-416B-A79A-6FA94EEEAC1F}"/>
          </ac:spMkLst>
        </pc:spChg>
        <pc:spChg chg="mod">
          <ac:chgData name="Marit Schouten" userId="805fe512-144b-4571-8fbe-0eff68f07394" providerId="ADAL" clId="{9C3381E4-D8E7-4C15-B916-C1F679546086}" dt="2023-06-02T14:40:18.698" v="276" actId="1076"/>
          <ac:spMkLst>
            <pc:docMk/>
            <pc:sldMk cId="828925962" sldId="262"/>
            <ac:spMk id="7" creationId="{667F958F-AA00-4192-9BB4-6A8B0A743E9A}"/>
          </ac:spMkLst>
        </pc:spChg>
        <pc:spChg chg="mod">
          <ac:chgData name="Marit Schouten" userId="805fe512-144b-4571-8fbe-0eff68f07394" providerId="ADAL" clId="{9C3381E4-D8E7-4C15-B916-C1F679546086}" dt="2023-06-02T14:40:18.698" v="276" actId="1076"/>
          <ac:spMkLst>
            <pc:docMk/>
            <pc:sldMk cId="828925962" sldId="262"/>
            <ac:spMk id="8" creationId="{F90B53FD-F303-4080-86D5-2C032D215E7D}"/>
          </ac:spMkLst>
        </pc:spChg>
        <pc:spChg chg="mod">
          <ac:chgData name="Marit Schouten" userId="805fe512-144b-4571-8fbe-0eff68f07394" providerId="ADAL" clId="{9C3381E4-D8E7-4C15-B916-C1F679546086}" dt="2023-06-02T14:40:18.698" v="276" actId="1076"/>
          <ac:spMkLst>
            <pc:docMk/>
            <pc:sldMk cId="828925962" sldId="262"/>
            <ac:spMk id="9" creationId="{7B557FED-8EB3-49FE-A608-20EED2A5370C}"/>
          </ac:spMkLst>
        </pc:spChg>
        <pc:spChg chg="mod">
          <ac:chgData name="Marit Schouten" userId="805fe512-144b-4571-8fbe-0eff68f07394" providerId="ADAL" clId="{9C3381E4-D8E7-4C15-B916-C1F679546086}" dt="2023-06-02T14:40:18.698" v="276" actId="1076"/>
          <ac:spMkLst>
            <pc:docMk/>
            <pc:sldMk cId="828925962" sldId="262"/>
            <ac:spMk id="10" creationId="{B659D327-9E4A-4AFD-8311-8CA564EFE396}"/>
          </ac:spMkLst>
        </pc:spChg>
        <pc:spChg chg="mod">
          <ac:chgData name="Marit Schouten" userId="805fe512-144b-4571-8fbe-0eff68f07394" providerId="ADAL" clId="{9C3381E4-D8E7-4C15-B916-C1F679546086}" dt="2023-06-02T14:40:18.698" v="276" actId="1076"/>
          <ac:spMkLst>
            <pc:docMk/>
            <pc:sldMk cId="828925962" sldId="262"/>
            <ac:spMk id="11" creationId="{E8A610D2-6F4F-4FC5-9055-20BE7A71AE48}"/>
          </ac:spMkLst>
        </pc:spChg>
        <pc:spChg chg="mod">
          <ac:chgData name="Marit Schouten" userId="805fe512-144b-4571-8fbe-0eff68f07394" providerId="ADAL" clId="{9C3381E4-D8E7-4C15-B916-C1F679546086}" dt="2023-06-02T14:40:18.698" v="276" actId="1076"/>
          <ac:spMkLst>
            <pc:docMk/>
            <pc:sldMk cId="828925962" sldId="262"/>
            <ac:spMk id="12" creationId="{1325D368-B747-4B11-9157-CCA9C7FDFFBF}"/>
          </ac:spMkLst>
        </pc:spChg>
        <pc:spChg chg="mod">
          <ac:chgData name="Marit Schouten" userId="805fe512-144b-4571-8fbe-0eff68f07394" providerId="ADAL" clId="{9C3381E4-D8E7-4C15-B916-C1F679546086}" dt="2023-06-02T14:40:18.698" v="276" actId="1076"/>
          <ac:spMkLst>
            <pc:docMk/>
            <pc:sldMk cId="828925962" sldId="262"/>
            <ac:spMk id="13" creationId="{C574C8DE-2D91-468F-8343-15C92A3D3462}"/>
          </ac:spMkLst>
        </pc:spChg>
        <pc:spChg chg="mod">
          <ac:chgData name="Marit Schouten" userId="805fe512-144b-4571-8fbe-0eff68f07394" providerId="ADAL" clId="{9C3381E4-D8E7-4C15-B916-C1F679546086}" dt="2023-06-02T14:40:18.698" v="276" actId="1076"/>
          <ac:spMkLst>
            <pc:docMk/>
            <pc:sldMk cId="828925962" sldId="262"/>
            <ac:spMk id="14" creationId="{A0079806-F43B-43B3-8372-CE88B03AEC00}"/>
          </ac:spMkLst>
        </pc:spChg>
        <pc:spChg chg="mod">
          <ac:chgData name="Marit Schouten" userId="805fe512-144b-4571-8fbe-0eff68f07394" providerId="ADAL" clId="{9C3381E4-D8E7-4C15-B916-C1F679546086}" dt="2023-06-02T14:40:56.875" v="288" actId="403"/>
          <ac:spMkLst>
            <pc:docMk/>
            <pc:sldMk cId="828925962" sldId="262"/>
            <ac:spMk id="15" creationId="{FA493459-87CE-41EB-A9E9-F6D297328760}"/>
          </ac:spMkLst>
        </pc:spChg>
        <pc:spChg chg="mod">
          <ac:chgData name="Marit Schouten" userId="805fe512-144b-4571-8fbe-0eff68f07394" providerId="ADAL" clId="{9C3381E4-D8E7-4C15-B916-C1F679546086}" dt="2023-06-02T14:40:18.698" v="276" actId="1076"/>
          <ac:spMkLst>
            <pc:docMk/>
            <pc:sldMk cId="828925962" sldId="262"/>
            <ac:spMk id="16" creationId="{C5A11A2D-9E1C-4A4A-B9CE-6F922C4A2FE4}"/>
          </ac:spMkLst>
        </pc:spChg>
        <pc:spChg chg="mod">
          <ac:chgData name="Marit Schouten" userId="805fe512-144b-4571-8fbe-0eff68f07394" providerId="ADAL" clId="{9C3381E4-D8E7-4C15-B916-C1F679546086}" dt="2023-06-02T14:40:18.698" v="276" actId="1076"/>
          <ac:spMkLst>
            <pc:docMk/>
            <pc:sldMk cId="828925962" sldId="262"/>
            <ac:spMk id="17" creationId="{9FAB0757-2F6B-40B3-970C-0AC1F16DB354}"/>
          </ac:spMkLst>
        </pc:spChg>
        <pc:spChg chg="mod">
          <ac:chgData name="Marit Schouten" userId="805fe512-144b-4571-8fbe-0eff68f07394" providerId="ADAL" clId="{9C3381E4-D8E7-4C15-B916-C1F679546086}" dt="2023-06-02T14:40:18.698" v="276" actId="1076"/>
          <ac:spMkLst>
            <pc:docMk/>
            <pc:sldMk cId="828925962" sldId="262"/>
            <ac:spMk id="18" creationId="{143141B8-6D75-4E57-9E82-BE754784A7E4}"/>
          </ac:spMkLst>
        </pc:spChg>
        <pc:spChg chg="mod">
          <ac:chgData name="Marit Schouten" userId="805fe512-144b-4571-8fbe-0eff68f07394" providerId="ADAL" clId="{9C3381E4-D8E7-4C15-B916-C1F679546086}" dt="2023-06-02T14:40:18.698" v="276" actId="1076"/>
          <ac:spMkLst>
            <pc:docMk/>
            <pc:sldMk cId="828925962" sldId="262"/>
            <ac:spMk id="19" creationId="{04D40CE4-72BE-41DF-ACCB-99659C3AE16A}"/>
          </ac:spMkLst>
        </pc:spChg>
        <pc:spChg chg="mod">
          <ac:chgData name="Marit Schouten" userId="805fe512-144b-4571-8fbe-0eff68f07394" providerId="ADAL" clId="{9C3381E4-D8E7-4C15-B916-C1F679546086}" dt="2023-06-02T14:40:18.698" v="276" actId="1076"/>
          <ac:spMkLst>
            <pc:docMk/>
            <pc:sldMk cId="828925962" sldId="262"/>
            <ac:spMk id="20" creationId="{0FB11C37-637C-405A-8CDF-E563CCA03E38}"/>
          </ac:spMkLst>
        </pc:spChg>
        <pc:spChg chg="mod">
          <ac:chgData name="Marit Schouten" userId="805fe512-144b-4571-8fbe-0eff68f07394" providerId="ADAL" clId="{9C3381E4-D8E7-4C15-B916-C1F679546086}" dt="2023-06-02T14:40:18.698" v="276" actId="1076"/>
          <ac:spMkLst>
            <pc:docMk/>
            <pc:sldMk cId="828925962" sldId="262"/>
            <ac:spMk id="21" creationId="{C58556F6-6687-4DD4-99C2-8C40F401D7FC}"/>
          </ac:spMkLst>
        </pc:spChg>
        <pc:spChg chg="mod">
          <ac:chgData name="Marit Schouten" userId="805fe512-144b-4571-8fbe-0eff68f07394" providerId="ADAL" clId="{9C3381E4-D8E7-4C15-B916-C1F679546086}" dt="2023-06-02T14:40:18.698" v="276" actId="1076"/>
          <ac:spMkLst>
            <pc:docMk/>
            <pc:sldMk cId="828925962" sldId="262"/>
            <ac:spMk id="26" creationId="{05C226C0-A5C3-42E5-A19A-7B00C23CB23B}"/>
          </ac:spMkLst>
        </pc:spChg>
        <pc:spChg chg="mod">
          <ac:chgData name="Marit Schouten" userId="805fe512-144b-4571-8fbe-0eff68f07394" providerId="ADAL" clId="{9C3381E4-D8E7-4C15-B916-C1F679546086}" dt="2023-06-02T14:40:18.698" v="276" actId="1076"/>
          <ac:spMkLst>
            <pc:docMk/>
            <pc:sldMk cId="828925962" sldId="262"/>
            <ac:spMk id="27" creationId="{BC175197-42BC-432C-90F0-B8407986EF01}"/>
          </ac:spMkLst>
        </pc:spChg>
        <pc:spChg chg="mod">
          <ac:chgData name="Marit Schouten" userId="805fe512-144b-4571-8fbe-0eff68f07394" providerId="ADAL" clId="{9C3381E4-D8E7-4C15-B916-C1F679546086}" dt="2023-06-02T14:40:18.698" v="276" actId="1076"/>
          <ac:spMkLst>
            <pc:docMk/>
            <pc:sldMk cId="828925962" sldId="262"/>
            <ac:spMk id="28" creationId="{4C8CB530-030C-40A4-BF6A-FC43950B8886}"/>
          </ac:spMkLst>
        </pc:spChg>
        <pc:spChg chg="mod">
          <ac:chgData name="Marit Schouten" userId="805fe512-144b-4571-8fbe-0eff68f07394" providerId="ADAL" clId="{9C3381E4-D8E7-4C15-B916-C1F679546086}" dt="2023-06-02T14:40:18.698" v="276" actId="1076"/>
          <ac:spMkLst>
            <pc:docMk/>
            <pc:sldMk cId="828925962" sldId="262"/>
            <ac:spMk id="29" creationId="{614BC4C5-4071-4812-8503-0449068E7004}"/>
          </ac:spMkLst>
        </pc:spChg>
        <pc:spChg chg="mod">
          <ac:chgData name="Marit Schouten" userId="805fe512-144b-4571-8fbe-0eff68f07394" providerId="ADAL" clId="{9C3381E4-D8E7-4C15-B916-C1F679546086}" dt="2023-06-02T14:40:18.698" v="276" actId="1076"/>
          <ac:spMkLst>
            <pc:docMk/>
            <pc:sldMk cId="828925962" sldId="262"/>
            <ac:spMk id="30" creationId="{384B2061-0C12-41E4-811E-4D86270BF4FE}"/>
          </ac:spMkLst>
        </pc:spChg>
        <pc:spChg chg="mod">
          <ac:chgData name="Marit Schouten" userId="805fe512-144b-4571-8fbe-0eff68f07394" providerId="ADAL" clId="{9C3381E4-D8E7-4C15-B916-C1F679546086}" dt="2023-06-02T14:40:18.698" v="276" actId="1076"/>
          <ac:spMkLst>
            <pc:docMk/>
            <pc:sldMk cId="828925962" sldId="262"/>
            <ac:spMk id="31" creationId="{5899C01C-8976-4B23-B43D-E4C441234311}"/>
          </ac:spMkLst>
        </pc:spChg>
        <pc:spChg chg="mod">
          <ac:chgData name="Marit Schouten" userId="805fe512-144b-4571-8fbe-0eff68f07394" providerId="ADAL" clId="{9C3381E4-D8E7-4C15-B916-C1F679546086}" dt="2023-06-02T14:40:18.698" v="276" actId="1076"/>
          <ac:spMkLst>
            <pc:docMk/>
            <pc:sldMk cId="828925962" sldId="262"/>
            <ac:spMk id="32" creationId="{D5EF5405-163D-4A40-8AD6-96688CB7948C}"/>
          </ac:spMkLst>
        </pc:spChg>
        <pc:spChg chg="mod">
          <ac:chgData name="Marit Schouten" userId="805fe512-144b-4571-8fbe-0eff68f07394" providerId="ADAL" clId="{9C3381E4-D8E7-4C15-B916-C1F679546086}" dt="2023-06-02T14:40:18.698" v="276" actId="1076"/>
          <ac:spMkLst>
            <pc:docMk/>
            <pc:sldMk cId="828925962" sldId="262"/>
            <ac:spMk id="33" creationId="{2DD6376E-E899-4B04-A5C1-38F4956D56D0}"/>
          </ac:spMkLst>
        </pc:spChg>
        <pc:spChg chg="mod">
          <ac:chgData name="Marit Schouten" userId="805fe512-144b-4571-8fbe-0eff68f07394" providerId="ADAL" clId="{9C3381E4-D8E7-4C15-B916-C1F679546086}" dt="2023-06-02T14:40:18.698" v="276" actId="1076"/>
          <ac:spMkLst>
            <pc:docMk/>
            <pc:sldMk cId="828925962" sldId="262"/>
            <ac:spMk id="34" creationId="{8AD28728-7C9B-4D84-9361-05D136C85DF9}"/>
          </ac:spMkLst>
        </pc:spChg>
        <pc:spChg chg="mod">
          <ac:chgData name="Marit Schouten" userId="805fe512-144b-4571-8fbe-0eff68f07394" providerId="ADAL" clId="{9C3381E4-D8E7-4C15-B916-C1F679546086}" dt="2023-06-02T14:40:18.698" v="276" actId="1076"/>
          <ac:spMkLst>
            <pc:docMk/>
            <pc:sldMk cId="828925962" sldId="262"/>
            <ac:spMk id="35" creationId="{EC7CCB87-DD0A-425F-A781-2F695E61E545}"/>
          </ac:spMkLst>
        </pc:spChg>
        <pc:spChg chg="mod">
          <ac:chgData name="Marit Schouten" userId="805fe512-144b-4571-8fbe-0eff68f07394" providerId="ADAL" clId="{9C3381E4-D8E7-4C15-B916-C1F679546086}" dt="2023-06-02T14:40:18.698" v="276" actId="1076"/>
          <ac:spMkLst>
            <pc:docMk/>
            <pc:sldMk cId="828925962" sldId="262"/>
            <ac:spMk id="36" creationId="{90F89927-0163-41EA-884F-427961831B65}"/>
          </ac:spMkLst>
        </pc:spChg>
        <pc:spChg chg="mod">
          <ac:chgData name="Marit Schouten" userId="805fe512-144b-4571-8fbe-0eff68f07394" providerId="ADAL" clId="{9C3381E4-D8E7-4C15-B916-C1F679546086}" dt="2023-06-02T14:40:18.698" v="276" actId="1076"/>
          <ac:spMkLst>
            <pc:docMk/>
            <pc:sldMk cId="828925962" sldId="262"/>
            <ac:spMk id="37" creationId="{96ACB540-FCD5-430B-934A-9B9BFFF3275D}"/>
          </ac:spMkLst>
        </pc:spChg>
        <pc:spChg chg="mod">
          <ac:chgData name="Marit Schouten" userId="805fe512-144b-4571-8fbe-0eff68f07394" providerId="ADAL" clId="{9C3381E4-D8E7-4C15-B916-C1F679546086}" dt="2023-06-02T14:40:18.698" v="276" actId="1076"/>
          <ac:spMkLst>
            <pc:docMk/>
            <pc:sldMk cId="828925962" sldId="262"/>
            <ac:spMk id="38" creationId="{8A4F275C-FA30-4BFC-8B6C-31D1B8D3EA46}"/>
          </ac:spMkLst>
        </pc:spChg>
        <pc:spChg chg="mod">
          <ac:chgData name="Marit Schouten" userId="805fe512-144b-4571-8fbe-0eff68f07394" providerId="ADAL" clId="{9C3381E4-D8E7-4C15-B916-C1F679546086}" dt="2023-06-02T14:40:18.698" v="276" actId="1076"/>
          <ac:spMkLst>
            <pc:docMk/>
            <pc:sldMk cId="828925962" sldId="262"/>
            <ac:spMk id="39" creationId="{88D7C277-1625-47CF-BD1A-6B1317C88797}"/>
          </ac:spMkLst>
        </pc:spChg>
        <pc:spChg chg="mod">
          <ac:chgData name="Marit Schouten" userId="805fe512-144b-4571-8fbe-0eff68f07394" providerId="ADAL" clId="{9C3381E4-D8E7-4C15-B916-C1F679546086}" dt="2023-06-02T14:40:18.698" v="276" actId="1076"/>
          <ac:spMkLst>
            <pc:docMk/>
            <pc:sldMk cId="828925962" sldId="262"/>
            <ac:spMk id="40" creationId="{43714E50-A906-4668-B933-2CC76FC76611}"/>
          </ac:spMkLst>
        </pc:spChg>
        <pc:cxnChg chg="mod">
          <ac:chgData name="Marit Schouten" userId="805fe512-144b-4571-8fbe-0eff68f07394" providerId="ADAL" clId="{9C3381E4-D8E7-4C15-B916-C1F679546086}" dt="2023-06-02T14:40:18.698" v="276" actId="1076"/>
          <ac:cxnSpMkLst>
            <pc:docMk/>
            <pc:sldMk cId="828925962" sldId="262"/>
            <ac:cxnSpMk id="24" creationId="{F8251557-5303-485B-90F6-C705C73F05AC}"/>
          </ac:cxnSpMkLst>
        </pc:cxnChg>
        <pc:cxnChg chg="mod">
          <ac:chgData name="Marit Schouten" userId="805fe512-144b-4571-8fbe-0eff68f07394" providerId="ADAL" clId="{9C3381E4-D8E7-4C15-B916-C1F679546086}" dt="2023-06-02T14:40:18.698" v="276" actId="1076"/>
          <ac:cxnSpMkLst>
            <pc:docMk/>
            <pc:sldMk cId="828925962" sldId="262"/>
            <ac:cxnSpMk id="25" creationId="{4ECE6E21-904C-4708-BB39-2A1FD2392793}"/>
          </ac:cxnSpMkLst>
        </pc:cxnChg>
      </pc:sldChg>
      <pc:sldChg chg="addSp modSp mod modNotesTx">
        <pc:chgData name="Marit Schouten" userId="805fe512-144b-4571-8fbe-0eff68f07394" providerId="ADAL" clId="{9C3381E4-D8E7-4C15-B916-C1F679546086}" dt="2023-06-02T14:39:45.885" v="275" actId="20577"/>
        <pc:sldMkLst>
          <pc:docMk/>
          <pc:sldMk cId="3200778379" sldId="265"/>
        </pc:sldMkLst>
        <pc:spChg chg="mod">
          <ac:chgData name="Marit Schouten" userId="805fe512-144b-4571-8fbe-0eff68f07394" providerId="ADAL" clId="{9C3381E4-D8E7-4C15-B916-C1F679546086}" dt="2023-06-02T14:39:09.332" v="266" actId="113"/>
          <ac:spMkLst>
            <pc:docMk/>
            <pc:sldMk cId="3200778379" sldId="265"/>
            <ac:spMk id="2" creationId="{06266324-3976-D072-67B2-739DFD94D0AA}"/>
          </ac:spMkLst>
        </pc:spChg>
        <pc:spChg chg="add mod">
          <ac:chgData name="Marit Schouten" userId="805fe512-144b-4571-8fbe-0eff68f07394" providerId="ADAL" clId="{9C3381E4-D8E7-4C15-B916-C1F679546086}" dt="2023-06-02T14:38:58.428" v="262" actId="20577"/>
          <ac:spMkLst>
            <pc:docMk/>
            <pc:sldMk cId="3200778379" sldId="265"/>
            <ac:spMk id="3" creationId="{630FBED8-D16F-0463-7B62-3A91E5F9D7FC}"/>
          </ac:spMkLst>
        </pc:spChg>
        <pc:spChg chg="mod ord">
          <ac:chgData name="Marit Schouten" userId="805fe512-144b-4571-8fbe-0eff68f07394" providerId="ADAL" clId="{9C3381E4-D8E7-4C15-B916-C1F679546086}" dt="2023-06-02T14:39:15.642" v="268" actId="1076"/>
          <ac:spMkLst>
            <pc:docMk/>
            <pc:sldMk cId="3200778379" sldId="265"/>
            <ac:spMk id="4" creationId="{02ACC03E-AACD-91C6-7A48-F2ACD7972B20}"/>
          </ac:spMkLst>
        </pc:spChg>
      </pc:sldChg>
      <pc:sldChg chg="addSp delSp modSp mod modClrScheme chgLayout">
        <pc:chgData name="Marit Schouten" userId="805fe512-144b-4571-8fbe-0eff68f07394" providerId="ADAL" clId="{9C3381E4-D8E7-4C15-B916-C1F679546086}" dt="2023-06-02T14:38:28.297" v="219" actId="6549"/>
        <pc:sldMkLst>
          <pc:docMk/>
          <pc:sldMk cId="3211130856" sldId="266"/>
        </pc:sldMkLst>
        <pc:spChg chg="mod ord">
          <ac:chgData name="Marit Schouten" userId="805fe512-144b-4571-8fbe-0eff68f07394" providerId="ADAL" clId="{9C3381E4-D8E7-4C15-B916-C1F679546086}" dt="2023-06-02T14:35:36.814" v="151" actId="113"/>
          <ac:spMkLst>
            <pc:docMk/>
            <pc:sldMk cId="3211130856" sldId="266"/>
            <ac:spMk id="2" creationId="{AEB6ED4D-426B-B693-094C-29FD355BBC47}"/>
          </ac:spMkLst>
        </pc:spChg>
        <pc:spChg chg="add del mod ord">
          <ac:chgData name="Marit Schouten" userId="805fe512-144b-4571-8fbe-0eff68f07394" providerId="ADAL" clId="{9C3381E4-D8E7-4C15-B916-C1F679546086}" dt="2023-06-02T14:35:29.705" v="148" actId="700"/>
          <ac:spMkLst>
            <pc:docMk/>
            <pc:sldMk cId="3211130856" sldId="266"/>
            <ac:spMk id="3" creationId="{285FEC80-1BA7-6734-D2AC-CF583ADFD70E}"/>
          </ac:spMkLst>
        </pc:spChg>
        <pc:spChg chg="add mod">
          <ac:chgData name="Marit Schouten" userId="805fe512-144b-4571-8fbe-0eff68f07394" providerId="ADAL" clId="{9C3381E4-D8E7-4C15-B916-C1F679546086}" dt="2023-06-02T14:38:28.297" v="219" actId="6549"/>
          <ac:spMkLst>
            <pc:docMk/>
            <pc:sldMk cId="3211130856" sldId="266"/>
            <ac:spMk id="5" creationId="{2BC44410-136D-8ED6-C616-D3E6843EC872}"/>
          </ac:spMkLst>
        </pc:spChg>
        <pc:picChg chg="mod ord">
          <ac:chgData name="Marit Schouten" userId="805fe512-144b-4571-8fbe-0eff68f07394" providerId="ADAL" clId="{9C3381E4-D8E7-4C15-B916-C1F679546086}" dt="2023-06-02T14:35:42.164" v="153" actId="1076"/>
          <ac:picMkLst>
            <pc:docMk/>
            <pc:sldMk cId="3211130856" sldId="266"/>
            <ac:picMk id="4" creationId="{E59E4FBF-7E78-EA0C-184C-21F5877FBA11}"/>
          </ac:picMkLst>
        </pc:picChg>
      </pc:sldChg>
      <pc:sldChg chg="del">
        <pc:chgData name="Marit Schouten" userId="805fe512-144b-4571-8fbe-0eff68f07394" providerId="ADAL" clId="{9C3381E4-D8E7-4C15-B916-C1F679546086}" dt="2023-06-02T14:34:41.034" v="142" actId="47"/>
        <pc:sldMkLst>
          <pc:docMk/>
          <pc:sldMk cId="2612277117" sldId="267"/>
        </pc:sldMkLst>
      </pc:sldChg>
      <pc:sldChg chg="delSp modSp mod modNotesTx">
        <pc:chgData name="Marit Schouten" userId="805fe512-144b-4571-8fbe-0eff68f07394" providerId="ADAL" clId="{9C3381E4-D8E7-4C15-B916-C1F679546086}" dt="2023-06-02T14:38:53.346" v="260" actId="1076"/>
        <pc:sldMkLst>
          <pc:docMk/>
          <pc:sldMk cId="1352733131" sldId="268"/>
        </pc:sldMkLst>
        <pc:spChg chg="mod">
          <ac:chgData name="Marit Schouten" userId="805fe512-144b-4571-8fbe-0eff68f07394" providerId="ADAL" clId="{9C3381E4-D8E7-4C15-B916-C1F679546086}" dt="2023-06-02T14:32:06.766" v="34" actId="113"/>
          <ac:spMkLst>
            <pc:docMk/>
            <pc:sldMk cId="1352733131" sldId="268"/>
            <ac:spMk id="2" creationId="{3CE625F1-2F75-4A8E-BE82-F8ABF4E0A28C}"/>
          </ac:spMkLst>
        </pc:spChg>
        <pc:spChg chg="mod">
          <ac:chgData name="Marit Schouten" userId="805fe512-144b-4571-8fbe-0eff68f07394" providerId="ADAL" clId="{9C3381E4-D8E7-4C15-B916-C1F679546086}" dt="2023-06-02T14:33:57.205" v="121" actId="1036"/>
          <ac:spMkLst>
            <pc:docMk/>
            <pc:sldMk cId="1352733131" sldId="268"/>
            <ac:spMk id="10" creationId="{B1E6BEBD-BFF1-457C-A616-023BD2AE5816}"/>
          </ac:spMkLst>
        </pc:spChg>
        <pc:spChg chg="mod">
          <ac:chgData name="Marit Schouten" userId="805fe512-144b-4571-8fbe-0eff68f07394" providerId="ADAL" clId="{9C3381E4-D8E7-4C15-B916-C1F679546086}" dt="2023-06-02T14:34:04.669" v="123" actId="1076"/>
          <ac:spMkLst>
            <pc:docMk/>
            <pc:sldMk cId="1352733131" sldId="268"/>
            <ac:spMk id="14" creationId="{C432244F-1947-4BB2-80A9-E7094B97A6F4}"/>
          </ac:spMkLst>
        </pc:spChg>
        <pc:spChg chg="mod">
          <ac:chgData name="Marit Schouten" userId="805fe512-144b-4571-8fbe-0eff68f07394" providerId="ADAL" clId="{9C3381E4-D8E7-4C15-B916-C1F679546086}" dt="2023-06-02T14:34:00.700" v="122" actId="1076"/>
          <ac:spMkLst>
            <pc:docMk/>
            <pc:sldMk cId="1352733131" sldId="268"/>
            <ac:spMk id="15" creationId="{7157083B-1F8B-4D50-9E2D-EC56304CD2A4}"/>
          </ac:spMkLst>
        </pc:spChg>
        <pc:spChg chg="del mod">
          <ac:chgData name="Marit Schouten" userId="805fe512-144b-4571-8fbe-0eff68f07394" providerId="ADAL" clId="{9C3381E4-D8E7-4C15-B916-C1F679546086}" dt="2023-06-02T14:33:39.221" v="112" actId="478"/>
          <ac:spMkLst>
            <pc:docMk/>
            <pc:sldMk cId="1352733131" sldId="268"/>
            <ac:spMk id="16" creationId="{7B7E28CC-EF19-4EA0-BB28-FD073857EAF5}"/>
          </ac:spMkLst>
        </pc:spChg>
        <pc:spChg chg="mod">
          <ac:chgData name="Marit Schouten" userId="805fe512-144b-4571-8fbe-0eff68f07394" providerId="ADAL" clId="{9C3381E4-D8E7-4C15-B916-C1F679546086}" dt="2023-06-02T14:31:58.334" v="30" actId="1076"/>
          <ac:spMkLst>
            <pc:docMk/>
            <pc:sldMk cId="1352733131" sldId="268"/>
            <ac:spMk id="17" creationId="{FE1FF391-2FEC-4901-A837-0AFD417CD035}"/>
          </ac:spMkLst>
        </pc:spChg>
        <pc:spChg chg="del mod">
          <ac:chgData name="Marit Schouten" userId="805fe512-144b-4571-8fbe-0eff68f07394" providerId="ADAL" clId="{9C3381E4-D8E7-4C15-B916-C1F679546086}" dt="2023-06-02T14:33:33.582" v="111" actId="478"/>
          <ac:spMkLst>
            <pc:docMk/>
            <pc:sldMk cId="1352733131" sldId="268"/>
            <ac:spMk id="18" creationId="{D3B85E59-9EE7-4C33-A15E-9004AD9A357B}"/>
          </ac:spMkLst>
        </pc:spChg>
        <pc:spChg chg="del mod">
          <ac:chgData name="Marit Schouten" userId="805fe512-144b-4571-8fbe-0eff68f07394" providerId="ADAL" clId="{9C3381E4-D8E7-4C15-B916-C1F679546086}" dt="2023-06-02T14:33:28.783" v="110" actId="478"/>
          <ac:spMkLst>
            <pc:docMk/>
            <pc:sldMk cId="1352733131" sldId="268"/>
            <ac:spMk id="27" creationId="{C6128DBB-B557-47CE-B84A-2B4A3B004182}"/>
          </ac:spMkLst>
        </pc:spChg>
        <pc:spChg chg="del mod">
          <ac:chgData name="Marit Schouten" userId="805fe512-144b-4571-8fbe-0eff68f07394" providerId="ADAL" clId="{9C3381E4-D8E7-4C15-B916-C1F679546086}" dt="2023-06-02T14:33:28.783" v="110" actId="478"/>
          <ac:spMkLst>
            <pc:docMk/>
            <pc:sldMk cId="1352733131" sldId="268"/>
            <ac:spMk id="28" creationId="{29D758E9-D8CB-45CC-954B-E61D13C232CB}"/>
          </ac:spMkLst>
        </pc:spChg>
        <pc:spChg chg="mod">
          <ac:chgData name="Marit Schouten" userId="805fe512-144b-4571-8fbe-0eff68f07394" providerId="ADAL" clId="{9C3381E4-D8E7-4C15-B916-C1F679546086}" dt="2023-06-02T14:38:53.346" v="260" actId="1076"/>
          <ac:spMkLst>
            <pc:docMk/>
            <pc:sldMk cId="1352733131" sldId="268"/>
            <ac:spMk id="36" creationId="{0483C27E-C617-354F-2183-40AAAA348327}"/>
          </ac:spMkLst>
        </pc:spChg>
        <pc:graphicFrameChg chg="mod">
          <ac:chgData name="Marit Schouten" userId="805fe512-144b-4571-8fbe-0eff68f07394" providerId="ADAL" clId="{9C3381E4-D8E7-4C15-B916-C1F679546086}" dt="2023-06-02T14:33:49.635" v="115" actId="1076"/>
          <ac:graphicFrameMkLst>
            <pc:docMk/>
            <pc:sldMk cId="1352733131" sldId="268"/>
            <ac:graphicFrameMk id="5" creationId="{95BB1EF0-2380-4DE4-8628-0D575984DD1B}"/>
          </ac:graphicFrameMkLst>
        </pc:graphicFrameChg>
        <pc:picChg chg="del mod">
          <ac:chgData name="Marit Schouten" userId="805fe512-144b-4571-8fbe-0eff68f07394" providerId="ADAL" clId="{9C3381E4-D8E7-4C15-B916-C1F679546086}" dt="2023-06-02T14:33:28.783" v="110" actId="478"/>
          <ac:picMkLst>
            <pc:docMk/>
            <pc:sldMk cId="1352733131" sldId="268"/>
            <ac:picMk id="24" creationId="{D47EC083-62A4-49F9-92E3-AD3EE73BF6FF}"/>
          </ac:picMkLst>
        </pc:picChg>
        <pc:picChg chg="del mod">
          <ac:chgData name="Marit Schouten" userId="805fe512-144b-4571-8fbe-0eff68f07394" providerId="ADAL" clId="{9C3381E4-D8E7-4C15-B916-C1F679546086}" dt="2023-06-02T14:33:28.783" v="110" actId="478"/>
          <ac:picMkLst>
            <pc:docMk/>
            <pc:sldMk cId="1352733131" sldId="268"/>
            <ac:picMk id="26" creationId="{1EB24A67-1A0E-4F8C-91E0-3D10C5D6DE17}"/>
          </ac:picMkLst>
        </pc:picChg>
      </pc:sldChg>
      <pc:sldChg chg="addSp delSp modSp mod modClrScheme chgLayout">
        <pc:chgData name="Marit Schouten" userId="805fe512-144b-4571-8fbe-0eff68f07394" providerId="ADAL" clId="{9C3381E4-D8E7-4C15-B916-C1F679546086}" dt="2023-06-02T14:31:29.236" v="29" actId="478"/>
        <pc:sldMkLst>
          <pc:docMk/>
          <pc:sldMk cId="1287298203" sldId="269"/>
        </pc:sldMkLst>
        <pc:spChg chg="mod ord">
          <ac:chgData name="Marit Schouten" userId="805fe512-144b-4571-8fbe-0eff68f07394" providerId="ADAL" clId="{9C3381E4-D8E7-4C15-B916-C1F679546086}" dt="2023-06-02T14:31:22.222" v="28" actId="700"/>
          <ac:spMkLst>
            <pc:docMk/>
            <pc:sldMk cId="1287298203" sldId="269"/>
            <ac:spMk id="2" creationId="{3B4808F1-29DE-4B4D-8D9F-756EC8B725F1}"/>
          </ac:spMkLst>
        </pc:spChg>
        <pc:spChg chg="add mod ord">
          <ac:chgData name="Marit Schouten" userId="805fe512-144b-4571-8fbe-0eff68f07394" providerId="ADAL" clId="{9C3381E4-D8E7-4C15-B916-C1F679546086}" dt="2023-06-02T14:30:34.428" v="13" actId="167"/>
          <ac:spMkLst>
            <pc:docMk/>
            <pc:sldMk cId="1287298203" sldId="269"/>
            <ac:spMk id="3" creationId="{28DC489D-035D-81DE-3090-F04D033C1EB2}"/>
          </ac:spMkLst>
        </pc:spChg>
        <pc:spChg chg="add mod ord">
          <ac:chgData name="Marit Schouten" userId="805fe512-144b-4571-8fbe-0eff68f07394" providerId="ADAL" clId="{9C3381E4-D8E7-4C15-B916-C1F679546086}" dt="2023-06-02T14:30:34.428" v="13" actId="167"/>
          <ac:spMkLst>
            <pc:docMk/>
            <pc:sldMk cId="1287298203" sldId="269"/>
            <ac:spMk id="5" creationId="{B09B5596-5723-8B0F-8CB8-EE3D941EDED5}"/>
          </ac:spMkLst>
        </pc:spChg>
        <pc:spChg chg="add del mod ord">
          <ac:chgData name="Marit Schouten" userId="805fe512-144b-4571-8fbe-0eff68f07394" providerId="ADAL" clId="{9C3381E4-D8E7-4C15-B916-C1F679546086}" dt="2023-06-02T14:31:29.236" v="29" actId="478"/>
          <ac:spMkLst>
            <pc:docMk/>
            <pc:sldMk cId="1287298203" sldId="269"/>
            <ac:spMk id="6" creationId="{223578C0-4AB4-C9E5-3FF9-9277F5468D80}"/>
          </ac:spMkLst>
        </pc:spChg>
        <pc:spChg chg="add del mod ord">
          <ac:chgData name="Marit Schouten" userId="805fe512-144b-4571-8fbe-0eff68f07394" providerId="ADAL" clId="{9C3381E4-D8E7-4C15-B916-C1F679546086}" dt="2023-06-02T14:31:29.236" v="29" actId="478"/>
          <ac:spMkLst>
            <pc:docMk/>
            <pc:sldMk cId="1287298203" sldId="269"/>
            <ac:spMk id="7" creationId="{DE8F26F8-2BB4-7914-CCEB-75DDD40FA494}"/>
          </ac:spMkLst>
        </pc:spChg>
        <pc:spChg chg="mod">
          <ac:chgData name="Marit Schouten" userId="805fe512-144b-4571-8fbe-0eff68f07394" providerId="ADAL" clId="{9C3381E4-D8E7-4C15-B916-C1F679546086}" dt="2023-06-02T14:31:02.496" v="19" actId="12"/>
          <ac:spMkLst>
            <pc:docMk/>
            <pc:sldMk cId="1287298203" sldId="269"/>
            <ac:spMk id="8" creationId="{2A388AE8-EB4D-4C3F-AE26-A1AF7994E109}"/>
          </ac:spMkLst>
        </pc:spChg>
        <pc:spChg chg="mod">
          <ac:chgData name="Marit Schouten" userId="805fe512-144b-4571-8fbe-0eff68f07394" providerId="ADAL" clId="{9C3381E4-D8E7-4C15-B916-C1F679546086}" dt="2023-06-02T14:31:10.397" v="27" actId="20577"/>
          <ac:spMkLst>
            <pc:docMk/>
            <pc:sldMk cId="1287298203" sldId="269"/>
            <ac:spMk id="9" creationId="{7B2DE98A-FA4E-4952-B679-DE1B2A02E528}"/>
          </ac:spMkLst>
        </pc:spChg>
        <pc:spChg chg="add del mod ord">
          <ac:chgData name="Marit Schouten" userId="805fe512-144b-4571-8fbe-0eff68f07394" providerId="ADAL" clId="{9C3381E4-D8E7-4C15-B916-C1F679546086}" dt="2023-06-02T14:31:29.236" v="29" actId="478"/>
          <ac:spMkLst>
            <pc:docMk/>
            <pc:sldMk cId="1287298203" sldId="269"/>
            <ac:spMk id="10" creationId="{F1D8FD14-0052-B82C-2550-0939F1EA5522}"/>
          </ac:spMkLst>
        </pc:spChg>
        <pc:spChg chg="mod">
          <ac:chgData name="Marit Schouten" userId="805fe512-144b-4571-8fbe-0eff68f07394" providerId="ADAL" clId="{9C3381E4-D8E7-4C15-B916-C1F679546086}" dt="2023-06-02T14:30:46.310" v="17" actId="1076"/>
          <ac:spMkLst>
            <pc:docMk/>
            <pc:sldMk cId="1287298203" sldId="269"/>
            <ac:spMk id="11" creationId="{4FBBAF3F-8E3F-4BA3-8151-E50AF58101DE}"/>
          </ac:spMkLst>
        </pc:spChg>
        <pc:spChg chg="add del mod ord">
          <ac:chgData name="Marit Schouten" userId="805fe512-144b-4571-8fbe-0eff68f07394" providerId="ADAL" clId="{9C3381E4-D8E7-4C15-B916-C1F679546086}" dt="2023-06-02T14:31:29.236" v="29" actId="478"/>
          <ac:spMkLst>
            <pc:docMk/>
            <pc:sldMk cId="1287298203" sldId="269"/>
            <ac:spMk id="12" creationId="{993EF7EB-57C5-BDC2-AABD-E6023D5CB433}"/>
          </ac:spMkLst>
        </pc:spChg>
        <pc:spChg chg="add del mod ord">
          <ac:chgData name="Marit Schouten" userId="805fe512-144b-4571-8fbe-0eff68f07394" providerId="ADAL" clId="{9C3381E4-D8E7-4C15-B916-C1F679546086}" dt="2023-06-02T14:31:29.236" v="29" actId="478"/>
          <ac:spMkLst>
            <pc:docMk/>
            <pc:sldMk cId="1287298203" sldId="269"/>
            <ac:spMk id="13" creationId="{53E05971-E0AD-951E-0B14-84CD027AD08F}"/>
          </ac:spMkLst>
        </pc:spChg>
        <pc:picChg chg="del">
          <ac:chgData name="Marit Schouten" userId="805fe512-144b-4571-8fbe-0eff68f07394" providerId="ADAL" clId="{9C3381E4-D8E7-4C15-B916-C1F679546086}" dt="2023-06-02T14:30:35.598" v="14" actId="478"/>
          <ac:picMkLst>
            <pc:docMk/>
            <pc:sldMk cId="1287298203" sldId="269"/>
            <ac:picMk id="4" creationId="{33F05CC6-1D51-1F96-2ED9-985D0A757FFC}"/>
          </ac:picMkLst>
        </pc:picChg>
      </pc:sldChg>
      <pc:sldChg chg="modSp mod">
        <pc:chgData name="Marit Schouten" userId="805fe512-144b-4571-8fbe-0eff68f07394" providerId="ADAL" clId="{9C3381E4-D8E7-4C15-B916-C1F679546086}" dt="2023-06-02T14:30:04.189" v="11" actId="14100"/>
        <pc:sldMkLst>
          <pc:docMk/>
          <pc:sldMk cId="3143664787" sldId="271"/>
        </pc:sldMkLst>
        <pc:spChg chg="mod">
          <ac:chgData name="Marit Schouten" userId="805fe512-144b-4571-8fbe-0eff68f07394" providerId="ADAL" clId="{9C3381E4-D8E7-4C15-B916-C1F679546086}" dt="2023-06-02T14:30:04.189" v="11" actId="14100"/>
          <ac:spMkLst>
            <pc:docMk/>
            <pc:sldMk cId="3143664787" sldId="271"/>
            <ac:spMk id="2" creationId="{7620F091-16CB-43F6-BFCC-1E28520CE5BF}"/>
          </ac:spMkLst>
        </pc:spChg>
        <pc:spChg chg="mod">
          <ac:chgData name="Marit Schouten" userId="805fe512-144b-4571-8fbe-0eff68f07394" providerId="ADAL" clId="{9C3381E4-D8E7-4C15-B916-C1F679546086}" dt="2023-06-02T14:29:55.740" v="8" actId="1076"/>
          <ac:spMkLst>
            <pc:docMk/>
            <pc:sldMk cId="3143664787" sldId="271"/>
            <ac:spMk id="3" creationId="{8EF2EB6E-0132-444D-A607-F3B437FC9A6D}"/>
          </ac:spMkLst>
        </pc:spChg>
      </pc:sldChg>
      <pc:sldChg chg="delSp mod">
        <pc:chgData name="Marit Schouten" userId="805fe512-144b-4571-8fbe-0eff68f07394" providerId="ADAL" clId="{9C3381E4-D8E7-4C15-B916-C1F679546086}" dt="2023-06-02T14:29:50.117" v="7" actId="478"/>
        <pc:sldMkLst>
          <pc:docMk/>
          <pc:sldMk cId="3982169773" sldId="272"/>
        </pc:sldMkLst>
        <pc:spChg chg="del">
          <ac:chgData name="Marit Schouten" userId="805fe512-144b-4571-8fbe-0eff68f07394" providerId="ADAL" clId="{9C3381E4-D8E7-4C15-B916-C1F679546086}" dt="2023-06-02T14:29:50.117" v="7" actId="478"/>
          <ac:spMkLst>
            <pc:docMk/>
            <pc:sldMk cId="3982169773" sldId="272"/>
            <ac:spMk id="3" creationId="{46AC812C-10FB-7412-C431-7857B806E4AD}"/>
          </ac:spMkLst>
        </pc:spChg>
        <pc:picChg chg="del">
          <ac:chgData name="Marit Schouten" userId="805fe512-144b-4571-8fbe-0eff68f07394" providerId="ADAL" clId="{9C3381E4-D8E7-4C15-B916-C1F679546086}" dt="2023-06-02T14:29:50.117" v="7" actId="478"/>
          <ac:picMkLst>
            <pc:docMk/>
            <pc:sldMk cId="3982169773" sldId="272"/>
            <ac:picMk id="2" creationId="{B2B3F798-EA85-CE9F-5634-F10AFBF5EC2B}"/>
          </ac:picMkLst>
        </pc:picChg>
      </pc:sldChg>
      <pc:sldChg chg="addSp modSp">
        <pc:chgData name="Marit Schouten" userId="805fe512-144b-4571-8fbe-0eff68f07394" providerId="ADAL" clId="{9C3381E4-D8E7-4C15-B916-C1F679546086}" dt="2023-06-02T14:29:37.853" v="5"/>
        <pc:sldMkLst>
          <pc:docMk/>
          <pc:sldMk cId="4248083329" sldId="274"/>
        </pc:sldMkLst>
        <pc:spChg chg="add mod">
          <ac:chgData name="Marit Schouten" userId="805fe512-144b-4571-8fbe-0eff68f07394" providerId="ADAL" clId="{9C3381E4-D8E7-4C15-B916-C1F679546086}" dt="2023-06-02T14:29:37.853" v="5"/>
          <ac:spMkLst>
            <pc:docMk/>
            <pc:sldMk cId="4248083329" sldId="274"/>
            <ac:spMk id="2" creationId="{2AD3D4BC-05DF-832C-ACD1-F47CD2C86DE8}"/>
          </ac:spMkLst>
        </pc:spChg>
        <pc:picChg chg="add mod">
          <ac:chgData name="Marit Schouten" userId="805fe512-144b-4571-8fbe-0eff68f07394" providerId="ADAL" clId="{9C3381E4-D8E7-4C15-B916-C1F679546086}" dt="2023-06-02T14:29:37.853" v="5"/>
          <ac:picMkLst>
            <pc:docMk/>
            <pc:sldMk cId="4248083329" sldId="274"/>
            <ac:picMk id="7" creationId="{5A8C34CB-AB5E-19CA-E3E3-F99F2E7BD3E3}"/>
          </ac:picMkLst>
        </pc:picChg>
      </pc:sldChg>
      <pc:sldChg chg="addSp modSp">
        <pc:chgData name="Marit Schouten" userId="805fe512-144b-4571-8fbe-0eff68f07394" providerId="ADAL" clId="{9C3381E4-D8E7-4C15-B916-C1F679546086}" dt="2023-06-02T14:29:36.630" v="4"/>
        <pc:sldMkLst>
          <pc:docMk/>
          <pc:sldMk cId="787937223" sldId="275"/>
        </pc:sldMkLst>
        <pc:spChg chg="add mod">
          <ac:chgData name="Marit Schouten" userId="805fe512-144b-4571-8fbe-0eff68f07394" providerId="ADAL" clId="{9C3381E4-D8E7-4C15-B916-C1F679546086}" dt="2023-06-02T14:29:36.630" v="4"/>
          <ac:spMkLst>
            <pc:docMk/>
            <pc:sldMk cId="787937223" sldId="275"/>
            <ac:spMk id="2" creationId="{F00A8C5E-C940-9C54-C521-41FA9238133A}"/>
          </ac:spMkLst>
        </pc:spChg>
        <pc:picChg chg="add mod">
          <ac:chgData name="Marit Schouten" userId="805fe512-144b-4571-8fbe-0eff68f07394" providerId="ADAL" clId="{9C3381E4-D8E7-4C15-B916-C1F679546086}" dt="2023-06-02T14:29:36.630" v="4"/>
          <ac:picMkLst>
            <pc:docMk/>
            <pc:sldMk cId="787937223" sldId="275"/>
            <ac:picMk id="7" creationId="{451DD849-486A-8B3C-E122-6FD50A975E71}"/>
          </ac:picMkLst>
        </pc:picChg>
      </pc:sldChg>
      <pc:sldChg chg="addSp modSp">
        <pc:chgData name="Marit Schouten" userId="805fe512-144b-4571-8fbe-0eff68f07394" providerId="ADAL" clId="{9C3381E4-D8E7-4C15-B916-C1F679546086}" dt="2023-06-02T14:29:35.364" v="0"/>
        <pc:sldMkLst>
          <pc:docMk/>
          <pc:sldMk cId="4041270006" sldId="276"/>
        </pc:sldMkLst>
        <pc:spChg chg="add mod">
          <ac:chgData name="Marit Schouten" userId="805fe512-144b-4571-8fbe-0eff68f07394" providerId="ADAL" clId="{9C3381E4-D8E7-4C15-B916-C1F679546086}" dt="2023-06-02T14:29:35.364" v="0"/>
          <ac:spMkLst>
            <pc:docMk/>
            <pc:sldMk cId="4041270006" sldId="276"/>
            <ac:spMk id="2" creationId="{1280EFF6-C9CC-BFFB-46C7-8F04A2224F34}"/>
          </ac:spMkLst>
        </pc:spChg>
        <pc:picChg chg="add mod">
          <ac:chgData name="Marit Schouten" userId="805fe512-144b-4571-8fbe-0eff68f07394" providerId="ADAL" clId="{9C3381E4-D8E7-4C15-B916-C1F679546086}" dt="2023-06-02T14:29:35.364" v="0"/>
          <ac:picMkLst>
            <pc:docMk/>
            <pc:sldMk cId="4041270006" sldId="276"/>
            <ac:picMk id="3" creationId="{6B68FB22-F472-A11D-AEC4-6564E0ABCF6F}"/>
          </ac:picMkLst>
        </pc:picChg>
      </pc:sldChg>
      <pc:sldChg chg="modSp mod ord">
        <pc:chgData name="Marit Schouten" userId="805fe512-144b-4571-8fbe-0eff68f07394" providerId="ADAL" clId="{9C3381E4-D8E7-4C15-B916-C1F679546086}" dt="2023-06-02T15:03:21.794" v="720"/>
        <pc:sldMkLst>
          <pc:docMk/>
          <pc:sldMk cId="805986341" sldId="277"/>
        </pc:sldMkLst>
        <pc:spChg chg="mod">
          <ac:chgData name="Marit Schouten" userId="805fe512-144b-4571-8fbe-0eff68f07394" providerId="ADAL" clId="{9C3381E4-D8E7-4C15-B916-C1F679546086}" dt="2023-06-02T15:02:41.210" v="677" actId="20577"/>
          <ac:spMkLst>
            <pc:docMk/>
            <pc:sldMk cId="805986341" sldId="277"/>
            <ac:spMk id="2" creationId="{5714EFCB-FD6D-4970-A832-914F3F861337}"/>
          </ac:spMkLst>
        </pc:spChg>
        <pc:spChg chg="mod">
          <ac:chgData name="Marit Schouten" userId="805fe512-144b-4571-8fbe-0eff68f07394" providerId="ADAL" clId="{9C3381E4-D8E7-4C15-B916-C1F679546086}" dt="2023-06-02T15:03:15.584" v="718" actId="20577"/>
          <ac:spMkLst>
            <pc:docMk/>
            <pc:sldMk cId="805986341" sldId="277"/>
            <ac:spMk id="3" creationId="{BE0AF282-A219-4AD4-B80B-41C638C33F40}"/>
          </ac:spMkLst>
        </pc:spChg>
      </pc:sldChg>
      <pc:sldChg chg="modSp mod">
        <pc:chgData name="Marit Schouten" userId="805fe512-144b-4571-8fbe-0eff68f07394" providerId="ADAL" clId="{9C3381E4-D8E7-4C15-B916-C1F679546086}" dt="2023-06-02T15:02:16.776" v="646" actId="1076"/>
        <pc:sldMkLst>
          <pc:docMk/>
          <pc:sldMk cId="1349440870" sldId="278"/>
        </pc:sldMkLst>
        <pc:spChg chg="mod">
          <ac:chgData name="Marit Schouten" userId="805fe512-144b-4571-8fbe-0eff68f07394" providerId="ADAL" clId="{9C3381E4-D8E7-4C15-B916-C1F679546086}" dt="2023-06-02T15:01:52.649" v="636" actId="113"/>
          <ac:spMkLst>
            <pc:docMk/>
            <pc:sldMk cId="1349440870" sldId="278"/>
            <ac:spMk id="4" creationId="{96D37CE5-4884-48F3-85CE-EFD7C4FF8E61}"/>
          </ac:spMkLst>
        </pc:spChg>
        <pc:spChg chg="mod">
          <ac:chgData name="Marit Schouten" userId="805fe512-144b-4571-8fbe-0eff68f07394" providerId="ADAL" clId="{9C3381E4-D8E7-4C15-B916-C1F679546086}" dt="2023-06-02T15:02:16.776" v="646" actId="1076"/>
          <ac:spMkLst>
            <pc:docMk/>
            <pc:sldMk cId="1349440870" sldId="278"/>
            <ac:spMk id="5" creationId="{9A915CCE-0610-63BF-D52F-4CCBD1268FEB}"/>
          </ac:spMkLst>
        </pc:spChg>
        <pc:spChg chg="mod">
          <ac:chgData name="Marit Schouten" userId="805fe512-144b-4571-8fbe-0eff68f07394" providerId="ADAL" clId="{9C3381E4-D8E7-4C15-B916-C1F679546086}" dt="2023-06-02T15:01:55.208" v="637" actId="1076"/>
          <ac:spMkLst>
            <pc:docMk/>
            <pc:sldMk cId="1349440870" sldId="278"/>
            <ac:spMk id="9" creationId="{878A2E2C-7A9F-45C5-B559-AEC9DDDB815F}"/>
          </ac:spMkLst>
        </pc:spChg>
        <pc:spChg chg="mod">
          <ac:chgData name="Marit Schouten" userId="805fe512-144b-4571-8fbe-0eff68f07394" providerId="ADAL" clId="{9C3381E4-D8E7-4C15-B916-C1F679546086}" dt="2023-06-02T15:02:00.778" v="640" actId="113"/>
          <ac:spMkLst>
            <pc:docMk/>
            <pc:sldMk cId="1349440870" sldId="278"/>
            <ac:spMk id="13" creationId="{ABE22956-725D-402E-8456-7E8BE37E62CC}"/>
          </ac:spMkLst>
        </pc:spChg>
        <pc:picChg chg="mod">
          <ac:chgData name="Marit Schouten" userId="805fe512-144b-4571-8fbe-0eff68f07394" providerId="ADAL" clId="{9C3381E4-D8E7-4C15-B916-C1F679546086}" dt="2023-06-02T15:01:49.360" v="634" actId="1076"/>
          <ac:picMkLst>
            <pc:docMk/>
            <pc:sldMk cId="1349440870" sldId="278"/>
            <ac:picMk id="11" creationId="{6B989BF8-1F3F-4D22-9303-7FD56F7E7746}"/>
          </ac:picMkLst>
        </pc:picChg>
      </pc:sldChg>
      <pc:sldChg chg="del ord">
        <pc:chgData name="Marit Schouten" userId="805fe512-144b-4571-8fbe-0eff68f07394" providerId="ADAL" clId="{9C3381E4-D8E7-4C15-B916-C1F679546086}" dt="2023-06-02T15:01:37.507" v="633" actId="47"/>
        <pc:sldMkLst>
          <pc:docMk/>
          <pc:sldMk cId="1218240889" sldId="279"/>
        </pc:sldMkLst>
      </pc:sldChg>
      <pc:sldChg chg="addSp delSp modSp del mod modAnim">
        <pc:chgData name="Marit Schouten" userId="805fe512-144b-4571-8fbe-0eff68f07394" providerId="ADAL" clId="{9C3381E4-D8E7-4C15-B916-C1F679546086}" dt="2023-06-02T14:59:43.108" v="614" actId="47"/>
        <pc:sldMkLst>
          <pc:docMk/>
          <pc:sldMk cId="2570667308" sldId="280"/>
        </pc:sldMkLst>
        <pc:spChg chg="del">
          <ac:chgData name="Marit Schouten" userId="805fe512-144b-4571-8fbe-0eff68f07394" providerId="ADAL" clId="{9C3381E4-D8E7-4C15-B916-C1F679546086}" dt="2023-06-02T14:55:54.950" v="564" actId="21"/>
          <ac:spMkLst>
            <pc:docMk/>
            <pc:sldMk cId="2570667308" sldId="280"/>
            <ac:spMk id="2" creationId="{46F49953-FB47-4BEE-B5B8-185C572B41EC}"/>
          </ac:spMkLst>
        </pc:spChg>
        <pc:spChg chg="add del mod ord">
          <ac:chgData name="Marit Schouten" userId="805fe512-144b-4571-8fbe-0eff68f07394" providerId="ADAL" clId="{9C3381E4-D8E7-4C15-B916-C1F679546086}" dt="2023-06-02T14:59:28.702" v="611" actId="21"/>
          <ac:spMkLst>
            <pc:docMk/>
            <pc:sldMk cId="2570667308" sldId="280"/>
            <ac:spMk id="3" creationId="{19637570-AD1C-7224-1193-9684BC6651D4}"/>
          </ac:spMkLst>
        </pc:spChg>
        <pc:spChg chg="del mod">
          <ac:chgData name="Marit Schouten" userId="805fe512-144b-4571-8fbe-0eff68f07394" providerId="ADAL" clId="{9C3381E4-D8E7-4C15-B916-C1F679546086}" dt="2023-06-02T14:59:28.702" v="611" actId="21"/>
          <ac:spMkLst>
            <pc:docMk/>
            <pc:sldMk cId="2570667308" sldId="280"/>
            <ac:spMk id="4" creationId="{3C95C631-1772-4B9D-B7E9-0484F3F5B8C3}"/>
          </ac:spMkLst>
        </pc:spChg>
        <pc:spChg chg="del mod">
          <ac:chgData name="Marit Schouten" userId="805fe512-144b-4571-8fbe-0eff68f07394" providerId="ADAL" clId="{9C3381E4-D8E7-4C15-B916-C1F679546086}" dt="2023-06-02T14:59:28.702" v="611" actId="21"/>
          <ac:spMkLst>
            <pc:docMk/>
            <pc:sldMk cId="2570667308" sldId="280"/>
            <ac:spMk id="5" creationId="{7E744976-D665-4570-9940-106E41AFB600}"/>
          </ac:spMkLst>
        </pc:spChg>
        <pc:spChg chg="del mod">
          <ac:chgData name="Marit Schouten" userId="805fe512-144b-4571-8fbe-0eff68f07394" providerId="ADAL" clId="{9C3381E4-D8E7-4C15-B916-C1F679546086}" dt="2023-06-02T14:59:28.702" v="611" actId="21"/>
          <ac:spMkLst>
            <pc:docMk/>
            <pc:sldMk cId="2570667308" sldId="280"/>
            <ac:spMk id="6" creationId="{6CDD3593-B52C-4E6E-BB75-8770A3D1F8D9}"/>
          </ac:spMkLst>
        </pc:spChg>
        <pc:spChg chg="del mod">
          <ac:chgData name="Marit Schouten" userId="805fe512-144b-4571-8fbe-0eff68f07394" providerId="ADAL" clId="{9C3381E4-D8E7-4C15-B916-C1F679546086}" dt="2023-06-02T14:59:28.702" v="611" actId="21"/>
          <ac:spMkLst>
            <pc:docMk/>
            <pc:sldMk cId="2570667308" sldId="280"/>
            <ac:spMk id="7" creationId="{267B3F2F-8966-461F-A41D-DEDCFA4EC200}"/>
          </ac:spMkLst>
        </pc:spChg>
        <pc:spChg chg="del mod">
          <ac:chgData name="Marit Schouten" userId="805fe512-144b-4571-8fbe-0eff68f07394" providerId="ADAL" clId="{9C3381E4-D8E7-4C15-B916-C1F679546086}" dt="2023-06-02T14:59:28.702" v="611" actId="21"/>
          <ac:spMkLst>
            <pc:docMk/>
            <pc:sldMk cId="2570667308" sldId="280"/>
            <ac:spMk id="8" creationId="{3A0ED353-62C0-49A1-8788-F426BA0CD999}"/>
          </ac:spMkLst>
        </pc:spChg>
        <pc:spChg chg="del mod">
          <ac:chgData name="Marit Schouten" userId="805fe512-144b-4571-8fbe-0eff68f07394" providerId="ADAL" clId="{9C3381E4-D8E7-4C15-B916-C1F679546086}" dt="2023-06-02T14:59:28.702" v="611" actId="21"/>
          <ac:spMkLst>
            <pc:docMk/>
            <pc:sldMk cId="2570667308" sldId="280"/>
            <ac:spMk id="9" creationId="{E4AC43A1-9641-4EA1-A09F-6C57EC257A59}"/>
          </ac:spMkLst>
        </pc:spChg>
        <pc:spChg chg="add del mod ord">
          <ac:chgData name="Marit Schouten" userId="805fe512-144b-4571-8fbe-0eff68f07394" providerId="ADAL" clId="{9C3381E4-D8E7-4C15-B916-C1F679546086}" dt="2023-06-02T14:59:28.702" v="611" actId="21"/>
          <ac:spMkLst>
            <pc:docMk/>
            <pc:sldMk cId="2570667308" sldId="280"/>
            <ac:spMk id="10" creationId="{BBF85BD4-C559-7B2E-0D3E-8EE018E39F42}"/>
          </ac:spMkLst>
        </pc:spChg>
        <pc:spChg chg="del mod">
          <ac:chgData name="Marit Schouten" userId="805fe512-144b-4571-8fbe-0eff68f07394" providerId="ADAL" clId="{9C3381E4-D8E7-4C15-B916-C1F679546086}" dt="2023-06-02T14:59:28.702" v="611" actId="21"/>
          <ac:spMkLst>
            <pc:docMk/>
            <pc:sldMk cId="2570667308" sldId="280"/>
            <ac:spMk id="11" creationId="{C7A5ED1F-8112-4FE0-B337-44454080EECA}"/>
          </ac:spMkLst>
        </pc:spChg>
        <pc:spChg chg="del mod">
          <ac:chgData name="Marit Schouten" userId="805fe512-144b-4571-8fbe-0eff68f07394" providerId="ADAL" clId="{9C3381E4-D8E7-4C15-B916-C1F679546086}" dt="2023-06-02T14:59:28.702" v="611" actId="21"/>
          <ac:spMkLst>
            <pc:docMk/>
            <pc:sldMk cId="2570667308" sldId="280"/>
            <ac:spMk id="12" creationId="{6092B6FD-C0F1-4089-A038-F657B323345C}"/>
          </ac:spMkLst>
        </pc:spChg>
        <pc:spChg chg="del mod">
          <ac:chgData name="Marit Schouten" userId="805fe512-144b-4571-8fbe-0eff68f07394" providerId="ADAL" clId="{9C3381E4-D8E7-4C15-B916-C1F679546086}" dt="2023-06-02T14:59:28.702" v="611" actId="21"/>
          <ac:spMkLst>
            <pc:docMk/>
            <pc:sldMk cId="2570667308" sldId="280"/>
            <ac:spMk id="13" creationId="{527DF5C6-79FB-47D3-AE6C-4B6079E9BF23}"/>
          </ac:spMkLst>
        </pc:spChg>
        <pc:spChg chg="del mod">
          <ac:chgData name="Marit Schouten" userId="805fe512-144b-4571-8fbe-0eff68f07394" providerId="ADAL" clId="{9C3381E4-D8E7-4C15-B916-C1F679546086}" dt="2023-06-02T14:59:28.702" v="611" actId="21"/>
          <ac:spMkLst>
            <pc:docMk/>
            <pc:sldMk cId="2570667308" sldId="280"/>
            <ac:spMk id="14" creationId="{755688C2-AC8F-41AD-B25B-A38159E0319C}"/>
          </ac:spMkLst>
        </pc:spChg>
        <pc:spChg chg="del mod">
          <ac:chgData name="Marit Schouten" userId="805fe512-144b-4571-8fbe-0eff68f07394" providerId="ADAL" clId="{9C3381E4-D8E7-4C15-B916-C1F679546086}" dt="2023-06-02T14:59:28.702" v="611" actId="21"/>
          <ac:spMkLst>
            <pc:docMk/>
            <pc:sldMk cId="2570667308" sldId="280"/>
            <ac:spMk id="15" creationId="{B9763BD7-1D18-4E0D-8A54-0C2810786715}"/>
          </ac:spMkLst>
        </pc:spChg>
        <pc:spChg chg="del mod">
          <ac:chgData name="Marit Schouten" userId="805fe512-144b-4571-8fbe-0eff68f07394" providerId="ADAL" clId="{9C3381E4-D8E7-4C15-B916-C1F679546086}" dt="2023-06-02T14:59:28.702" v="611" actId="21"/>
          <ac:spMkLst>
            <pc:docMk/>
            <pc:sldMk cId="2570667308" sldId="280"/>
            <ac:spMk id="16" creationId="{EB0B8340-CD2A-4265-9A00-4F48E1923E34}"/>
          </ac:spMkLst>
        </pc:spChg>
        <pc:spChg chg="del">
          <ac:chgData name="Marit Schouten" userId="805fe512-144b-4571-8fbe-0eff68f07394" providerId="ADAL" clId="{9C3381E4-D8E7-4C15-B916-C1F679546086}" dt="2023-06-02T14:56:04.304" v="568" actId="21"/>
          <ac:spMkLst>
            <pc:docMk/>
            <pc:sldMk cId="2570667308" sldId="280"/>
            <ac:spMk id="17" creationId="{A6062DEA-9E8C-45D7-9CA2-2F738EF34CB2}"/>
          </ac:spMkLst>
        </pc:spChg>
        <pc:spChg chg="add del mod ord">
          <ac:chgData name="Marit Schouten" userId="805fe512-144b-4571-8fbe-0eff68f07394" providerId="ADAL" clId="{9C3381E4-D8E7-4C15-B916-C1F679546086}" dt="2023-06-02T14:59:28.702" v="611" actId="21"/>
          <ac:spMkLst>
            <pc:docMk/>
            <pc:sldMk cId="2570667308" sldId="280"/>
            <ac:spMk id="18" creationId="{07307AB4-FE41-DEDD-927B-553D09EB6238}"/>
          </ac:spMkLst>
        </pc:spChg>
      </pc:sldChg>
      <pc:sldChg chg="addSp delSp modSp mod ord modAnim">
        <pc:chgData name="Marit Schouten" userId="805fe512-144b-4571-8fbe-0eff68f07394" providerId="ADAL" clId="{9C3381E4-D8E7-4C15-B916-C1F679546086}" dt="2023-06-02T15:00:49.292" v="629"/>
        <pc:sldMkLst>
          <pc:docMk/>
          <pc:sldMk cId="4281435604" sldId="281"/>
        </pc:sldMkLst>
        <pc:spChg chg="add mod ord">
          <ac:chgData name="Marit Schouten" userId="805fe512-144b-4571-8fbe-0eff68f07394" providerId="ADAL" clId="{9C3381E4-D8E7-4C15-B916-C1F679546086}" dt="2023-06-02T14:55:37.993" v="559" actId="167"/>
          <ac:spMkLst>
            <pc:docMk/>
            <pc:sldMk cId="4281435604" sldId="281"/>
            <ac:spMk id="3" creationId="{4E6EF8DD-7FE3-60DC-CEAF-2D81BB2570D2}"/>
          </ac:spMkLst>
        </pc:spChg>
        <pc:spChg chg="add mod">
          <ac:chgData name="Marit Schouten" userId="805fe512-144b-4571-8fbe-0eff68f07394" providerId="ADAL" clId="{9C3381E4-D8E7-4C15-B916-C1F679546086}" dt="2023-06-02T14:55:30.886" v="558"/>
          <ac:spMkLst>
            <pc:docMk/>
            <pc:sldMk cId="4281435604" sldId="281"/>
            <ac:spMk id="4" creationId="{09F83362-CD8D-AD46-6AD7-8869FC433745}"/>
          </ac:spMkLst>
        </pc:spChg>
        <pc:spChg chg="add mod">
          <ac:chgData name="Marit Schouten" userId="805fe512-144b-4571-8fbe-0eff68f07394" providerId="ADAL" clId="{9C3381E4-D8E7-4C15-B916-C1F679546086}" dt="2023-06-02T14:56:00.321" v="567" actId="113"/>
          <ac:spMkLst>
            <pc:docMk/>
            <pc:sldMk cId="4281435604" sldId="281"/>
            <ac:spMk id="5" creationId="{F81D4061-6EB5-6B5B-E5D1-C14EB93C2A12}"/>
          </ac:spMkLst>
        </pc:spChg>
        <pc:spChg chg="add mod">
          <ac:chgData name="Marit Schouten" userId="805fe512-144b-4571-8fbe-0eff68f07394" providerId="ADAL" clId="{9C3381E4-D8E7-4C15-B916-C1F679546086}" dt="2023-06-02T14:56:07.874" v="570" actId="1076"/>
          <ac:spMkLst>
            <pc:docMk/>
            <pc:sldMk cId="4281435604" sldId="281"/>
            <ac:spMk id="6" creationId="{EBAD8C82-9F4C-67B8-E161-8114AD1A3CF3}"/>
          </ac:spMkLst>
        </pc:spChg>
        <pc:spChg chg="add mod">
          <ac:chgData name="Marit Schouten" userId="805fe512-144b-4571-8fbe-0eff68f07394" providerId="ADAL" clId="{9C3381E4-D8E7-4C15-B916-C1F679546086}" dt="2023-06-02T14:59:36.724" v="613" actId="1076"/>
          <ac:spMkLst>
            <pc:docMk/>
            <pc:sldMk cId="4281435604" sldId="281"/>
            <ac:spMk id="7" creationId="{ECA64BA7-7E67-140F-67C4-77FD00549505}"/>
          </ac:spMkLst>
        </pc:spChg>
        <pc:spChg chg="del">
          <ac:chgData name="Marit Schouten" userId="805fe512-144b-4571-8fbe-0eff68f07394" providerId="ADAL" clId="{9C3381E4-D8E7-4C15-B916-C1F679546086}" dt="2023-06-02T14:55:43.787" v="563" actId="478"/>
          <ac:spMkLst>
            <pc:docMk/>
            <pc:sldMk cId="4281435604" sldId="281"/>
            <ac:spMk id="8" creationId="{2A388AE8-EB4D-4C3F-AE26-A1AF7994E109}"/>
          </ac:spMkLst>
        </pc:spChg>
        <pc:spChg chg="del">
          <ac:chgData name="Marit Schouten" userId="805fe512-144b-4571-8fbe-0eff68f07394" providerId="ADAL" clId="{9C3381E4-D8E7-4C15-B916-C1F679546086}" dt="2023-06-02T14:55:40.528" v="561" actId="478"/>
          <ac:spMkLst>
            <pc:docMk/>
            <pc:sldMk cId="4281435604" sldId="281"/>
            <ac:spMk id="9" creationId="{7B2DE98A-FA4E-4952-B679-DE1B2A02E528}"/>
          </ac:spMkLst>
        </pc:spChg>
        <pc:spChg chg="del">
          <ac:chgData name="Marit Schouten" userId="805fe512-144b-4571-8fbe-0eff68f07394" providerId="ADAL" clId="{9C3381E4-D8E7-4C15-B916-C1F679546086}" dt="2023-06-02T14:55:42.230" v="562" actId="478"/>
          <ac:spMkLst>
            <pc:docMk/>
            <pc:sldMk cId="4281435604" sldId="281"/>
            <ac:spMk id="11" creationId="{4FBBAF3F-8E3F-4BA3-8151-E50AF58101DE}"/>
          </ac:spMkLst>
        </pc:spChg>
        <pc:spChg chg="add mod">
          <ac:chgData name="Marit Schouten" userId="805fe512-144b-4571-8fbe-0eff68f07394" providerId="ADAL" clId="{9C3381E4-D8E7-4C15-B916-C1F679546086}" dt="2023-06-02T14:59:36.724" v="613" actId="1076"/>
          <ac:spMkLst>
            <pc:docMk/>
            <pc:sldMk cId="4281435604" sldId="281"/>
            <ac:spMk id="12" creationId="{88BF3C5B-8242-E330-25B1-F12583CBCC57}"/>
          </ac:spMkLst>
        </pc:spChg>
        <pc:spChg chg="add mod">
          <ac:chgData name="Marit Schouten" userId="805fe512-144b-4571-8fbe-0eff68f07394" providerId="ADAL" clId="{9C3381E4-D8E7-4C15-B916-C1F679546086}" dt="2023-06-02T14:59:36.724" v="613" actId="1076"/>
          <ac:spMkLst>
            <pc:docMk/>
            <pc:sldMk cId="4281435604" sldId="281"/>
            <ac:spMk id="13" creationId="{18FECA8A-C702-FD8F-1BBF-3E2619DD9583}"/>
          </ac:spMkLst>
        </pc:spChg>
        <pc:spChg chg="add mod">
          <ac:chgData name="Marit Schouten" userId="805fe512-144b-4571-8fbe-0eff68f07394" providerId="ADAL" clId="{9C3381E4-D8E7-4C15-B916-C1F679546086}" dt="2023-06-02T14:59:36.724" v="613" actId="1076"/>
          <ac:spMkLst>
            <pc:docMk/>
            <pc:sldMk cId="4281435604" sldId="281"/>
            <ac:spMk id="14" creationId="{086D37BD-9788-B7FE-21FD-939F527A440F}"/>
          </ac:spMkLst>
        </pc:spChg>
        <pc:spChg chg="add mod">
          <ac:chgData name="Marit Schouten" userId="805fe512-144b-4571-8fbe-0eff68f07394" providerId="ADAL" clId="{9C3381E4-D8E7-4C15-B916-C1F679546086}" dt="2023-06-02T14:59:36.724" v="613" actId="1076"/>
          <ac:spMkLst>
            <pc:docMk/>
            <pc:sldMk cId="4281435604" sldId="281"/>
            <ac:spMk id="15" creationId="{2DD87024-413E-9A5C-80B2-45E50D2BCCCE}"/>
          </ac:spMkLst>
        </pc:spChg>
        <pc:spChg chg="add mod">
          <ac:chgData name="Marit Schouten" userId="805fe512-144b-4571-8fbe-0eff68f07394" providerId="ADAL" clId="{9C3381E4-D8E7-4C15-B916-C1F679546086}" dt="2023-06-02T14:59:36.724" v="613" actId="1076"/>
          <ac:spMkLst>
            <pc:docMk/>
            <pc:sldMk cId="4281435604" sldId="281"/>
            <ac:spMk id="16" creationId="{91E6276F-7BD7-37FC-CA9B-E8FFFD5AFDF2}"/>
          </ac:spMkLst>
        </pc:spChg>
        <pc:spChg chg="add mod">
          <ac:chgData name="Marit Schouten" userId="805fe512-144b-4571-8fbe-0eff68f07394" providerId="ADAL" clId="{9C3381E4-D8E7-4C15-B916-C1F679546086}" dt="2023-06-02T14:59:36.724" v="613" actId="1076"/>
          <ac:spMkLst>
            <pc:docMk/>
            <pc:sldMk cId="4281435604" sldId="281"/>
            <ac:spMk id="17" creationId="{889ACF8E-F45C-14C0-1E6E-B52B3F33D292}"/>
          </ac:spMkLst>
        </pc:spChg>
        <pc:spChg chg="add mod">
          <ac:chgData name="Marit Schouten" userId="805fe512-144b-4571-8fbe-0eff68f07394" providerId="ADAL" clId="{9C3381E4-D8E7-4C15-B916-C1F679546086}" dt="2023-06-02T14:59:36.724" v="613" actId="1076"/>
          <ac:spMkLst>
            <pc:docMk/>
            <pc:sldMk cId="4281435604" sldId="281"/>
            <ac:spMk id="18" creationId="{91F78D36-0617-8FA8-2F85-F3AAB50716A0}"/>
          </ac:spMkLst>
        </pc:spChg>
        <pc:spChg chg="add mod">
          <ac:chgData name="Marit Schouten" userId="805fe512-144b-4571-8fbe-0eff68f07394" providerId="ADAL" clId="{9C3381E4-D8E7-4C15-B916-C1F679546086}" dt="2023-06-02T14:59:36.724" v="613" actId="1076"/>
          <ac:spMkLst>
            <pc:docMk/>
            <pc:sldMk cId="4281435604" sldId="281"/>
            <ac:spMk id="19" creationId="{F242EEB6-085E-12D1-AFD3-428C6A3B712A}"/>
          </ac:spMkLst>
        </pc:spChg>
        <pc:spChg chg="add mod">
          <ac:chgData name="Marit Schouten" userId="805fe512-144b-4571-8fbe-0eff68f07394" providerId="ADAL" clId="{9C3381E4-D8E7-4C15-B916-C1F679546086}" dt="2023-06-02T14:59:36.724" v="613" actId="1076"/>
          <ac:spMkLst>
            <pc:docMk/>
            <pc:sldMk cId="4281435604" sldId="281"/>
            <ac:spMk id="20" creationId="{DB13A98F-276C-AF5D-204B-75BFB7791462}"/>
          </ac:spMkLst>
        </pc:spChg>
        <pc:spChg chg="add mod">
          <ac:chgData name="Marit Schouten" userId="805fe512-144b-4571-8fbe-0eff68f07394" providerId="ADAL" clId="{9C3381E4-D8E7-4C15-B916-C1F679546086}" dt="2023-06-02T14:59:36.724" v="613" actId="1076"/>
          <ac:spMkLst>
            <pc:docMk/>
            <pc:sldMk cId="4281435604" sldId="281"/>
            <ac:spMk id="21" creationId="{DB8C459F-EBCD-4697-99AB-E276E1AD9A8D}"/>
          </ac:spMkLst>
        </pc:spChg>
        <pc:spChg chg="add mod">
          <ac:chgData name="Marit Schouten" userId="805fe512-144b-4571-8fbe-0eff68f07394" providerId="ADAL" clId="{9C3381E4-D8E7-4C15-B916-C1F679546086}" dt="2023-06-02T14:59:36.724" v="613" actId="1076"/>
          <ac:spMkLst>
            <pc:docMk/>
            <pc:sldMk cId="4281435604" sldId="281"/>
            <ac:spMk id="22" creationId="{1F4F807A-BA7F-30DA-E2FF-0FED83EFDBE2}"/>
          </ac:spMkLst>
        </pc:spChg>
        <pc:spChg chg="add mod">
          <ac:chgData name="Marit Schouten" userId="805fe512-144b-4571-8fbe-0eff68f07394" providerId="ADAL" clId="{9C3381E4-D8E7-4C15-B916-C1F679546086}" dt="2023-06-02T14:59:36.724" v="613" actId="1076"/>
          <ac:spMkLst>
            <pc:docMk/>
            <pc:sldMk cId="4281435604" sldId="281"/>
            <ac:spMk id="23" creationId="{F89A7B09-7772-46AE-8959-C69DEEC3AC50}"/>
          </ac:spMkLst>
        </pc:spChg>
        <pc:spChg chg="add mod">
          <ac:chgData name="Marit Schouten" userId="805fe512-144b-4571-8fbe-0eff68f07394" providerId="ADAL" clId="{9C3381E4-D8E7-4C15-B916-C1F679546086}" dt="2023-06-02T14:59:36.724" v="613" actId="1076"/>
          <ac:spMkLst>
            <pc:docMk/>
            <pc:sldMk cId="4281435604" sldId="281"/>
            <ac:spMk id="24" creationId="{64A59BDE-7DC0-BF96-4658-084C47180830}"/>
          </ac:spMkLst>
        </pc:spChg>
        <pc:spChg chg="add mod">
          <ac:chgData name="Marit Schouten" userId="805fe512-144b-4571-8fbe-0eff68f07394" providerId="ADAL" clId="{9C3381E4-D8E7-4C15-B916-C1F679546086}" dt="2023-06-02T14:59:36.724" v="613" actId="1076"/>
          <ac:spMkLst>
            <pc:docMk/>
            <pc:sldMk cId="4281435604" sldId="281"/>
            <ac:spMk id="25" creationId="{19522A17-2222-1733-C7C5-55643271B244}"/>
          </ac:spMkLst>
        </pc:spChg>
        <pc:picChg chg="del">
          <ac:chgData name="Marit Schouten" userId="805fe512-144b-4571-8fbe-0eff68f07394" providerId="ADAL" clId="{9C3381E4-D8E7-4C15-B916-C1F679546086}" dt="2023-06-02T14:55:39.135" v="560" actId="478"/>
          <ac:picMkLst>
            <pc:docMk/>
            <pc:sldMk cId="4281435604" sldId="281"/>
            <ac:picMk id="10" creationId="{A47BCD35-ABC2-6DFC-9798-F909CE026C53}"/>
          </ac:picMkLst>
        </pc:picChg>
      </pc:sldChg>
      <pc:sldChg chg="modSp mod">
        <pc:chgData name="Marit Schouten" userId="805fe512-144b-4571-8fbe-0eff68f07394" providerId="ADAL" clId="{9C3381E4-D8E7-4C15-B916-C1F679546086}" dt="2023-06-02T14:54:23.193" v="555" actId="207"/>
        <pc:sldMkLst>
          <pc:docMk/>
          <pc:sldMk cId="3873124080" sldId="282"/>
        </pc:sldMkLst>
        <pc:spChg chg="mod">
          <ac:chgData name="Marit Schouten" userId="805fe512-144b-4571-8fbe-0eff68f07394" providerId="ADAL" clId="{9C3381E4-D8E7-4C15-B916-C1F679546086}" dt="2023-06-02T14:54:12.269" v="553" actId="113"/>
          <ac:spMkLst>
            <pc:docMk/>
            <pc:sldMk cId="3873124080" sldId="282"/>
            <ac:spMk id="2" creationId="{00000000-0000-0000-0000-000000000000}"/>
          </ac:spMkLst>
        </pc:spChg>
        <pc:spChg chg="mod">
          <ac:chgData name="Marit Schouten" userId="805fe512-144b-4571-8fbe-0eff68f07394" providerId="ADAL" clId="{9C3381E4-D8E7-4C15-B916-C1F679546086}" dt="2023-06-02T14:54:17.627" v="554" actId="1076"/>
          <ac:spMkLst>
            <pc:docMk/>
            <pc:sldMk cId="3873124080" sldId="282"/>
            <ac:spMk id="3" creationId="{8A457175-A7DD-41CD-96DE-46EE943F697A}"/>
          </ac:spMkLst>
        </pc:spChg>
        <pc:spChg chg="mod">
          <ac:chgData name="Marit Schouten" userId="805fe512-144b-4571-8fbe-0eff68f07394" providerId="ADAL" clId="{9C3381E4-D8E7-4C15-B916-C1F679546086}" dt="2023-06-02T14:54:17.627" v="554" actId="1076"/>
          <ac:spMkLst>
            <pc:docMk/>
            <pc:sldMk cId="3873124080" sldId="282"/>
            <ac:spMk id="4" creationId="{00000000-0000-0000-0000-000000000000}"/>
          </ac:spMkLst>
        </pc:spChg>
        <pc:spChg chg="mod">
          <ac:chgData name="Marit Schouten" userId="805fe512-144b-4571-8fbe-0eff68f07394" providerId="ADAL" clId="{9C3381E4-D8E7-4C15-B916-C1F679546086}" dt="2023-06-02T14:54:17.627" v="554" actId="1076"/>
          <ac:spMkLst>
            <pc:docMk/>
            <pc:sldMk cId="3873124080" sldId="282"/>
            <ac:spMk id="5" creationId="{00000000-0000-0000-0000-000000000000}"/>
          </ac:spMkLst>
        </pc:spChg>
        <pc:spChg chg="mod">
          <ac:chgData name="Marit Schouten" userId="805fe512-144b-4571-8fbe-0eff68f07394" providerId="ADAL" clId="{9C3381E4-D8E7-4C15-B916-C1F679546086}" dt="2023-06-02T14:54:17.627" v="554" actId="1076"/>
          <ac:spMkLst>
            <pc:docMk/>
            <pc:sldMk cId="3873124080" sldId="282"/>
            <ac:spMk id="6" creationId="{00000000-0000-0000-0000-000000000000}"/>
          </ac:spMkLst>
        </pc:spChg>
        <pc:spChg chg="mod">
          <ac:chgData name="Marit Schouten" userId="805fe512-144b-4571-8fbe-0eff68f07394" providerId="ADAL" clId="{9C3381E4-D8E7-4C15-B916-C1F679546086}" dt="2023-06-02T14:54:23.193" v="555" actId="207"/>
          <ac:spMkLst>
            <pc:docMk/>
            <pc:sldMk cId="3873124080" sldId="282"/>
            <ac:spMk id="19" creationId="{00000000-0000-0000-0000-000000000000}"/>
          </ac:spMkLst>
        </pc:spChg>
        <pc:spChg chg="mod">
          <ac:chgData name="Marit Schouten" userId="805fe512-144b-4571-8fbe-0eff68f07394" providerId="ADAL" clId="{9C3381E4-D8E7-4C15-B916-C1F679546086}" dt="2023-06-02T14:54:17.627" v="554" actId="1076"/>
          <ac:spMkLst>
            <pc:docMk/>
            <pc:sldMk cId="3873124080" sldId="282"/>
            <ac:spMk id="20" creationId="{059038D9-FE18-48AF-BBF7-E0CFB0E5D67F}"/>
          </ac:spMkLst>
        </pc:spChg>
        <pc:spChg chg="mod">
          <ac:chgData name="Marit Schouten" userId="805fe512-144b-4571-8fbe-0eff68f07394" providerId="ADAL" clId="{9C3381E4-D8E7-4C15-B916-C1F679546086}" dt="2023-06-02T14:54:23.193" v="555" actId="207"/>
          <ac:spMkLst>
            <pc:docMk/>
            <pc:sldMk cId="3873124080" sldId="282"/>
            <ac:spMk id="21" creationId="{00000000-0000-0000-0000-000000000000}"/>
          </ac:spMkLst>
        </pc:spChg>
        <pc:spChg chg="mod">
          <ac:chgData name="Marit Schouten" userId="805fe512-144b-4571-8fbe-0eff68f07394" providerId="ADAL" clId="{9C3381E4-D8E7-4C15-B916-C1F679546086}" dt="2023-06-02T14:54:23.193" v="555" actId="207"/>
          <ac:spMkLst>
            <pc:docMk/>
            <pc:sldMk cId="3873124080" sldId="282"/>
            <ac:spMk id="22" creationId="{00000000-0000-0000-0000-000000000000}"/>
          </ac:spMkLst>
        </pc:spChg>
        <pc:spChg chg="mod">
          <ac:chgData name="Marit Schouten" userId="805fe512-144b-4571-8fbe-0eff68f07394" providerId="ADAL" clId="{9C3381E4-D8E7-4C15-B916-C1F679546086}" dt="2023-06-02T14:54:23.193" v="555" actId="207"/>
          <ac:spMkLst>
            <pc:docMk/>
            <pc:sldMk cId="3873124080" sldId="282"/>
            <ac:spMk id="23" creationId="{00000000-0000-0000-0000-000000000000}"/>
          </ac:spMkLst>
        </pc:spChg>
        <pc:spChg chg="mod">
          <ac:chgData name="Marit Schouten" userId="805fe512-144b-4571-8fbe-0eff68f07394" providerId="ADAL" clId="{9C3381E4-D8E7-4C15-B916-C1F679546086}" dt="2023-06-02T14:54:23.193" v="555" actId="207"/>
          <ac:spMkLst>
            <pc:docMk/>
            <pc:sldMk cId="3873124080" sldId="282"/>
            <ac:spMk id="24" creationId="{00000000-0000-0000-0000-000000000000}"/>
          </ac:spMkLst>
        </pc:spChg>
        <pc:spChg chg="mod">
          <ac:chgData name="Marit Schouten" userId="805fe512-144b-4571-8fbe-0eff68f07394" providerId="ADAL" clId="{9C3381E4-D8E7-4C15-B916-C1F679546086}" dt="2023-06-02T14:54:17.627" v="554" actId="1076"/>
          <ac:spMkLst>
            <pc:docMk/>
            <pc:sldMk cId="3873124080" sldId="282"/>
            <ac:spMk id="25" creationId="{0B544224-681C-4E62-B1E8-4276D4A73097}"/>
          </ac:spMkLst>
        </pc:spChg>
        <pc:spChg chg="mod">
          <ac:chgData name="Marit Schouten" userId="805fe512-144b-4571-8fbe-0eff68f07394" providerId="ADAL" clId="{9C3381E4-D8E7-4C15-B916-C1F679546086}" dt="2023-06-02T14:54:23.193" v="555" actId="207"/>
          <ac:spMkLst>
            <pc:docMk/>
            <pc:sldMk cId="3873124080" sldId="282"/>
            <ac:spMk id="30" creationId="{00000000-0000-0000-0000-000000000000}"/>
          </ac:spMkLst>
        </pc:spChg>
        <pc:cxnChg chg="mod">
          <ac:chgData name="Marit Schouten" userId="805fe512-144b-4571-8fbe-0eff68f07394" providerId="ADAL" clId="{9C3381E4-D8E7-4C15-B916-C1F679546086}" dt="2023-06-02T14:54:17.627" v="554" actId="1076"/>
          <ac:cxnSpMkLst>
            <pc:docMk/>
            <pc:sldMk cId="3873124080" sldId="282"/>
            <ac:cxnSpMk id="8" creationId="{00000000-0000-0000-0000-000000000000}"/>
          </ac:cxnSpMkLst>
        </pc:cxnChg>
        <pc:cxnChg chg="mod">
          <ac:chgData name="Marit Schouten" userId="805fe512-144b-4571-8fbe-0eff68f07394" providerId="ADAL" clId="{9C3381E4-D8E7-4C15-B916-C1F679546086}" dt="2023-06-02T14:54:17.627" v="554" actId="1076"/>
          <ac:cxnSpMkLst>
            <pc:docMk/>
            <pc:sldMk cId="3873124080" sldId="282"/>
            <ac:cxnSpMk id="9" creationId="{00000000-0000-0000-0000-000000000000}"/>
          </ac:cxnSpMkLst>
        </pc:cxnChg>
        <pc:cxnChg chg="mod">
          <ac:chgData name="Marit Schouten" userId="805fe512-144b-4571-8fbe-0eff68f07394" providerId="ADAL" clId="{9C3381E4-D8E7-4C15-B916-C1F679546086}" dt="2023-06-02T14:54:17.627" v="554" actId="1076"/>
          <ac:cxnSpMkLst>
            <pc:docMk/>
            <pc:sldMk cId="3873124080" sldId="282"/>
            <ac:cxnSpMk id="10" creationId="{00000000-0000-0000-0000-000000000000}"/>
          </ac:cxnSpMkLst>
        </pc:cxnChg>
        <pc:cxnChg chg="mod">
          <ac:chgData name="Marit Schouten" userId="805fe512-144b-4571-8fbe-0eff68f07394" providerId="ADAL" clId="{9C3381E4-D8E7-4C15-B916-C1F679546086}" dt="2023-06-02T14:54:17.627" v="554" actId="1076"/>
          <ac:cxnSpMkLst>
            <pc:docMk/>
            <pc:sldMk cId="3873124080" sldId="282"/>
            <ac:cxnSpMk id="11" creationId="{00000000-0000-0000-0000-000000000000}"/>
          </ac:cxnSpMkLst>
        </pc:cxnChg>
        <pc:cxnChg chg="mod">
          <ac:chgData name="Marit Schouten" userId="805fe512-144b-4571-8fbe-0eff68f07394" providerId="ADAL" clId="{9C3381E4-D8E7-4C15-B916-C1F679546086}" dt="2023-06-02T14:54:17.627" v="554" actId="1076"/>
          <ac:cxnSpMkLst>
            <pc:docMk/>
            <pc:sldMk cId="3873124080" sldId="282"/>
            <ac:cxnSpMk id="12" creationId="{00000000-0000-0000-0000-000000000000}"/>
          </ac:cxnSpMkLst>
        </pc:cxnChg>
        <pc:cxnChg chg="mod">
          <ac:chgData name="Marit Schouten" userId="805fe512-144b-4571-8fbe-0eff68f07394" providerId="ADAL" clId="{9C3381E4-D8E7-4C15-B916-C1F679546086}" dt="2023-06-02T14:54:17.627" v="554" actId="1076"/>
          <ac:cxnSpMkLst>
            <pc:docMk/>
            <pc:sldMk cId="3873124080" sldId="282"/>
            <ac:cxnSpMk id="26" creationId="{00000000-0000-0000-0000-000000000000}"/>
          </ac:cxnSpMkLst>
        </pc:cxnChg>
      </pc:sldChg>
      <pc:sldChg chg="addSp delSp modSp mod modClrScheme chgLayout">
        <pc:chgData name="Marit Schouten" userId="805fe512-144b-4571-8fbe-0eff68f07394" providerId="ADAL" clId="{9C3381E4-D8E7-4C15-B916-C1F679546086}" dt="2023-06-02T14:54:00.042" v="551" actId="20577"/>
        <pc:sldMkLst>
          <pc:docMk/>
          <pc:sldMk cId="1078590980" sldId="284"/>
        </pc:sldMkLst>
        <pc:spChg chg="del mod ord">
          <ac:chgData name="Marit Schouten" userId="805fe512-144b-4571-8fbe-0eff68f07394" providerId="ADAL" clId="{9C3381E4-D8E7-4C15-B916-C1F679546086}" dt="2023-06-02T14:53:58.163" v="549" actId="478"/>
          <ac:spMkLst>
            <pc:docMk/>
            <pc:sldMk cId="1078590980" sldId="284"/>
            <ac:spMk id="4" creationId="{338081A6-FA1F-4A81-B32F-3AAA6A21C55F}"/>
          </ac:spMkLst>
        </pc:spChg>
        <pc:spChg chg="add mod ord">
          <ac:chgData name="Marit Schouten" userId="805fe512-144b-4571-8fbe-0eff68f07394" providerId="ADAL" clId="{9C3381E4-D8E7-4C15-B916-C1F679546086}" dt="2023-06-02T14:54:00.042" v="551" actId="20577"/>
          <ac:spMkLst>
            <pc:docMk/>
            <pc:sldMk cId="1078590980" sldId="284"/>
            <ac:spMk id="5" creationId="{C3F852AA-CC11-22D0-CE83-1EBF544E0041}"/>
          </ac:spMkLst>
        </pc:spChg>
        <pc:spChg chg="add mod">
          <ac:chgData name="Marit Schouten" userId="805fe512-144b-4571-8fbe-0eff68f07394" providerId="ADAL" clId="{9C3381E4-D8E7-4C15-B916-C1F679546086}" dt="2023-06-02T14:53:46.441" v="544"/>
          <ac:spMkLst>
            <pc:docMk/>
            <pc:sldMk cId="1078590980" sldId="284"/>
            <ac:spMk id="7" creationId="{2A9366C6-F2DD-A646-9FAC-FEF740ACA047}"/>
          </ac:spMkLst>
        </pc:spChg>
        <pc:picChg chg="mod ord">
          <ac:chgData name="Marit Schouten" userId="805fe512-144b-4571-8fbe-0eff68f07394" providerId="ADAL" clId="{9C3381E4-D8E7-4C15-B916-C1F679546086}" dt="2023-06-02T14:53:53.815" v="547" actId="207"/>
          <ac:picMkLst>
            <pc:docMk/>
            <pc:sldMk cId="1078590980" sldId="284"/>
            <ac:picMk id="6" creationId="{928CB874-0FD5-40E8-8CE6-B2C7BFB37F41}"/>
          </ac:picMkLst>
        </pc:picChg>
      </pc:sldChg>
      <pc:sldChg chg="modSp mod">
        <pc:chgData name="Marit Schouten" userId="805fe512-144b-4571-8fbe-0eff68f07394" providerId="ADAL" clId="{9C3381E4-D8E7-4C15-B916-C1F679546086}" dt="2023-06-02T14:53:26.843" v="542" actId="1076"/>
        <pc:sldMkLst>
          <pc:docMk/>
          <pc:sldMk cId="3284513050" sldId="285"/>
        </pc:sldMkLst>
        <pc:spChg chg="mod">
          <ac:chgData name="Marit Schouten" userId="805fe512-144b-4571-8fbe-0eff68f07394" providerId="ADAL" clId="{9C3381E4-D8E7-4C15-B916-C1F679546086}" dt="2023-06-02T14:53:26.843" v="542" actId="1076"/>
          <ac:spMkLst>
            <pc:docMk/>
            <pc:sldMk cId="3284513050" sldId="285"/>
            <ac:spMk id="4" creationId="{00000000-0000-0000-0000-000000000000}"/>
          </ac:spMkLst>
        </pc:spChg>
        <pc:spChg chg="mod">
          <ac:chgData name="Marit Schouten" userId="805fe512-144b-4571-8fbe-0eff68f07394" providerId="ADAL" clId="{9C3381E4-D8E7-4C15-B916-C1F679546086}" dt="2023-06-02T14:53:26.843" v="542" actId="1076"/>
          <ac:spMkLst>
            <pc:docMk/>
            <pc:sldMk cId="3284513050" sldId="285"/>
            <ac:spMk id="5" creationId="{00000000-0000-0000-0000-000000000000}"/>
          </ac:spMkLst>
        </pc:spChg>
        <pc:spChg chg="mod">
          <ac:chgData name="Marit Schouten" userId="805fe512-144b-4571-8fbe-0eff68f07394" providerId="ADAL" clId="{9C3381E4-D8E7-4C15-B916-C1F679546086}" dt="2023-06-02T14:53:26.843" v="542" actId="1076"/>
          <ac:spMkLst>
            <pc:docMk/>
            <pc:sldMk cId="3284513050" sldId="285"/>
            <ac:spMk id="10" creationId="{00000000-0000-0000-0000-000000000000}"/>
          </ac:spMkLst>
        </pc:spChg>
        <pc:spChg chg="mod">
          <ac:chgData name="Marit Schouten" userId="805fe512-144b-4571-8fbe-0eff68f07394" providerId="ADAL" clId="{9C3381E4-D8E7-4C15-B916-C1F679546086}" dt="2023-06-02T14:53:26.843" v="542" actId="1076"/>
          <ac:spMkLst>
            <pc:docMk/>
            <pc:sldMk cId="3284513050" sldId="285"/>
            <ac:spMk id="11" creationId="{00000000-0000-0000-0000-000000000000}"/>
          </ac:spMkLst>
        </pc:spChg>
        <pc:spChg chg="mod">
          <ac:chgData name="Marit Schouten" userId="805fe512-144b-4571-8fbe-0eff68f07394" providerId="ADAL" clId="{9C3381E4-D8E7-4C15-B916-C1F679546086}" dt="2023-06-02T14:53:26.843" v="542" actId="1076"/>
          <ac:spMkLst>
            <pc:docMk/>
            <pc:sldMk cId="3284513050" sldId="285"/>
            <ac:spMk id="13" creationId="{00000000-0000-0000-0000-000000000000}"/>
          </ac:spMkLst>
        </pc:spChg>
        <pc:spChg chg="mod">
          <ac:chgData name="Marit Schouten" userId="805fe512-144b-4571-8fbe-0eff68f07394" providerId="ADAL" clId="{9C3381E4-D8E7-4C15-B916-C1F679546086}" dt="2023-06-02T14:53:26.843" v="542" actId="1076"/>
          <ac:spMkLst>
            <pc:docMk/>
            <pc:sldMk cId="3284513050" sldId="285"/>
            <ac:spMk id="14" creationId="{00000000-0000-0000-0000-000000000000}"/>
          </ac:spMkLst>
        </pc:spChg>
        <pc:spChg chg="mod">
          <ac:chgData name="Marit Schouten" userId="805fe512-144b-4571-8fbe-0eff68f07394" providerId="ADAL" clId="{9C3381E4-D8E7-4C15-B916-C1F679546086}" dt="2023-06-02T14:53:26.843" v="542" actId="1076"/>
          <ac:spMkLst>
            <pc:docMk/>
            <pc:sldMk cId="3284513050" sldId="285"/>
            <ac:spMk id="15" creationId="{00000000-0000-0000-0000-000000000000}"/>
          </ac:spMkLst>
        </pc:spChg>
        <pc:spChg chg="mod">
          <ac:chgData name="Marit Schouten" userId="805fe512-144b-4571-8fbe-0eff68f07394" providerId="ADAL" clId="{9C3381E4-D8E7-4C15-B916-C1F679546086}" dt="2023-06-02T14:53:26.843" v="542" actId="1076"/>
          <ac:spMkLst>
            <pc:docMk/>
            <pc:sldMk cId="3284513050" sldId="285"/>
            <ac:spMk id="16" creationId="{00000000-0000-0000-0000-000000000000}"/>
          </ac:spMkLst>
        </pc:spChg>
        <pc:spChg chg="mod">
          <ac:chgData name="Marit Schouten" userId="805fe512-144b-4571-8fbe-0eff68f07394" providerId="ADAL" clId="{9C3381E4-D8E7-4C15-B916-C1F679546086}" dt="2023-06-02T14:53:26.843" v="542" actId="1076"/>
          <ac:spMkLst>
            <pc:docMk/>
            <pc:sldMk cId="3284513050" sldId="285"/>
            <ac:spMk id="17" creationId="{00000000-0000-0000-0000-000000000000}"/>
          </ac:spMkLst>
        </pc:spChg>
        <pc:spChg chg="mod">
          <ac:chgData name="Marit Schouten" userId="805fe512-144b-4571-8fbe-0eff68f07394" providerId="ADAL" clId="{9C3381E4-D8E7-4C15-B916-C1F679546086}" dt="2023-06-02T14:53:26.843" v="542" actId="1076"/>
          <ac:spMkLst>
            <pc:docMk/>
            <pc:sldMk cId="3284513050" sldId="285"/>
            <ac:spMk id="18" creationId="{00000000-0000-0000-0000-000000000000}"/>
          </ac:spMkLst>
        </pc:spChg>
        <pc:spChg chg="mod">
          <ac:chgData name="Marit Schouten" userId="805fe512-144b-4571-8fbe-0eff68f07394" providerId="ADAL" clId="{9C3381E4-D8E7-4C15-B916-C1F679546086}" dt="2023-06-02T14:53:26.843" v="542" actId="1076"/>
          <ac:spMkLst>
            <pc:docMk/>
            <pc:sldMk cId="3284513050" sldId="285"/>
            <ac:spMk id="20" creationId="{00000000-0000-0000-0000-000000000000}"/>
          </ac:spMkLst>
        </pc:spChg>
        <pc:spChg chg="mod">
          <ac:chgData name="Marit Schouten" userId="805fe512-144b-4571-8fbe-0eff68f07394" providerId="ADAL" clId="{9C3381E4-D8E7-4C15-B916-C1F679546086}" dt="2023-06-02T14:53:26.843" v="542" actId="1076"/>
          <ac:spMkLst>
            <pc:docMk/>
            <pc:sldMk cId="3284513050" sldId="285"/>
            <ac:spMk id="21" creationId="{00000000-0000-0000-0000-000000000000}"/>
          </ac:spMkLst>
        </pc:spChg>
        <pc:picChg chg="mod">
          <ac:chgData name="Marit Schouten" userId="805fe512-144b-4571-8fbe-0eff68f07394" providerId="ADAL" clId="{9C3381E4-D8E7-4C15-B916-C1F679546086}" dt="2023-06-02T14:53:26.843" v="542" actId="1076"/>
          <ac:picMkLst>
            <pc:docMk/>
            <pc:sldMk cId="3284513050" sldId="285"/>
            <ac:picMk id="2" creationId="{00000000-0000-0000-0000-000000000000}"/>
          </ac:picMkLst>
        </pc:picChg>
      </pc:sldChg>
      <pc:sldChg chg="modSp mod">
        <pc:chgData name="Marit Schouten" userId="805fe512-144b-4571-8fbe-0eff68f07394" providerId="ADAL" clId="{9C3381E4-D8E7-4C15-B916-C1F679546086}" dt="2023-06-02T14:52:52.174" v="539" actId="208"/>
        <pc:sldMkLst>
          <pc:docMk/>
          <pc:sldMk cId="3102547151" sldId="286"/>
        </pc:sldMkLst>
        <pc:spChg chg="mod">
          <ac:chgData name="Marit Schouten" userId="805fe512-144b-4571-8fbe-0eff68f07394" providerId="ADAL" clId="{9C3381E4-D8E7-4C15-B916-C1F679546086}" dt="2023-06-02T14:52:52.174" v="539" actId="208"/>
          <ac:spMkLst>
            <pc:docMk/>
            <pc:sldMk cId="3102547151" sldId="286"/>
            <ac:spMk id="7" creationId="{2626B449-98A3-4266-9D64-13E049C67138}"/>
          </ac:spMkLst>
        </pc:spChg>
        <pc:spChg chg="mod">
          <ac:chgData name="Marit Schouten" userId="805fe512-144b-4571-8fbe-0eff68f07394" providerId="ADAL" clId="{9C3381E4-D8E7-4C15-B916-C1F679546086}" dt="2023-06-02T14:52:52.174" v="539" actId="208"/>
          <ac:spMkLst>
            <pc:docMk/>
            <pc:sldMk cId="3102547151" sldId="286"/>
            <ac:spMk id="10" creationId="{8128E3BA-1835-4921-AAD2-99A236279234}"/>
          </ac:spMkLst>
        </pc:spChg>
        <pc:spChg chg="mod">
          <ac:chgData name="Marit Schouten" userId="805fe512-144b-4571-8fbe-0eff68f07394" providerId="ADAL" clId="{9C3381E4-D8E7-4C15-B916-C1F679546086}" dt="2023-06-02T14:52:52.174" v="539" actId="208"/>
          <ac:spMkLst>
            <pc:docMk/>
            <pc:sldMk cId="3102547151" sldId="286"/>
            <ac:spMk id="11" creationId="{47584619-D355-40F5-83FC-372D96ED0366}"/>
          </ac:spMkLst>
        </pc:spChg>
        <pc:spChg chg="mod">
          <ac:chgData name="Marit Schouten" userId="805fe512-144b-4571-8fbe-0eff68f07394" providerId="ADAL" clId="{9C3381E4-D8E7-4C15-B916-C1F679546086}" dt="2023-06-02T14:52:40.428" v="538" actId="208"/>
          <ac:spMkLst>
            <pc:docMk/>
            <pc:sldMk cId="3102547151" sldId="286"/>
            <ac:spMk id="12" creationId="{E6750445-8D3E-40ED-9927-AFC0A55F8965}"/>
          </ac:spMkLst>
        </pc:spChg>
        <pc:spChg chg="mod">
          <ac:chgData name="Marit Schouten" userId="805fe512-144b-4571-8fbe-0eff68f07394" providerId="ADAL" clId="{9C3381E4-D8E7-4C15-B916-C1F679546086}" dt="2023-06-02T14:52:37.950" v="537" actId="208"/>
          <ac:spMkLst>
            <pc:docMk/>
            <pc:sldMk cId="3102547151" sldId="286"/>
            <ac:spMk id="13" creationId="{486FB1E7-9FE6-4BCC-8D9D-A99BD2B8ED19}"/>
          </ac:spMkLst>
        </pc:spChg>
      </pc:sldChg>
      <pc:sldChg chg="del">
        <pc:chgData name="Marit Schouten" userId="805fe512-144b-4571-8fbe-0eff68f07394" providerId="ADAL" clId="{9C3381E4-D8E7-4C15-B916-C1F679546086}" dt="2023-06-02T14:52:20.714" v="535" actId="47"/>
        <pc:sldMkLst>
          <pc:docMk/>
          <pc:sldMk cId="1361805753" sldId="287"/>
        </pc:sldMkLst>
      </pc:sldChg>
      <pc:sldChg chg="addSp delSp modSp mod modClrScheme chgLayout modNotesTx">
        <pc:chgData name="Marit Schouten" userId="805fe512-144b-4571-8fbe-0eff68f07394" providerId="ADAL" clId="{9C3381E4-D8E7-4C15-B916-C1F679546086}" dt="2023-06-02T14:52:18.760" v="534"/>
        <pc:sldMkLst>
          <pc:docMk/>
          <pc:sldMk cId="3360494879" sldId="288"/>
        </pc:sldMkLst>
        <pc:spChg chg="add mod ord">
          <ac:chgData name="Marit Schouten" userId="805fe512-144b-4571-8fbe-0eff68f07394" providerId="ADAL" clId="{9C3381E4-D8E7-4C15-B916-C1F679546086}" dt="2023-06-02T14:52:08.801" v="533" actId="20577"/>
          <ac:spMkLst>
            <pc:docMk/>
            <pc:sldMk cId="3360494879" sldId="288"/>
            <ac:spMk id="2" creationId="{D2E54D6A-14B3-7C2F-35D4-261C997FB094}"/>
          </ac:spMkLst>
        </pc:spChg>
        <pc:spChg chg="del mod ord">
          <ac:chgData name="Marit Schouten" userId="805fe512-144b-4571-8fbe-0eff68f07394" providerId="ADAL" clId="{9C3381E4-D8E7-4C15-B916-C1F679546086}" dt="2023-06-02T14:52:06.673" v="531" actId="478"/>
          <ac:spMkLst>
            <pc:docMk/>
            <pc:sldMk cId="3360494879" sldId="288"/>
            <ac:spMk id="4" creationId="{338081A6-FA1F-4A81-B32F-3AAA6A21C55F}"/>
          </ac:spMkLst>
        </pc:spChg>
        <pc:spChg chg="add mod ord">
          <ac:chgData name="Marit Schouten" userId="805fe512-144b-4571-8fbe-0eff68f07394" providerId="ADAL" clId="{9C3381E4-D8E7-4C15-B916-C1F679546086}" dt="2023-06-02T14:51:51.351" v="527" actId="167"/>
          <ac:spMkLst>
            <pc:docMk/>
            <pc:sldMk cId="3360494879" sldId="288"/>
            <ac:spMk id="7" creationId="{0DABA1B1-D61B-9B99-7924-31FB6939591A}"/>
          </ac:spMkLst>
        </pc:spChg>
        <pc:picChg chg="mod">
          <ac:chgData name="Marit Schouten" userId="805fe512-144b-4571-8fbe-0eff68f07394" providerId="ADAL" clId="{9C3381E4-D8E7-4C15-B916-C1F679546086}" dt="2023-06-02T14:51:55.129" v="528" actId="207"/>
          <ac:picMkLst>
            <pc:docMk/>
            <pc:sldMk cId="3360494879" sldId="288"/>
            <ac:picMk id="5" creationId="{4C5C1E9D-626F-47BF-8BB5-388F6BDC8A9F}"/>
          </ac:picMkLst>
        </pc:picChg>
      </pc:sldChg>
      <pc:sldChg chg="delSp modSp mod">
        <pc:chgData name="Marit Schouten" userId="805fe512-144b-4571-8fbe-0eff68f07394" providerId="ADAL" clId="{9C3381E4-D8E7-4C15-B916-C1F679546086}" dt="2023-06-02T14:51:36.651" v="523" actId="113"/>
        <pc:sldMkLst>
          <pc:docMk/>
          <pc:sldMk cId="1584702976" sldId="289"/>
        </pc:sldMkLst>
        <pc:spChg chg="mod">
          <ac:chgData name="Marit Schouten" userId="805fe512-144b-4571-8fbe-0eff68f07394" providerId="ADAL" clId="{9C3381E4-D8E7-4C15-B916-C1F679546086}" dt="2023-06-02T14:51:36.651" v="523" actId="113"/>
          <ac:spMkLst>
            <pc:docMk/>
            <pc:sldMk cId="1584702976" sldId="289"/>
            <ac:spMk id="2" creationId="{00000000-0000-0000-0000-000000000000}"/>
          </ac:spMkLst>
        </pc:spChg>
        <pc:spChg chg="del">
          <ac:chgData name="Marit Schouten" userId="805fe512-144b-4571-8fbe-0eff68f07394" providerId="ADAL" clId="{9C3381E4-D8E7-4C15-B916-C1F679546086}" dt="2023-06-02T14:51:29.561" v="521" actId="478"/>
          <ac:spMkLst>
            <pc:docMk/>
            <pc:sldMk cId="1584702976" sldId="289"/>
            <ac:spMk id="3" creationId="{51CDBF62-43A9-D749-161E-DC9D948FCE57}"/>
          </ac:spMkLst>
        </pc:spChg>
      </pc:sldChg>
      <pc:sldChg chg="modSp mod">
        <pc:chgData name="Marit Schouten" userId="805fe512-144b-4571-8fbe-0eff68f07394" providerId="ADAL" clId="{9C3381E4-D8E7-4C15-B916-C1F679546086}" dt="2023-06-02T14:51:24.040" v="520" actId="1076"/>
        <pc:sldMkLst>
          <pc:docMk/>
          <pc:sldMk cId="3157403520" sldId="290"/>
        </pc:sldMkLst>
        <pc:spChg chg="mod">
          <ac:chgData name="Marit Schouten" userId="805fe512-144b-4571-8fbe-0eff68f07394" providerId="ADAL" clId="{9C3381E4-D8E7-4C15-B916-C1F679546086}" dt="2023-06-02T14:51:24.040" v="520" actId="1076"/>
          <ac:spMkLst>
            <pc:docMk/>
            <pc:sldMk cId="3157403520" sldId="290"/>
            <ac:spMk id="2" creationId="{E8A60AA3-2753-BE9B-92EB-1575CE979B53}"/>
          </ac:spMkLst>
        </pc:spChg>
      </pc:sldChg>
      <pc:sldChg chg="delSp modSp mod">
        <pc:chgData name="Marit Schouten" userId="805fe512-144b-4571-8fbe-0eff68f07394" providerId="ADAL" clId="{9C3381E4-D8E7-4C15-B916-C1F679546086}" dt="2023-06-02T14:51:13.521" v="519" actId="20577"/>
        <pc:sldMkLst>
          <pc:docMk/>
          <pc:sldMk cId="3012976495" sldId="291"/>
        </pc:sldMkLst>
        <pc:spChg chg="mod">
          <ac:chgData name="Marit Schouten" userId="805fe512-144b-4571-8fbe-0eff68f07394" providerId="ADAL" clId="{9C3381E4-D8E7-4C15-B916-C1F679546086}" dt="2023-06-02T14:51:13.521" v="519" actId="20577"/>
          <ac:spMkLst>
            <pc:docMk/>
            <pc:sldMk cId="3012976495" sldId="291"/>
            <ac:spMk id="3" creationId="{2C70879F-38EA-9740-12EB-EAF0D07C3A31}"/>
          </ac:spMkLst>
        </pc:spChg>
        <pc:spChg chg="del">
          <ac:chgData name="Marit Schouten" userId="805fe512-144b-4571-8fbe-0eff68f07394" providerId="ADAL" clId="{9C3381E4-D8E7-4C15-B916-C1F679546086}" dt="2023-06-02T14:50:52.546" v="495" actId="478"/>
          <ac:spMkLst>
            <pc:docMk/>
            <pc:sldMk cId="3012976495" sldId="291"/>
            <ac:spMk id="4" creationId="{6DFCDC54-E514-16B6-3641-E634FFB0E45E}"/>
          </ac:spMkLst>
        </pc:spChg>
      </pc:sldChg>
      <pc:sldChg chg="delSp modSp del mod">
        <pc:chgData name="Marit Schouten" userId="805fe512-144b-4571-8fbe-0eff68f07394" providerId="ADAL" clId="{9C3381E4-D8E7-4C15-B916-C1F679546086}" dt="2023-06-02T14:50:27.850" v="494" actId="47"/>
        <pc:sldMkLst>
          <pc:docMk/>
          <pc:sldMk cId="1993610155" sldId="292"/>
        </pc:sldMkLst>
        <pc:spChg chg="del">
          <ac:chgData name="Marit Schouten" userId="805fe512-144b-4571-8fbe-0eff68f07394" providerId="ADAL" clId="{9C3381E4-D8E7-4C15-B916-C1F679546086}" dt="2023-06-02T14:50:12.829" v="490" actId="21"/>
          <ac:spMkLst>
            <pc:docMk/>
            <pc:sldMk cId="1993610155" sldId="292"/>
            <ac:spMk id="3" creationId="{71356BD7-5FFF-EC42-4C03-93577A7E2309}"/>
          </ac:spMkLst>
        </pc:spChg>
        <pc:spChg chg="mod">
          <ac:chgData name="Marit Schouten" userId="805fe512-144b-4571-8fbe-0eff68f07394" providerId="ADAL" clId="{9C3381E4-D8E7-4C15-B916-C1F679546086}" dt="2023-06-02T14:50:01.027" v="485" actId="21"/>
          <ac:spMkLst>
            <pc:docMk/>
            <pc:sldMk cId="1993610155" sldId="292"/>
            <ac:spMk id="4" creationId="{338081A6-FA1F-4A81-B32F-3AAA6A21C55F}"/>
          </ac:spMkLst>
        </pc:spChg>
        <pc:picChg chg="del">
          <ac:chgData name="Marit Schouten" userId="805fe512-144b-4571-8fbe-0eff68f07394" providerId="ADAL" clId="{9C3381E4-D8E7-4C15-B916-C1F679546086}" dt="2023-06-02T14:50:12.829" v="490" actId="21"/>
          <ac:picMkLst>
            <pc:docMk/>
            <pc:sldMk cId="1993610155" sldId="292"/>
            <ac:picMk id="2" creationId="{6D70FC33-C7EE-5654-97E0-3F7260F82D1A}"/>
          </ac:picMkLst>
        </pc:picChg>
        <pc:picChg chg="del">
          <ac:chgData name="Marit Schouten" userId="805fe512-144b-4571-8fbe-0eff68f07394" providerId="ADAL" clId="{9C3381E4-D8E7-4C15-B916-C1F679546086}" dt="2023-06-02T14:49:37.978" v="481" actId="21"/>
          <ac:picMkLst>
            <pc:docMk/>
            <pc:sldMk cId="1993610155" sldId="292"/>
            <ac:picMk id="6" creationId="{7C35A744-29FA-40E5-8644-515B76FC6923}"/>
          </ac:picMkLst>
        </pc:picChg>
      </pc:sldChg>
      <pc:sldChg chg="modSp mod">
        <pc:chgData name="Marit Schouten" userId="805fe512-144b-4571-8fbe-0eff68f07394" providerId="ADAL" clId="{9C3381E4-D8E7-4C15-B916-C1F679546086}" dt="2023-06-02T15:01:15.888" v="632" actId="1076"/>
        <pc:sldMkLst>
          <pc:docMk/>
          <pc:sldMk cId="708974101" sldId="293"/>
        </pc:sldMkLst>
        <pc:spChg chg="mod">
          <ac:chgData name="Marit Schouten" userId="805fe512-144b-4571-8fbe-0eff68f07394" providerId="ADAL" clId="{9C3381E4-D8E7-4C15-B916-C1F679546086}" dt="2023-06-02T15:01:15.888" v="632" actId="1076"/>
          <ac:spMkLst>
            <pc:docMk/>
            <pc:sldMk cId="708974101" sldId="293"/>
            <ac:spMk id="2" creationId="{4896AA56-2812-1B4E-9C27-53C4E26571DB}"/>
          </ac:spMkLst>
        </pc:spChg>
        <pc:spChg chg="mod">
          <ac:chgData name="Marit Schouten" userId="805fe512-144b-4571-8fbe-0eff68f07394" providerId="ADAL" clId="{9C3381E4-D8E7-4C15-B916-C1F679546086}" dt="2023-06-02T15:01:12.408" v="631" actId="208"/>
          <ac:spMkLst>
            <pc:docMk/>
            <pc:sldMk cId="708974101" sldId="293"/>
            <ac:spMk id="17" creationId="{E6966FCC-266C-4CB3-8A45-1DC15A900F76}"/>
          </ac:spMkLst>
        </pc:spChg>
      </pc:sldChg>
      <pc:sldChg chg="addSp delSp modSp mod modClrScheme delAnim modAnim chgLayout">
        <pc:chgData name="Marit Schouten" userId="805fe512-144b-4571-8fbe-0eff68f07394" providerId="ADAL" clId="{9C3381E4-D8E7-4C15-B916-C1F679546086}" dt="2023-06-02T14:49:27.221" v="479" actId="167"/>
        <pc:sldMkLst>
          <pc:docMk/>
          <pc:sldMk cId="2660416252" sldId="296"/>
        </pc:sldMkLst>
        <pc:spChg chg="add del mod ord">
          <ac:chgData name="Marit Schouten" userId="805fe512-144b-4571-8fbe-0eff68f07394" providerId="ADAL" clId="{9C3381E4-D8E7-4C15-B916-C1F679546086}" dt="2023-06-02T14:48:45.919" v="470" actId="20577"/>
          <ac:spMkLst>
            <pc:docMk/>
            <pc:sldMk cId="2660416252" sldId="296"/>
            <ac:spMk id="2" creationId="{B31BDC8A-FBBC-778B-4D7C-03C65E1A2503}"/>
          </ac:spMkLst>
        </pc:spChg>
        <pc:spChg chg="del mod ord">
          <ac:chgData name="Marit Schouten" userId="805fe512-144b-4571-8fbe-0eff68f07394" providerId="ADAL" clId="{9C3381E4-D8E7-4C15-B916-C1F679546086}" dt="2023-06-02T14:48:47.081" v="471" actId="478"/>
          <ac:spMkLst>
            <pc:docMk/>
            <pc:sldMk cId="2660416252" sldId="296"/>
            <ac:spMk id="4" creationId="{338081A6-FA1F-4A81-B32F-3AAA6A21C55F}"/>
          </ac:spMkLst>
        </pc:spChg>
        <pc:spChg chg="mod">
          <ac:chgData name="Marit Schouten" userId="805fe512-144b-4571-8fbe-0eff68f07394" providerId="ADAL" clId="{9C3381E4-D8E7-4C15-B916-C1F679546086}" dt="2023-06-02T14:48:52.408" v="473" actId="1076"/>
          <ac:spMkLst>
            <pc:docMk/>
            <pc:sldMk cId="2660416252" sldId="296"/>
            <ac:spMk id="6" creationId="{A9BCEC03-EBDD-B8D6-8BE7-EB6DABF04294}"/>
          </ac:spMkLst>
        </pc:spChg>
        <pc:spChg chg="add mod ord">
          <ac:chgData name="Marit Schouten" userId="805fe512-144b-4571-8fbe-0eff68f07394" providerId="ADAL" clId="{9C3381E4-D8E7-4C15-B916-C1F679546086}" dt="2023-06-02T14:49:27.221" v="479" actId="167"/>
          <ac:spMkLst>
            <pc:docMk/>
            <pc:sldMk cId="2660416252" sldId="296"/>
            <ac:spMk id="8" creationId="{21402251-4B09-E29D-174E-BD00D29C5A53}"/>
          </ac:spMkLst>
        </pc:spChg>
        <pc:picChg chg="mod">
          <ac:chgData name="Marit Schouten" userId="805fe512-144b-4571-8fbe-0eff68f07394" providerId="ADAL" clId="{9C3381E4-D8E7-4C15-B916-C1F679546086}" dt="2023-06-02T14:48:36.864" v="464" actId="1076"/>
          <ac:picMkLst>
            <pc:docMk/>
            <pc:sldMk cId="2660416252" sldId="296"/>
            <ac:picMk id="3" creationId="{CE8A2371-AD7E-D927-7F03-56A24DF4C45A}"/>
          </ac:picMkLst>
        </pc:picChg>
        <pc:picChg chg="del">
          <ac:chgData name="Marit Schouten" userId="805fe512-144b-4571-8fbe-0eff68f07394" providerId="ADAL" clId="{9C3381E4-D8E7-4C15-B916-C1F679546086}" dt="2023-06-02T14:48:28.859" v="461" actId="21"/>
          <ac:picMkLst>
            <pc:docMk/>
            <pc:sldMk cId="2660416252" sldId="296"/>
            <ac:picMk id="5" creationId="{0A6C9687-68C7-48FC-A277-D750D86BBE46}"/>
          </ac:picMkLst>
        </pc:picChg>
        <pc:picChg chg="add mod">
          <ac:chgData name="Marit Schouten" userId="805fe512-144b-4571-8fbe-0eff68f07394" providerId="ADAL" clId="{9C3381E4-D8E7-4C15-B916-C1F679546086}" dt="2023-06-02T14:49:16.084" v="475" actId="207"/>
          <ac:picMkLst>
            <pc:docMk/>
            <pc:sldMk cId="2660416252" sldId="296"/>
            <ac:picMk id="7" creationId="{CCD91542-8DDA-D76E-1A7A-F8281BBFEC41}"/>
          </ac:picMkLst>
        </pc:picChg>
      </pc:sldChg>
      <pc:sldChg chg="addSp modSp">
        <pc:chgData name="Marit Schouten" userId="805fe512-144b-4571-8fbe-0eff68f07394" providerId="ADAL" clId="{9C3381E4-D8E7-4C15-B916-C1F679546086}" dt="2023-06-02T14:29:40.772" v="6"/>
        <pc:sldMkLst>
          <pc:docMk/>
          <pc:sldMk cId="56823801" sldId="297"/>
        </pc:sldMkLst>
        <pc:spChg chg="add mod">
          <ac:chgData name="Marit Schouten" userId="805fe512-144b-4571-8fbe-0eff68f07394" providerId="ADAL" clId="{9C3381E4-D8E7-4C15-B916-C1F679546086}" dt="2023-06-02T14:29:40.772" v="6"/>
          <ac:spMkLst>
            <pc:docMk/>
            <pc:sldMk cId="56823801" sldId="297"/>
            <ac:spMk id="2" creationId="{261471C0-38E9-1B08-4DC4-E3DB6B986D60}"/>
          </ac:spMkLst>
        </pc:spChg>
        <pc:picChg chg="add mod">
          <ac:chgData name="Marit Schouten" userId="805fe512-144b-4571-8fbe-0eff68f07394" providerId="ADAL" clId="{9C3381E4-D8E7-4C15-B916-C1F679546086}" dt="2023-06-02T14:29:40.772" v="6"/>
          <ac:picMkLst>
            <pc:docMk/>
            <pc:sldMk cId="56823801" sldId="297"/>
            <ac:picMk id="3" creationId="{14949393-A8BE-7205-B0A8-441717D1AA7C}"/>
          </ac:picMkLst>
        </pc:picChg>
      </pc:sldChg>
      <pc:sldChg chg="delSp modSp mod">
        <pc:chgData name="Marit Schouten" userId="805fe512-144b-4571-8fbe-0eff68f07394" providerId="ADAL" clId="{9C3381E4-D8E7-4C15-B916-C1F679546086}" dt="2023-06-02T15:07:10.547" v="791" actId="113"/>
        <pc:sldMkLst>
          <pc:docMk/>
          <pc:sldMk cId="2261064919" sldId="298"/>
        </pc:sldMkLst>
        <pc:spChg chg="mod">
          <ac:chgData name="Marit Schouten" userId="805fe512-144b-4571-8fbe-0eff68f07394" providerId="ADAL" clId="{9C3381E4-D8E7-4C15-B916-C1F679546086}" dt="2023-06-02T15:07:10.547" v="791" actId="113"/>
          <ac:spMkLst>
            <pc:docMk/>
            <pc:sldMk cId="2261064919" sldId="298"/>
            <ac:spMk id="2" creationId="{FA862673-F03A-6B84-FAB2-A8EFE597266F}"/>
          </ac:spMkLst>
        </pc:spChg>
        <pc:spChg chg="del">
          <ac:chgData name="Marit Schouten" userId="805fe512-144b-4571-8fbe-0eff68f07394" providerId="ADAL" clId="{9C3381E4-D8E7-4C15-B916-C1F679546086}" dt="2023-06-02T15:07:00.520" v="788" actId="478"/>
          <ac:spMkLst>
            <pc:docMk/>
            <pc:sldMk cId="2261064919" sldId="298"/>
            <ac:spMk id="3" creationId="{2BA5CF0F-E2E8-98FB-6B15-445B16147B58}"/>
          </ac:spMkLst>
        </pc:spChg>
        <pc:spChg chg="del">
          <ac:chgData name="Marit Schouten" userId="805fe512-144b-4571-8fbe-0eff68f07394" providerId="ADAL" clId="{9C3381E4-D8E7-4C15-B916-C1F679546086}" dt="2023-06-02T15:06:57.359" v="787" actId="478"/>
          <ac:spMkLst>
            <pc:docMk/>
            <pc:sldMk cId="2261064919" sldId="298"/>
            <ac:spMk id="6" creationId="{3F9E6491-CBA9-7219-B2D2-8C22434D92F1}"/>
          </ac:spMkLst>
        </pc:spChg>
        <pc:picChg chg="mod">
          <ac:chgData name="Marit Schouten" userId="805fe512-144b-4571-8fbe-0eff68f07394" providerId="ADAL" clId="{9C3381E4-D8E7-4C15-B916-C1F679546086}" dt="2023-06-02T15:07:06.775" v="789" actId="1076"/>
          <ac:picMkLst>
            <pc:docMk/>
            <pc:sldMk cId="2261064919" sldId="298"/>
            <ac:picMk id="4" creationId="{28255F78-546B-34F2-24FC-3F81DC2E02A0}"/>
          </ac:picMkLst>
        </pc:picChg>
      </pc:sldChg>
      <pc:sldChg chg="modSp del mod">
        <pc:chgData name="Marit Schouten" userId="805fe512-144b-4571-8fbe-0eff68f07394" providerId="ADAL" clId="{9C3381E4-D8E7-4C15-B916-C1F679546086}" dt="2023-06-02T15:06:52.143" v="786" actId="47"/>
        <pc:sldMkLst>
          <pc:docMk/>
          <pc:sldMk cId="895710065" sldId="299"/>
        </pc:sldMkLst>
        <pc:spChg chg="mod">
          <ac:chgData name="Marit Schouten" userId="805fe512-144b-4571-8fbe-0eff68f07394" providerId="ADAL" clId="{9C3381E4-D8E7-4C15-B916-C1F679546086}" dt="2023-06-02T14:29:35.546" v="3" actId="27636"/>
          <ac:spMkLst>
            <pc:docMk/>
            <pc:sldMk cId="895710065" sldId="299"/>
            <ac:spMk id="10" creationId="{D02760C2-C31A-42C2-AF94-679C45136CB0}"/>
          </ac:spMkLst>
        </pc:spChg>
      </pc:sldChg>
      <pc:sldChg chg="addSp delSp modSp mod modClrScheme chgLayout">
        <pc:chgData name="Marit Schouten" userId="805fe512-144b-4571-8fbe-0eff68f07394" providerId="ADAL" clId="{9C3381E4-D8E7-4C15-B916-C1F679546086}" dt="2023-06-02T15:06:43.470" v="785" actId="1076"/>
        <pc:sldMkLst>
          <pc:docMk/>
          <pc:sldMk cId="794979050" sldId="300"/>
        </pc:sldMkLst>
        <pc:spChg chg="add del mod ord">
          <ac:chgData name="Marit Schouten" userId="805fe512-144b-4571-8fbe-0eff68f07394" providerId="ADAL" clId="{9C3381E4-D8E7-4C15-B916-C1F679546086}" dt="2023-06-02T15:06:29.327" v="778" actId="478"/>
          <ac:spMkLst>
            <pc:docMk/>
            <pc:sldMk cId="794979050" sldId="300"/>
            <ac:spMk id="2" creationId="{437E5D44-F4D8-1339-F7DF-A653B04399E4}"/>
          </ac:spMkLst>
        </pc:spChg>
        <pc:spChg chg="add del mod">
          <ac:chgData name="Marit Schouten" userId="805fe512-144b-4571-8fbe-0eff68f07394" providerId="ADAL" clId="{9C3381E4-D8E7-4C15-B916-C1F679546086}" dt="2023-06-02T15:05:57.535" v="773" actId="478"/>
          <ac:spMkLst>
            <pc:docMk/>
            <pc:sldMk cId="794979050" sldId="300"/>
            <ac:spMk id="3" creationId="{DBD99DE4-B72E-305E-FE43-1A65312F28F3}"/>
          </ac:spMkLst>
        </pc:spChg>
        <pc:spChg chg="add mod">
          <ac:chgData name="Marit Schouten" userId="805fe512-144b-4571-8fbe-0eff68f07394" providerId="ADAL" clId="{9C3381E4-D8E7-4C15-B916-C1F679546086}" dt="2023-06-02T15:06:17.639" v="776" actId="1076"/>
          <ac:spMkLst>
            <pc:docMk/>
            <pc:sldMk cId="794979050" sldId="300"/>
            <ac:spMk id="4" creationId="{5318D1F4-9B2A-2ACC-0E77-1ABB106B28C3}"/>
          </ac:spMkLst>
        </pc:spChg>
        <pc:spChg chg="del mod">
          <ac:chgData name="Marit Schouten" userId="805fe512-144b-4571-8fbe-0eff68f07394" providerId="ADAL" clId="{9C3381E4-D8E7-4C15-B916-C1F679546086}" dt="2023-06-02T15:05:15.594" v="754" actId="478"/>
          <ac:spMkLst>
            <pc:docMk/>
            <pc:sldMk cId="794979050" sldId="300"/>
            <ac:spMk id="7" creationId="{CF916DAD-A4B4-42B5-A2AC-DC712E0C6F03}"/>
          </ac:spMkLst>
        </pc:spChg>
        <pc:spChg chg="mod ord">
          <ac:chgData name="Marit Schouten" userId="805fe512-144b-4571-8fbe-0eff68f07394" providerId="ADAL" clId="{9C3381E4-D8E7-4C15-B916-C1F679546086}" dt="2023-06-02T15:06:43.470" v="785" actId="1076"/>
          <ac:spMkLst>
            <pc:docMk/>
            <pc:sldMk cId="794979050" sldId="300"/>
            <ac:spMk id="10" creationId="{D02760C2-C31A-42C2-AF94-679C45136CB0}"/>
          </ac:spMkLst>
        </pc:spChg>
        <pc:spChg chg="del mod">
          <ac:chgData name="Marit Schouten" userId="805fe512-144b-4571-8fbe-0eff68f07394" providerId="ADAL" clId="{9C3381E4-D8E7-4C15-B916-C1F679546086}" dt="2023-06-02T15:05:12.810" v="752" actId="478"/>
          <ac:spMkLst>
            <pc:docMk/>
            <pc:sldMk cId="794979050" sldId="300"/>
            <ac:spMk id="13" creationId="{EF02D54C-71AA-484A-8E3A-19152F6C03A1}"/>
          </ac:spMkLst>
        </pc:spChg>
        <pc:picChg chg="mod ord modCrop">
          <ac:chgData name="Marit Schouten" userId="805fe512-144b-4571-8fbe-0eff68f07394" providerId="ADAL" clId="{9C3381E4-D8E7-4C15-B916-C1F679546086}" dt="2023-06-02T15:06:13.079" v="775" actId="1076"/>
          <ac:picMkLst>
            <pc:docMk/>
            <pc:sldMk cId="794979050" sldId="300"/>
            <ac:picMk id="9" creationId="{7FBB88C0-6311-421A-BB11-9F8B0046DC9D}"/>
          </ac:picMkLst>
        </pc:picChg>
      </pc:sldChg>
      <pc:sldChg chg="addSp delSp modSp mod modClrScheme chgLayout">
        <pc:chgData name="Marit Schouten" userId="805fe512-144b-4571-8fbe-0eff68f07394" providerId="ADAL" clId="{9C3381E4-D8E7-4C15-B916-C1F679546086}" dt="2023-06-02T15:04:55.751" v="747" actId="732"/>
        <pc:sldMkLst>
          <pc:docMk/>
          <pc:sldMk cId="2019829898" sldId="301"/>
        </pc:sldMkLst>
        <pc:spChg chg="add del mod ord">
          <ac:chgData name="Marit Schouten" userId="805fe512-144b-4571-8fbe-0eff68f07394" providerId="ADAL" clId="{9C3381E4-D8E7-4C15-B916-C1F679546086}" dt="2023-06-02T15:03:56.202" v="725" actId="478"/>
          <ac:spMkLst>
            <pc:docMk/>
            <pc:sldMk cId="2019829898" sldId="301"/>
            <ac:spMk id="2" creationId="{8127C1BB-31E9-2052-8376-10D1C028EC48}"/>
          </ac:spMkLst>
        </pc:spChg>
        <pc:spChg chg="mod ord">
          <ac:chgData name="Marit Schouten" userId="805fe512-144b-4571-8fbe-0eff68f07394" providerId="ADAL" clId="{9C3381E4-D8E7-4C15-B916-C1F679546086}" dt="2023-06-02T15:04:25.679" v="738" actId="1076"/>
          <ac:spMkLst>
            <pc:docMk/>
            <pc:sldMk cId="2019829898" sldId="301"/>
            <ac:spMk id="4" creationId="{7E061413-7883-467C-8EA1-2C2D4E50D870}"/>
          </ac:spMkLst>
        </pc:spChg>
        <pc:spChg chg="mod">
          <ac:chgData name="Marit Schouten" userId="805fe512-144b-4571-8fbe-0eff68f07394" providerId="ADAL" clId="{9C3381E4-D8E7-4C15-B916-C1F679546086}" dt="2023-06-02T15:04:46.145" v="746" actId="207"/>
          <ac:spMkLst>
            <pc:docMk/>
            <pc:sldMk cId="2019829898" sldId="301"/>
            <ac:spMk id="8" creationId="{32FC735D-D3A1-4EBA-B710-B1021E49BAF9}"/>
          </ac:spMkLst>
        </pc:spChg>
        <pc:spChg chg="del mod">
          <ac:chgData name="Marit Schouten" userId="805fe512-144b-4571-8fbe-0eff68f07394" providerId="ADAL" clId="{9C3381E4-D8E7-4C15-B916-C1F679546086}" dt="2023-06-02T15:04:12.155" v="730" actId="478"/>
          <ac:spMkLst>
            <pc:docMk/>
            <pc:sldMk cId="2019829898" sldId="301"/>
            <ac:spMk id="9" creationId="{8C629D4B-C417-4D4F-92E9-525594E35076}"/>
          </ac:spMkLst>
        </pc:spChg>
        <pc:picChg chg="mod ord modCrop">
          <ac:chgData name="Marit Schouten" userId="805fe512-144b-4571-8fbe-0eff68f07394" providerId="ADAL" clId="{9C3381E4-D8E7-4C15-B916-C1F679546086}" dt="2023-06-02T15:04:55.751" v="747" actId="732"/>
          <ac:picMkLst>
            <pc:docMk/>
            <pc:sldMk cId="2019829898" sldId="301"/>
            <ac:picMk id="7" creationId="{78AEAE21-11E5-45FC-8678-0FCD1E73FC6A}"/>
          </ac:picMkLst>
        </pc:picChg>
      </pc:sldChg>
      <pc:sldChg chg="addSp delSp modSp add modNotesTx">
        <pc:chgData name="Marit Schouten" userId="805fe512-144b-4571-8fbe-0eff68f07394" providerId="ADAL" clId="{9C3381E4-D8E7-4C15-B916-C1F679546086}" dt="2023-06-02T14:35:50.886" v="155"/>
        <pc:sldMkLst>
          <pc:docMk/>
          <pc:sldMk cId="1714777899" sldId="305"/>
        </pc:sldMkLst>
        <pc:spChg chg="add del mod">
          <ac:chgData name="Marit Schouten" userId="805fe512-144b-4571-8fbe-0eff68f07394" providerId="ADAL" clId="{9C3381E4-D8E7-4C15-B916-C1F679546086}" dt="2023-06-02T14:35:50.886" v="155"/>
          <ac:spMkLst>
            <pc:docMk/>
            <pc:sldMk cId="1714777899" sldId="305"/>
            <ac:spMk id="5" creationId="{AEE0E323-4EA6-74DE-B653-783FD578A186}"/>
          </ac:spMkLst>
        </pc:spChg>
      </pc:sldChg>
      <pc:sldChg chg="addSp delSp modSp new mod modClrScheme chgLayout">
        <pc:chgData name="Marit Schouten" userId="805fe512-144b-4571-8fbe-0eff68f07394" providerId="ADAL" clId="{9C3381E4-D8E7-4C15-B916-C1F679546086}" dt="2023-06-02T14:43:26.218" v="408" actId="1076"/>
        <pc:sldMkLst>
          <pc:docMk/>
          <pc:sldMk cId="747934023" sldId="306"/>
        </pc:sldMkLst>
        <pc:spChg chg="add mod">
          <ac:chgData name="Marit Schouten" userId="805fe512-144b-4571-8fbe-0eff68f07394" providerId="ADAL" clId="{9C3381E4-D8E7-4C15-B916-C1F679546086}" dt="2023-06-02T14:43:23.713" v="407" actId="1076"/>
          <ac:spMkLst>
            <pc:docMk/>
            <pc:sldMk cId="747934023" sldId="306"/>
            <ac:spMk id="2" creationId="{A4D803F2-2BCF-5408-55B2-3FD46AF5D70F}"/>
          </ac:spMkLst>
        </pc:spChg>
        <pc:spChg chg="add mod">
          <ac:chgData name="Marit Schouten" userId="805fe512-144b-4571-8fbe-0eff68f07394" providerId="ADAL" clId="{9C3381E4-D8E7-4C15-B916-C1F679546086}" dt="2023-06-02T14:43:26.218" v="408" actId="1076"/>
          <ac:spMkLst>
            <pc:docMk/>
            <pc:sldMk cId="747934023" sldId="306"/>
            <ac:spMk id="3" creationId="{2E66A718-12CD-BB2A-DA0A-50F4917D30F7}"/>
          </ac:spMkLst>
        </pc:spChg>
        <pc:spChg chg="add del mod">
          <ac:chgData name="Marit Schouten" userId="805fe512-144b-4571-8fbe-0eff68f07394" providerId="ADAL" clId="{9C3381E4-D8E7-4C15-B916-C1F679546086}" dt="2023-06-02T14:42:56.970" v="340" actId="478"/>
          <ac:spMkLst>
            <pc:docMk/>
            <pc:sldMk cId="747934023" sldId="306"/>
            <ac:spMk id="4" creationId="{ACD797EB-D03D-9D9A-ECBB-23CC32299CB3}"/>
          </ac:spMkLst>
        </pc:spChg>
      </pc:sldChg>
      <pc:sldChg chg="addSp delSp modSp new del mod modClrScheme chgLayout">
        <pc:chgData name="Marit Schouten" userId="805fe512-144b-4571-8fbe-0eff68f07394" providerId="ADAL" clId="{9C3381E4-D8E7-4C15-B916-C1F679546086}" dt="2023-06-02T14:42:28.261" v="302" actId="2696"/>
        <pc:sldMkLst>
          <pc:docMk/>
          <pc:sldMk cId="1691138730" sldId="306"/>
        </pc:sldMkLst>
        <pc:spChg chg="add del mod">
          <ac:chgData name="Marit Schouten" userId="805fe512-144b-4571-8fbe-0eff68f07394" providerId="ADAL" clId="{9C3381E4-D8E7-4C15-B916-C1F679546086}" dt="2023-06-02T14:42:28.222" v="301" actId="700"/>
          <ac:spMkLst>
            <pc:docMk/>
            <pc:sldMk cId="1691138730" sldId="306"/>
            <ac:spMk id="2" creationId="{3472DA4C-F734-D347-CDD3-D0FD6AE44CA2}"/>
          </ac:spMkLst>
        </pc:spChg>
        <pc:spChg chg="add del mod">
          <ac:chgData name="Marit Schouten" userId="805fe512-144b-4571-8fbe-0eff68f07394" providerId="ADAL" clId="{9C3381E4-D8E7-4C15-B916-C1F679546086}" dt="2023-06-02T14:42:28.222" v="301" actId="700"/>
          <ac:spMkLst>
            <pc:docMk/>
            <pc:sldMk cId="1691138730" sldId="306"/>
            <ac:spMk id="3" creationId="{F784C3C6-0D89-BB49-45B8-ED2AEBB2C3B9}"/>
          </ac:spMkLst>
        </pc:spChg>
      </pc:sldChg>
      <pc:sldChg chg="modSp add mod ord">
        <pc:chgData name="Marit Schouten" userId="805fe512-144b-4571-8fbe-0eff68f07394" providerId="ADAL" clId="{9C3381E4-D8E7-4C15-B916-C1F679546086}" dt="2023-06-02T14:46:59.819" v="455"/>
        <pc:sldMkLst>
          <pc:docMk/>
          <pc:sldMk cId="3399762667" sldId="307"/>
        </pc:sldMkLst>
        <pc:spChg chg="mod">
          <ac:chgData name="Marit Schouten" userId="805fe512-144b-4571-8fbe-0eff68f07394" providerId="ADAL" clId="{9C3381E4-D8E7-4C15-B916-C1F679546086}" dt="2023-06-02T14:46:40.421" v="452" actId="12"/>
          <ac:spMkLst>
            <pc:docMk/>
            <pc:sldMk cId="3399762667" sldId="307"/>
            <ac:spMk id="8" creationId="{2A388AE8-EB4D-4C3F-AE26-A1AF7994E109}"/>
          </ac:spMkLst>
        </pc:spChg>
      </pc:sldChg>
      <pc:sldChg chg="addSp delSp modSp add mod delAnim modNotesTx">
        <pc:chgData name="Marit Schouten" userId="805fe512-144b-4571-8fbe-0eff68f07394" providerId="ADAL" clId="{9C3381E4-D8E7-4C15-B916-C1F679546086}" dt="2023-06-02T14:51:58.520" v="529" actId="207"/>
        <pc:sldMkLst>
          <pc:docMk/>
          <pc:sldMk cId="2891614148" sldId="308"/>
        </pc:sldMkLst>
        <pc:spChg chg="mod">
          <ac:chgData name="Marit Schouten" userId="805fe512-144b-4571-8fbe-0eff68f07394" providerId="ADAL" clId="{9C3381E4-D8E7-4C15-B916-C1F679546086}" dt="2023-06-02T14:50:08.833" v="489" actId="20577"/>
          <ac:spMkLst>
            <pc:docMk/>
            <pc:sldMk cId="2891614148" sldId="308"/>
            <ac:spMk id="2" creationId="{B31BDC8A-FBBC-778B-4D7C-03C65E1A2503}"/>
          </ac:spMkLst>
        </pc:spChg>
        <pc:spChg chg="del">
          <ac:chgData name="Marit Schouten" userId="805fe512-144b-4571-8fbe-0eff68f07394" providerId="ADAL" clId="{9C3381E4-D8E7-4C15-B916-C1F679546086}" dt="2023-06-02T14:50:17.363" v="491" actId="478"/>
          <ac:spMkLst>
            <pc:docMk/>
            <pc:sldMk cId="2891614148" sldId="308"/>
            <ac:spMk id="6" creationId="{A9BCEC03-EBDD-B8D6-8BE7-EB6DABF04294}"/>
          </ac:spMkLst>
        </pc:spChg>
        <pc:spChg chg="add mod">
          <ac:chgData name="Marit Schouten" userId="805fe512-144b-4571-8fbe-0eff68f07394" providerId="ADAL" clId="{9C3381E4-D8E7-4C15-B916-C1F679546086}" dt="2023-06-02T14:50:17.609" v="492"/>
          <ac:spMkLst>
            <pc:docMk/>
            <pc:sldMk cId="2891614148" sldId="308"/>
            <ac:spMk id="9" creationId="{9A3BE6AE-AD31-02AE-935B-5F93F26ED5A4}"/>
          </ac:spMkLst>
        </pc:spChg>
        <pc:picChg chg="del">
          <ac:chgData name="Marit Schouten" userId="805fe512-144b-4571-8fbe-0eff68f07394" providerId="ADAL" clId="{9C3381E4-D8E7-4C15-B916-C1F679546086}" dt="2023-06-02T14:50:17.363" v="491" actId="478"/>
          <ac:picMkLst>
            <pc:docMk/>
            <pc:sldMk cId="2891614148" sldId="308"/>
            <ac:picMk id="3" creationId="{CE8A2371-AD7E-D927-7F03-56A24DF4C45A}"/>
          </ac:picMkLst>
        </pc:picChg>
        <pc:picChg chg="add mod">
          <ac:chgData name="Marit Schouten" userId="805fe512-144b-4571-8fbe-0eff68f07394" providerId="ADAL" clId="{9C3381E4-D8E7-4C15-B916-C1F679546086}" dt="2023-06-02T14:51:58.520" v="529" actId="207"/>
          <ac:picMkLst>
            <pc:docMk/>
            <pc:sldMk cId="2891614148" sldId="308"/>
            <ac:picMk id="4" creationId="{2DC7CB6A-2ADB-B6A0-C44A-CDA02E1F7F6B}"/>
          </ac:picMkLst>
        </pc:picChg>
        <pc:picChg chg="add mod">
          <ac:chgData name="Marit Schouten" userId="805fe512-144b-4571-8fbe-0eff68f07394" providerId="ADAL" clId="{9C3381E4-D8E7-4C15-B916-C1F679546086}" dt="2023-06-02T14:50:17.609" v="492"/>
          <ac:picMkLst>
            <pc:docMk/>
            <pc:sldMk cId="2891614148" sldId="308"/>
            <ac:picMk id="5" creationId="{320E0012-D624-14B0-8F16-F503EFEB5488}"/>
          </ac:picMkLst>
        </pc:picChg>
        <pc:picChg chg="del">
          <ac:chgData name="Marit Schouten" userId="805fe512-144b-4571-8fbe-0eff68f07394" providerId="ADAL" clId="{9C3381E4-D8E7-4C15-B916-C1F679546086}" dt="2023-06-02T14:49:42.122" v="483" actId="478"/>
          <ac:picMkLst>
            <pc:docMk/>
            <pc:sldMk cId="2891614148" sldId="308"/>
            <ac:picMk id="7" creationId="{CCD91542-8DDA-D76E-1A7A-F8281BBFEC41}"/>
          </ac:picMkLst>
        </pc:picChg>
      </pc:sldChg>
      <pc:sldMasterChg chg="del delSldLayout">
        <pc:chgData name="Marit Schouten" userId="805fe512-144b-4571-8fbe-0eff68f07394" providerId="ADAL" clId="{9C3381E4-D8E7-4C15-B916-C1F679546086}" dt="2023-06-02T14:31:22.222" v="28" actId="700"/>
        <pc:sldMasterMkLst>
          <pc:docMk/>
          <pc:sldMasterMk cId="2460954070" sldId="2147483688"/>
        </pc:sldMasterMkLst>
        <pc:sldLayoutChg chg="del">
          <pc:chgData name="Marit Schouten" userId="805fe512-144b-4571-8fbe-0eff68f07394" providerId="ADAL" clId="{9C3381E4-D8E7-4C15-B916-C1F679546086}" dt="2023-06-02T14:31:22.222" v="28" actId="700"/>
          <pc:sldLayoutMkLst>
            <pc:docMk/>
            <pc:sldMasterMk cId="2460954070" sldId="2147483688"/>
            <pc:sldLayoutMk cId="3733172339" sldId="2147483665"/>
          </pc:sldLayoutMkLst>
        </pc:sldLayoutChg>
        <pc:sldLayoutChg chg="del">
          <pc:chgData name="Marit Schouten" userId="805fe512-144b-4571-8fbe-0eff68f07394" providerId="ADAL" clId="{9C3381E4-D8E7-4C15-B916-C1F679546086}" dt="2023-06-02T14:31:22.222" v="28" actId="700"/>
          <pc:sldLayoutMkLst>
            <pc:docMk/>
            <pc:sldMasterMk cId="2460954070" sldId="2147483688"/>
            <pc:sldLayoutMk cId="3210312558" sldId="2147483666"/>
          </pc:sldLayoutMkLst>
        </pc:sldLayoutChg>
        <pc:sldLayoutChg chg="del">
          <pc:chgData name="Marit Schouten" userId="805fe512-144b-4571-8fbe-0eff68f07394" providerId="ADAL" clId="{9C3381E4-D8E7-4C15-B916-C1F679546086}" dt="2023-06-02T14:31:22.222" v="28" actId="700"/>
          <pc:sldLayoutMkLst>
            <pc:docMk/>
            <pc:sldMasterMk cId="2460954070" sldId="2147483688"/>
            <pc:sldLayoutMk cId="3146388984" sldId="2147483667"/>
          </pc:sldLayoutMkLst>
        </pc:sldLayoutChg>
        <pc:sldLayoutChg chg="del">
          <pc:chgData name="Marit Schouten" userId="805fe512-144b-4571-8fbe-0eff68f07394" providerId="ADAL" clId="{9C3381E4-D8E7-4C15-B916-C1F679546086}" dt="2023-06-02T14:31:22.222" v="28" actId="700"/>
          <pc:sldLayoutMkLst>
            <pc:docMk/>
            <pc:sldMasterMk cId="2460954070" sldId="2147483688"/>
            <pc:sldLayoutMk cId="3171841454" sldId="2147483668"/>
          </pc:sldLayoutMkLst>
        </pc:sldLayoutChg>
        <pc:sldLayoutChg chg="del">
          <pc:chgData name="Marit Schouten" userId="805fe512-144b-4571-8fbe-0eff68f07394" providerId="ADAL" clId="{9C3381E4-D8E7-4C15-B916-C1F679546086}" dt="2023-06-02T14:31:22.222" v="28" actId="700"/>
          <pc:sldLayoutMkLst>
            <pc:docMk/>
            <pc:sldMasterMk cId="2460954070" sldId="2147483688"/>
            <pc:sldLayoutMk cId="1718958274" sldId="2147483669"/>
          </pc:sldLayoutMkLst>
        </pc:sldLayoutChg>
        <pc:sldLayoutChg chg="del">
          <pc:chgData name="Marit Schouten" userId="805fe512-144b-4571-8fbe-0eff68f07394" providerId="ADAL" clId="{9C3381E4-D8E7-4C15-B916-C1F679546086}" dt="2023-06-02T14:31:22.222" v="28" actId="700"/>
          <pc:sldLayoutMkLst>
            <pc:docMk/>
            <pc:sldMasterMk cId="2460954070" sldId="2147483688"/>
            <pc:sldLayoutMk cId="2202905451" sldId="2147483670"/>
          </pc:sldLayoutMkLst>
        </pc:sldLayoutChg>
        <pc:sldLayoutChg chg="del">
          <pc:chgData name="Marit Schouten" userId="805fe512-144b-4571-8fbe-0eff68f07394" providerId="ADAL" clId="{9C3381E4-D8E7-4C15-B916-C1F679546086}" dt="2023-06-02T14:31:22.222" v="28" actId="700"/>
          <pc:sldLayoutMkLst>
            <pc:docMk/>
            <pc:sldMasterMk cId="2460954070" sldId="2147483688"/>
            <pc:sldLayoutMk cId="3479445657" sldId="2147483671"/>
          </pc:sldLayoutMkLst>
        </pc:sldLayoutChg>
        <pc:sldLayoutChg chg="del">
          <pc:chgData name="Marit Schouten" userId="805fe512-144b-4571-8fbe-0eff68f07394" providerId="ADAL" clId="{9C3381E4-D8E7-4C15-B916-C1F679546086}" dt="2023-06-02T14:31:22.222" v="28" actId="700"/>
          <pc:sldLayoutMkLst>
            <pc:docMk/>
            <pc:sldMasterMk cId="2460954070" sldId="2147483688"/>
            <pc:sldLayoutMk cId="2385387890" sldId="2147483689"/>
          </pc:sldLayoutMkLst>
        </pc:sldLayoutChg>
        <pc:sldLayoutChg chg="del">
          <pc:chgData name="Marit Schouten" userId="805fe512-144b-4571-8fbe-0eff68f07394" providerId="ADAL" clId="{9C3381E4-D8E7-4C15-B916-C1F679546086}" dt="2023-06-02T14:31:22.222" v="28" actId="700"/>
          <pc:sldLayoutMkLst>
            <pc:docMk/>
            <pc:sldMasterMk cId="2460954070" sldId="2147483688"/>
            <pc:sldLayoutMk cId="949138452" sldId="2147483690"/>
          </pc:sldLayoutMkLst>
        </pc:sldLayoutChg>
        <pc:sldLayoutChg chg="del">
          <pc:chgData name="Marit Schouten" userId="805fe512-144b-4571-8fbe-0eff68f07394" providerId="ADAL" clId="{9C3381E4-D8E7-4C15-B916-C1F679546086}" dt="2023-06-02T14:31:22.222" v="28" actId="700"/>
          <pc:sldLayoutMkLst>
            <pc:docMk/>
            <pc:sldMasterMk cId="2460954070" sldId="2147483688"/>
            <pc:sldLayoutMk cId="2591524520" sldId="2147483691"/>
          </pc:sldLayoutMkLst>
        </pc:sldLayoutChg>
        <pc:sldLayoutChg chg="del">
          <pc:chgData name="Marit Schouten" userId="805fe512-144b-4571-8fbe-0eff68f07394" providerId="ADAL" clId="{9C3381E4-D8E7-4C15-B916-C1F679546086}" dt="2023-06-02T14:31:22.222" v="28" actId="700"/>
          <pc:sldLayoutMkLst>
            <pc:docMk/>
            <pc:sldMasterMk cId="2460954070" sldId="2147483688"/>
            <pc:sldLayoutMk cId="1203092039" sldId="2147483692"/>
          </pc:sldLayoutMkLst>
        </pc:sldLayoutChg>
      </pc:sldMasterChg>
    </pc:docChg>
  </pc:docChgLst>
  <pc:docChgLst>
    <pc:chgData name="Daan Stuijfzand" userId="S::86547dst@eur.nl::129c38ca-2abb-4ea0-945a-d3cf8e396931" providerId="AD" clId="Web-{319ED5D4-E55D-4A54-B15E-E7E8BBEAE83A}"/>
    <pc:docChg chg="modSld">
      <pc:chgData name="Daan Stuijfzand" userId="S::86547dst@eur.nl::129c38ca-2abb-4ea0-945a-d3cf8e396931" providerId="AD" clId="Web-{319ED5D4-E55D-4A54-B15E-E7E8BBEAE83A}" dt="2023-02-27T18:09:47.153" v="264" actId="1076"/>
      <pc:docMkLst>
        <pc:docMk/>
      </pc:docMkLst>
      <pc:sldChg chg="addSp delSp modSp mod modClrScheme chgLayout">
        <pc:chgData name="Daan Stuijfzand" userId="S::86547dst@eur.nl::129c38ca-2abb-4ea0-945a-d3cf8e396931" providerId="AD" clId="Web-{319ED5D4-E55D-4A54-B15E-E7E8BBEAE83A}" dt="2023-02-27T18:09:47.153" v="264" actId="1076"/>
        <pc:sldMkLst>
          <pc:docMk/>
          <pc:sldMk cId="1516237352" sldId="259"/>
        </pc:sldMkLst>
        <pc:spChg chg="mod ord">
          <ac:chgData name="Daan Stuijfzand" userId="S::86547dst@eur.nl::129c38ca-2abb-4ea0-945a-d3cf8e396931" providerId="AD" clId="Web-{319ED5D4-E55D-4A54-B15E-E7E8BBEAE83A}" dt="2023-02-27T18:09:40.418" v="263" actId="1076"/>
          <ac:spMkLst>
            <pc:docMk/>
            <pc:sldMk cId="1516237352" sldId="259"/>
            <ac:spMk id="2" creationId="{00000000-0000-0000-0000-000000000000}"/>
          </ac:spMkLst>
        </pc:spChg>
        <pc:spChg chg="mod ord">
          <ac:chgData name="Daan Stuijfzand" userId="S::86547dst@eur.nl::129c38ca-2abb-4ea0-945a-d3cf8e396931" providerId="AD" clId="Web-{319ED5D4-E55D-4A54-B15E-E7E8BBEAE83A}" dt="2023-02-27T18:09:47.153" v="264" actId="1076"/>
          <ac:spMkLst>
            <pc:docMk/>
            <pc:sldMk cId="1516237352" sldId="259"/>
            <ac:spMk id="3" creationId="{00000000-0000-0000-0000-000000000000}"/>
          </ac:spMkLst>
        </pc:spChg>
        <pc:spChg chg="del">
          <ac:chgData name="Daan Stuijfzand" userId="S::86547dst@eur.nl::129c38ca-2abb-4ea0-945a-d3cf8e396931" providerId="AD" clId="Web-{319ED5D4-E55D-4A54-B15E-E7E8BBEAE83A}" dt="2023-02-27T18:07:46.492" v="253"/>
          <ac:spMkLst>
            <pc:docMk/>
            <pc:sldMk cId="1516237352" sldId="259"/>
            <ac:spMk id="4" creationId="{98050F85-2FF2-2156-6F4E-A98CFB581F6C}"/>
          </ac:spMkLst>
        </pc:spChg>
        <pc:spChg chg="add del mod ord">
          <ac:chgData name="Daan Stuijfzand" userId="S::86547dst@eur.nl::129c38ca-2abb-4ea0-945a-d3cf8e396931" providerId="AD" clId="Web-{319ED5D4-E55D-4A54-B15E-E7E8BBEAE83A}" dt="2023-02-27T18:09:26.668" v="262"/>
          <ac:spMkLst>
            <pc:docMk/>
            <pc:sldMk cId="1516237352" sldId="259"/>
            <ac:spMk id="5" creationId="{69DF82B4-B52B-C993-77CD-0E71C84DEC21}"/>
          </ac:spMkLst>
        </pc:spChg>
      </pc:sldChg>
      <pc:sldChg chg="delSp modSp mod modClrScheme chgLayout">
        <pc:chgData name="Daan Stuijfzand" userId="S::86547dst@eur.nl::129c38ca-2abb-4ea0-945a-d3cf8e396931" providerId="AD" clId="Web-{319ED5D4-E55D-4A54-B15E-E7E8BBEAE83A}" dt="2023-02-27T18:03:28.624" v="200" actId="1076"/>
        <pc:sldMkLst>
          <pc:docMk/>
          <pc:sldMk cId="4188267621" sldId="260"/>
        </pc:sldMkLst>
        <pc:spChg chg="mod ord">
          <ac:chgData name="Daan Stuijfzand" userId="S::86547dst@eur.nl::129c38ca-2abb-4ea0-945a-d3cf8e396931" providerId="AD" clId="Web-{319ED5D4-E55D-4A54-B15E-E7E8BBEAE83A}" dt="2023-02-27T18:03:28.624" v="200" actId="1076"/>
          <ac:spMkLst>
            <pc:docMk/>
            <pc:sldMk cId="4188267621" sldId="260"/>
            <ac:spMk id="2" creationId="{00000000-0000-0000-0000-000000000000}"/>
          </ac:spMkLst>
        </pc:spChg>
        <pc:spChg chg="del">
          <ac:chgData name="Daan Stuijfzand" userId="S::86547dst@eur.nl::129c38ca-2abb-4ea0-945a-d3cf8e396931" providerId="AD" clId="Web-{319ED5D4-E55D-4A54-B15E-E7E8BBEAE83A}" dt="2023-02-27T18:02:56.248" v="198"/>
          <ac:spMkLst>
            <pc:docMk/>
            <pc:sldMk cId="4188267621" sldId="260"/>
            <ac:spMk id="5" creationId="{6D876E87-808A-19B3-D232-944CAEDDD9F7}"/>
          </ac:spMkLst>
        </pc:spChg>
        <pc:spChg chg="mod">
          <ac:chgData name="Daan Stuijfzand" userId="S::86547dst@eur.nl::129c38ca-2abb-4ea0-945a-d3cf8e396931" providerId="AD" clId="Web-{319ED5D4-E55D-4A54-B15E-E7E8BBEAE83A}" dt="2023-02-27T18:00:29.806" v="182"/>
          <ac:spMkLst>
            <pc:docMk/>
            <pc:sldMk cId="4188267621" sldId="260"/>
            <ac:spMk id="13" creationId="{00000000-0000-0000-0000-000000000000}"/>
          </ac:spMkLst>
        </pc:spChg>
        <pc:spChg chg="mod">
          <ac:chgData name="Daan Stuijfzand" userId="S::86547dst@eur.nl::129c38ca-2abb-4ea0-945a-d3cf8e396931" providerId="AD" clId="Web-{319ED5D4-E55D-4A54-B15E-E7E8BBEAE83A}" dt="2023-02-27T18:00:50.837" v="185"/>
          <ac:spMkLst>
            <pc:docMk/>
            <pc:sldMk cId="4188267621" sldId="260"/>
            <ac:spMk id="14" creationId="{00000000-0000-0000-0000-000000000000}"/>
          </ac:spMkLst>
        </pc:spChg>
        <pc:spChg chg="mod">
          <ac:chgData name="Daan Stuijfzand" userId="S::86547dst@eur.nl::129c38ca-2abb-4ea0-945a-d3cf8e396931" providerId="AD" clId="Web-{319ED5D4-E55D-4A54-B15E-E7E8BBEAE83A}" dt="2023-02-27T18:00:37.837" v="183"/>
          <ac:spMkLst>
            <pc:docMk/>
            <pc:sldMk cId="4188267621" sldId="260"/>
            <ac:spMk id="16" creationId="{00000000-0000-0000-0000-000000000000}"/>
          </ac:spMkLst>
        </pc:spChg>
        <pc:spChg chg="mod">
          <ac:chgData name="Daan Stuijfzand" userId="S::86547dst@eur.nl::129c38ca-2abb-4ea0-945a-d3cf8e396931" providerId="AD" clId="Web-{319ED5D4-E55D-4A54-B15E-E7E8BBEAE83A}" dt="2023-02-27T18:00:43.337" v="184"/>
          <ac:spMkLst>
            <pc:docMk/>
            <pc:sldMk cId="4188267621" sldId="260"/>
            <ac:spMk id="17" creationId="{00000000-0000-0000-0000-000000000000}"/>
          </ac:spMkLst>
        </pc:spChg>
        <pc:spChg chg="mod">
          <ac:chgData name="Daan Stuijfzand" userId="S::86547dst@eur.nl::129c38ca-2abb-4ea0-945a-d3cf8e396931" providerId="AD" clId="Web-{319ED5D4-E55D-4A54-B15E-E7E8BBEAE83A}" dt="2023-02-27T18:02:43.076" v="197"/>
          <ac:spMkLst>
            <pc:docMk/>
            <pc:sldMk cId="4188267621" sldId="260"/>
            <ac:spMk id="18" creationId="{00000000-0000-0000-0000-000000000000}"/>
          </ac:spMkLst>
        </pc:spChg>
        <pc:spChg chg="mod">
          <ac:chgData name="Daan Stuijfzand" userId="S::86547dst@eur.nl::129c38ca-2abb-4ea0-945a-d3cf8e396931" providerId="AD" clId="Web-{319ED5D4-E55D-4A54-B15E-E7E8BBEAE83A}" dt="2023-02-27T18:00:55.760" v="186"/>
          <ac:spMkLst>
            <pc:docMk/>
            <pc:sldMk cId="4188267621" sldId="260"/>
            <ac:spMk id="19" creationId="{00000000-0000-0000-0000-000000000000}"/>
          </ac:spMkLst>
        </pc:spChg>
        <pc:spChg chg="mod">
          <ac:chgData name="Daan Stuijfzand" userId="S::86547dst@eur.nl::129c38ca-2abb-4ea0-945a-d3cf8e396931" providerId="AD" clId="Web-{319ED5D4-E55D-4A54-B15E-E7E8BBEAE83A}" dt="2023-02-27T18:01:04.400" v="187"/>
          <ac:spMkLst>
            <pc:docMk/>
            <pc:sldMk cId="4188267621" sldId="260"/>
            <ac:spMk id="20" creationId="{00000000-0000-0000-0000-000000000000}"/>
          </ac:spMkLst>
        </pc:spChg>
        <pc:spChg chg="mod">
          <ac:chgData name="Daan Stuijfzand" userId="S::86547dst@eur.nl::129c38ca-2abb-4ea0-945a-d3cf8e396931" providerId="AD" clId="Web-{319ED5D4-E55D-4A54-B15E-E7E8BBEAE83A}" dt="2023-02-27T17:58:58.552" v="154" actId="20577"/>
          <ac:spMkLst>
            <pc:docMk/>
            <pc:sldMk cId="4188267621" sldId="260"/>
            <ac:spMk id="66" creationId="{00000000-0000-0000-0000-000000000000}"/>
          </ac:spMkLst>
        </pc:spChg>
        <pc:spChg chg="mod">
          <ac:chgData name="Daan Stuijfzand" userId="S::86547dst@eur.nl::129c38ca-2abb-4ea0-945a-d3cf8e396931" providerId="AD" clId="Web-{319ED5D4-E55D-4A54-B15E-E7E8BBEAE83A}" dt="2023-02-27T17:59:12.490" v="157" actId="20577"/>
          <ac:spMkLst>
            <pc:docMk/>
            <pc:sldMk cId="4188267621" sldId="260"/>
            <ac:spMk id="67" creationId="{00000000-0000-0000-0000-000000000000}"/>
          </ac:spMkLst>
        </pc:spChg>
        <pc:spChg chg="mod">
          <ac:chgData name="Daan Stuijfzand" userId="S::86547dst@eur.nl::129c38ca-2abb-4ea0-945a-d3cf8e396931" providerId="AD" clId="Web-{319ED5D4-E55D-4A54-B15E-E7E8BBEAE83A}" dt="2023-02-27T17:59:37.835" v="163" actId="1076"/>
          <ac:spMkLst>
            <pc:docMk/>
            <pc:sldMk cId="4188267621" sldId="260"/>
            <ac:spMk id="68" creationId="{00000000-0000-0000-0000-000000000000}"/>
          </ac:spMkLst>
        </pc:spChg>
        <pc:spChg chg="mod">
          <ac:chgData name="Daan Stuijfzand" userId="S::86547dst@eur.nl::129c38ca-2abb-4ea0-945a-d3cf8e396931" providerId="AD" clId="Web-{319ED5D4-E55D-4A54-B15E-E7E8BBEAE83A}" dt="2023-02-27T17:57:50.816" v="143" actId="20577"/>
          <ac:spMkLst>
            <pc:docMk/>
            <pc:sldMk cId="4188267621" sldId="260"/>
            <ac:spMk id="69" creationId="{00000000-0000-0000-0000-000000000000}"/>
          </ac:spMkLst>
        </pc:spChg>
        <pc:spChg chg="mod">
          <ac:chgData name="Daan Stuijfzand" userId="S::86547dst@eur.nl::129c38ca-2abb-4ea0-945a-d3cf8e396931" providerId="AD" clId="Web-{319ED5D4-E55D-4A54-B15E-E7E8BBEAE83A}" dt="2023-02-27T18:00:11.071" v="180" actId="14100"/>
          <ac:spMkLst>
            <pc:docMk/>
            <pc:sldMk cId="4188267621" sldId="260"/>
            <ac:spMk id="70" creationId="{00000000-0000-0000-0000-000000000000}"/>
          </ac:spMkLst>
        </pc:spChg>
        <pc:spChg chg="mod">
          <ac:chgData name="Daan Stuijfzand" userId="S::86547dst@eur.nl::129c38ca-2abb-4ea0-945a-d3cf8e396931" providerId="AD" clId="Web-{319ED5D4-E55D-4A54-B15E-E7E8BBEAE83A}" dt="2023-02-27T17:59:50.492" v="166" actId="20577"/>
          <ac:spMkLst>
            <pc:docMk/>
            <pc:sldMk cId="4188267621" sldId="260"/>
            <ac:spMk id="71" creationId="{00000000-0000-0000-0000-000000000000}"/>
          </ac:spMkLst>
        </pc:spChg>
        <pc:grpChg chg="mod">
          <ac:chgData name="Daan Stuijfzand" userId="S::86547dst@eur.nl::129c38ca-2abb-4ea0-945a-d3cf8e396931" providerId="AD" clId="Web-{319ED5D4-E55D-4A54-B15E-E7E8BBEAE83A}" dt="2023-02-27T18:00:00.117" v="167" actId="1076"/>
          <ac:grpSpMkLst>
            <pc:docMk/>
            <pc:sldMk cId="4188267621" sldId="260"/>
            <ac:grpSpMk id="4" creationId="{00000000-0000-0000-0000-000000000000}"/>
          </ac:grpSpMkLst>
        </pc:grpChg>
        <pc:cxnChg chg="mod">
          <ac:chgData name="Daan Stuijfzand" userId="S::86547dst@eur.nl::129c38ca-2abb-4ea0-945a-d3cf8e396931" providerId="AD" clId="Web-{319ED5D4-E55D-4A54-B15E-E7E8BBEAE83A}" dt="2023-02-27T18:00:00.117" v="167" actId="1076"/>
          <ac:cxnSpMkLst>
            <pc:docMk/>
            <pc:sldMk cId="4188267621" sldId="260"/>
            <ac:cxnSpMk id="64" creationId="{00000000-0000-0000-0000-000000000000}"/>
          </ac:cxnSpMkLst>
        </pc:cxnChg>
      </pc:sldChg>
      <pc:sldChg chg="delSp modSp">
        <pc:chgData name="Daan Stuijfzand" userId="S::86547dst@eur.nl::129c38ca-2abb-4ea0-945a-d3cf8e396931" providerId="AD" clId="Web-{319ED5D4-E55D-4A54-B15E-E7E8BBEAE83A}" dt="2023-02-27T17:58:28.661" v="150" actId="20577"/>
        <pc:sldMkLst>
          <pc:docMk/>
          <pc:sldMk cId="3696311281" sldId="261"/>
        </pc:sldMkLst>
        <pc:spChg chg="mod">
          <ac:chgData name="Daan Stuijfzand" userId="S::86547dst@eur.nl::129c38ca-2abb-4ea0-945a-d3cf8e396931" providerId="AD" clId="Web-{319ED5D4-E55D-4A54-B15E-E7E8BBEAE83A}" dt="2023-02-27T17:58:28.661" v="150" actId="20577"/>
          <ac:spMkLst>
            <pc:docMk/>
            <pc:sldMk cId="3696311281" sldId="261"/>
            <ac:spMk id="2" creationId="{00000000-0000-0000-0000-000000000000}"/>
          </ac:spMkLst>
        </pc:spChg>
        <pc:spChg chg="del">
          <ac:chgData name="Daan Stuijfzand" userId="S::86547dst@eur.nl::129c38ca-2abb-4ea0-945a-d3cf8e396931" providerId="AD" clId="Web-{319ED5D4-E55D-4A54-B15E-E7E8BBEAE83A}" dt="2023-02-27T17:56:42.532" v="109"/>
          <ac:spMkLst>
            <pc:docMk/>
            <pc:sldMk cId="3696311281" sldId="261"/>
            <ac:spMk id="3" creationId="{338DC4F4-658E-591A-9754-2157936AE5E7}"/>
          </ac:spMkLst>
        </pc:spChg>
        <pc:spChg chg="mod">
          <ac:chgData name="Daan Stuijfzand" userId="S::86547dst@eur.nl::129c38ca-2abb-4ea0-945a-d3cf8e396931" providerId="AD" clId="Web-{319ED5D4-E55D-4A54-B15E-E7E8BBEAE83A}" dt="2023-02-27T17:54:02.011" v="91" actId="20577"/>
          <ac:spMkLst>
            <pc:docMk/>
            <pc:sldMk cId="3696311281" sldId="261"/>
            <ac:spMk id="7" creationId="{00000000-0000-0000-0000-000000000000}"/>
          </ac:spMkLst>
        </pc:spChg>
        <pc:spChg chg="mod">
          <ac:chgData name="Daan Stuijfzand" userId="S::86547dst@eur.nl::129c38ca-2abb-4ea0-945a-d3cf8e396931" providerId="AD" clId="Web-{319ED5D4-E55D-4A54-B15E-E7E8BBEAE83A}" dt="2023-02-27T17:54:25.402" v="94" actId="20577"/>
          <ac:spMkLst>
            <pc:docMk/>
            <pc:sldMk cId="3696311281" sldId="261"/>
            <ac:spMk id="9" creationId="{00000000-0000-0000-0000-000000000000}"/>
          </ac:spMkLst>
        </pc:spChg>
        <pc:spChg chg="mod">
          <ac:chgData name="Daan Stuijfzand" userId="S::86547dst@eur.nl::129c38ca-2abb-4ea0-945a-d3cf8e396931" providerId="AD" clId="Web-{319ED5D4-E55D-4A54-B15E-E7E8BBEAE83A}" dt="2023-02-27T17:54:56.591" v="98" actId="20577"/>
          <ac:spMkLst>
            <pc:docMk/>
            <pc:sldMk cId="3696311281" sldId="261"/>
            <ac:spMk id="10" creationId="{00000000-0000-0000-0000-000000000000}"/>
          </ac:spMkLst>
        </pc:spChg>
        <pc:spChg chg="mod">
          <ac:chgData name="Daan Stuijfzand" userId="S::86547dst@eur.nl::129c38ca-2abb-4ea0-945a-d3cf8e396931" providerId="AD" clId="Web-{319ED5D4-E55D-4A54-B15E-E7E8BBEAE83A}" dt="2023-02-27T17:55:28.686" v="105" actId="20577"/>
          <ac:spMkLst>
            <pc:docMk/>
            <pc:sldMk cId="3696311281" sldId="261"/>
            <ac:spMk id="11" creationId="{00000000-0000-0000-0000-000000000000}"/>
          </ac:spMkLst>
        </pc:spChg>
        <pc:spChg chg="mod">
          <ac:chgData name="Daan Stuijfzand" userId="S::86547dst@eur.nl::129c38ca-2abb-4ea0-945a-d3cf8e396931" providerId="AD" clId="Web-{319ED5D4-E55D-4A54-B15E-E7E8BBEAE83A}" dt="2023-02-27T17:55:59.531" v="108" actId="20577"/>
          <ac:spMkLst>
            <pc:docMk/>
            <pc:sldMk cId="3696311281" sldId="261"/>
            <ac:spMk id="12" creationId="{00000000-0000-0000-0000-000000000000}"/>
          </ac:spMkLst>
        </pc:spChg>
        <pc:graphicFrameChg chg="modGraphic">
          <ac:chgData name="Daan Stuijfzand" userId="S::86547dst@eur.nl::129c38ca-2abb-4ea0-945a-d3cf8e396931" providerId="AD" clId="Web-{319ED5D4-E55D-4A54-B15E-E7E8BBEAE83A}" dt="2023-02-27T17:53:05.571" v="87"/>
          <ac:graphicFrameMkLst>
            <pc:docMk/>
            <pc:sldMk cId="3696311281" sldId="261"/>
            <ac:graphicFrameMk id="6" creationId="{00000000-0000-0000-0000-000000000000}"/>
          </ac:graphicFrameMkLst>
        </pc:graphicFrameChg>
      </pc:sldChg>
      <pc:sldChg chg="modSp">
        <pc:chgData name="Daan Stuijfzand" userId="S::86547dst@eur.nl::129c38ca-2abb-4ea0-945a-d3cf8e396931" providerId="AD" clId="Web-{319ED5D4-E55D-4A54-B15E-E7E8BBEAE83A}" dt="2023-02-27T17:58:41.771" v="151" actId="20577"/>
        <pc:sldMkLst>
          <pc:docMk/>
          <pc:sldMk cId="828925962" sldId="262"/>
        </pc:sldMkLst>
        <pc:spChg chg="mod">
          <ac:chgData name="Daan Stuijfzand" userId="S::86547dst@eur.nl::129c38ca-2abb-4ea0-945a-d3cf8e396931" providerId="AD" clId="Web-{319ED5D4-E55D-4A54-B15E-E7E8BBEAE83A}" dt="2023-02-27T17:58:41.771" v="151" actId="20577"/>
          <ac:spMkLst>
            <pc:docMk/>
            <pc:sldMk cId="828925962" sldId="262"/>
            <ac:spMk id="2" creationId="{A5A9D480-42C1-44DB-9546-7355DFF674F3}"/>
          </ac:spMkLst>
        </pc:spChg>
      </pc:sldChg>
      <pc:sldChg chg="modSp">
        <pc:chgData name="Daan Stuijfzand" userId="S::86547dst@eur.nl::129c38ca-2abb-4ea0-945a-d3cf8e396931" providerId="AD" clId="Web-{319ED5D4-E55D-4A54-B15E-E7E8BBEAE83A}" dt="2023-02-27T17:51:58.491" v="84" actId="1076"/>
        <pc:sldMkLst>
          <pc:docMk/>
          <pc:sldMk cId="1576080964" sldId="263"/>
        </pc:sldMkLst>
        <pc:spChg chg="mod">
          <ac:chgData name="Daan Stuijfzand" userId="S::86547dst@eur.nl::129c38ca-2abb-4ea0-945a-d3cf8e396931" providerId="AD" clId="Web-{319ED5D4-E55D-4A54-B15E-E7E8BBEAE83A}" dt="2023-02-27T17:51:58.491" v="84" actId="1076"/>
          <ac:spMkLst>
            <pc:docMk/>
            <pc:sldMk cId="1576080964" sldId="263"/>
            <ac:spMk id="2" creationId="{77B199B2-C3E3-4708-9B73-4899B5A3E81E}"/>
          </ac:spMkLst>
        </pc:spChg>
        <pc:spChg chg="mod">
          <ac:chgData name="Daan Stuijfzand" userId="S::86547dst@eur.nl::129c38ca-2abb-4ea0-945a-d3cf8e396931" providerId="AD" clId="Web-{319ED5D4-E55D-4A54-B15E-E7E8BBEAE83A}" dt="2023-02-27T17:50:05.893" v="71" actId="1076"/>
          <ac:spMkLst>
            <pc:docMk/>
            <pc:sldMk cId="1576080964" sldId="263"/>
            <ac:spMk id="4" creationId="{CB59BC85-BA67-D992-3A65-1622AC6623BC}"/>
          </ac:spMkLst>
        </pc:spChg>
        <pc:spChg chg="mod">
          <ac:chgData name="Daan Stuijfzand" userId="S::86547dst@eur.nl::129c38ca-2abb-4ea0-945a-d3cf8e396931" providerId="AD" clId="Web-{319ED5D4-E55D-4A54-B15E-E7E8BBEAE83A}" dt="2023-02-27T17:50:11.706" v="72" actId="1076"/>
          <ac:spMkLst>
            <pc:docMk/>
            <pc:sldMk cId="1576080964" sldId="263"/>
            <ac:spMk id="5" creationId="{74387B82-5E2F-CD95-6D81-B9A0028B43CE}"/>
          </ac:spMkLst>
        </pc:spChg>
      </pc:sldChg>
      <pc:sldChg chg="modSp mod modClrScheme chgLayout">
        <pc:chgData name="Daan Stuijfzand" userId="S::86547dst@eur.nl::129c38ca-2abb-4ea0-945a-d3cf8e396931" providerId="AD" clId="Web-{319ED5D4-E55D-4A54-B15E-E7E8BBEAE83A}" dt="2023-02-27T17:49:36.830" v="70" actId="14100"/>
        <pc:sldMkLst>
          <pc:docMk/>
          <pc:sldMk cId="3200778379" sldId="265"/>
        </pc:sldMkLst>
        <pc:spChg chg="mod ord">
          <ac:chgData name="Daan Stuijfzand" userId="S::86547dst@eur.nl::129c38ca-2abb-4ea0-945a-d3cf8e396931" providerId="AD" clId="Web-{319ED5D4-E55D-4A54-B15E-E7E8BBEAE83A}" dt="2023-02-27T17:49:05.376" v="64" actId="1076"/>
          <ac:spMkLst>
            <pc:docMk/>
            <pc:sldMk cId="3200778379" sldId="265"/>
            <ac:spMk id="2" creationId="{06266324-3976-D072-67B2-739DFD94D0AA}"/>
          </ac:spMkLst>
        </pc:spChg>
        <pc:spChg chg="mod">
          <ac:chgData name="Daan Stuijfzand" userId="S::86547dst@eur.nl::129c38ca-2abb-4ea0-945a-d3cf8e396931" providerId="AD" clId="Web-{319ED5D4-E55D-4A54-B15E-E7E8BBEAE83A}" dt="2023-02-27T17:49:36.830" v="70" actId="14100"/>
          <ac:spMkLst>
            <pc:docMk/>
            <pc:sldMk cId="3200778379" sldId="265"/>
            <ac:spMk id="4" creationId="{02ACC03E-AACD-91C6-7A48-F2ACD7972B20}"/>
          </ac:spMkLst>
        </pc:spChg>
      </pc:sldChg>
      <pc:sldChg chg="modSp mod modClrScheme chgLayout">
        <pc:chgData name="Daan Stuijfzand" userId="S::86547dst@eur.nl::129c38ca-2abb-4ea0-945a-d3cf8e396931" providerId="AD" clId="Web-{319ED5D4-E55D-4A54-B15E-E7E8BBEAE83A}" dt="2023-02-27T17:46:24.011" v="57" actId="1076"/>
        <pc:sldMkLst>
          <pc:docMk/>
          <pc:sldMk cId="3211130856" sldId="266"/>
        </pc:sldMkLst>
        <pc:spChg chg="mod ord">
          <ac:chgData name="Daan Stuijfzand" userId="S::86547dst@eur.nl::129c38ca-2abb-4ea0-945a-d3cf8e396931" providerId="AD" clId="Web-{319ED5D4-E55D-4A54-B15E-E7E8BBEAE83A}" dt="2023-02-27T17:46:24.011" v="57" actId="1076"/>
          <ac:spMkLst>
            <pc:docMk/>
            <pc:sldMk cId="3211130856" sldId="266"/>
            <ac:spMk id="2" creationId="{AEB6ED4D-426B-B693-094C-29FD355BBC47}"/>
          </ac:spMkLst>
        </pc:spChg>
        <pc:picChg chg="mod">
          <ac:chgData name="Daan Stuijfzand" userId="S::86547dst@eur.nl::129c38ca-2abb-4ea0-945a-d3cf8e396931" providerId="AD" clId="Web-{319ED5D4-E55D-4A54-B15E-E7E8BBEAE83A}" dt="2023-02-27T17:46:03.947" v="55" actId="1076"/>
          <ac:picMkLst>
            <pc:docMk/>
            <pc:sldMk cId="3211130856" sldId="266"/>
            <ac:picMk id="4" creationId="{E59E4FBF-7E78-EA0C-184C-21F5877FBA11}"/>
          </ac:picMkLst>
        </pc:picChg>
      </pc:sldChg>
      <pc:sldChg chg="modSp mod modClrScheme chgLayout">
        <pc:chgData name="Daan Stuijfzand" userId="S::86547dst@eur.nl::129c38ca-2abb-4ea0-945a-d3cf8e396931" providerId="AD" clId="Web-{319ED5D4-E55D-4A54-B15E-E7E8BBEAE83A}" dt="2023-02-27T17:47:57.186" v="58" actId="20577"/>
        <pc:sldMkLst>
          <pc:docMk/>
          <pc:sldMk cId="2612277117" sldId="267"/>
        </pc:sldMkLst>
        <pc:spChg chg="mod ord">
          <ac:chgData name="Daan Stuijfzand" userId="S::86547dst@eur.nl::129c38ca-2abb-4ea0-945a-d3cf8e396931" providerId="AD" clId="Web-{319ED5D4-E55D-4A54-B15E-E7E8BBEAE83A}" dt="2023-02-27T17:47:57.186" v="58" actId="20577"/>
          <ac:spMkLst>
            <pc:docMk/>
            <pc:sldMk cId="2612277117" sldId="267"/>
            <ac:spMk id="2" creationId="{01957B1C-EF32-4622-B875-269353320F98}"/>
          </ac:spMkLst>
        </pc:spChg>
        <pc:spChg chg="mod ord">
          <ac:chgData name="Daan Stuijfzand" userId="S::86547dst@eur.nl::129c38ca-2abb-4ea0-945a-d3cf8e396931" providerId="AD" clId="Web-{319ED5D4-E55D-4A54-B15E-E7E8BBEAE83A}" dt="2023-02-27T17:44:10.100" v="43"/>
          <ac:spMkLst>
            <pc:docMk/>
            <pc:sldMk cId="2612277117" sldId="267"/>
            <ac:spMk id="3" creationId="{508F08DD-C91E-4C9A-9D15-ADEFA04A70FB}"/>
          </ac:spMkLst>
        </pc:spChg>
      </pc:sldChg>
      <pc:sldChg chg="addSp modSp mod modClrScheme chgLayout">
        <pc:chgData name="Daan Stuijfzand" userId="S::86547dst@eur.nl::129c38ca-2abb-4ea0-945a-d3cf8e396931" providerId="AD" clId="Web-{319ED5D4-E55D-4A54-B15E-E7E8BBEAE83A}" dt="2023-02-27T17:45:05.867" v="51" actId="20577"/>
        <pc:sldMkLst>
          <pc:docMk/>
          <pc:sldMk cId="1352733131" sldId="268"/>
        </pc:sldMkLst>
        <pc:spChg chg="mod ord">
          <ac:chgData name="Daan Stuijfzand" userId="S::86547dst@eur.nl::129c38ca-2abb-4ea0-945a-d3cf8e396931" providerId="AD" clId="Web-{319ED5D4-E55D-4A54-B15E-E7E8BBEAE83A}" dt="2023-02-27T17:43:52.130" v="42"/>
          <ac:spMkLst>
            <pc:docMk/>
            <pc:sldMk cId="1352733131" sldId="268"/>
            <ac:spMk id="2" creationId="{3CE625F1-2F75-4A8E-BE82-F8ABF4E0A28C}"/>
          </ac:spMkLst>
        </pc:spChg>
        <pc:spChg chg="mod ord">
          <ac:chgData name="Daan Stuijfzand" userId="S::86547dst@eur.nl::129c38ca-2abb-4ea0-945a-d3cf8e396931" providerId="AD" clId="Web-{319ED5D4-E55D-4A54-B15E-E7E8BBEAE83A}" dt="2023-02-27T17:43:52.130" v="42"/>
          <ac:spMkLst>
            <pc:docMk/>
            <pc:sldMk cId="1352733131" sldId="268"/>
            <ac:spMk id="3" creationId="{402945B0-5754-4A6C-89C2-BEFBCC6A6594}"/>
          </ac:spMkLst>
        </pc:spChg>
        <pc:spChg chg="add mod">
          <ac:chgData name="Daan Stuijfzand" userId="S::86547dst@eur.nl::129c38ca-2abb-4ea0-945a-d3cf8e396931" providerId="AD" clId="Web-{319ED5D4-E55D-4A54-B15E-E7E8BBEAE83A}" dt="2023-02-27T17:45:05.867" v="51" actId="20577"/>
          <ac:spMkLst>
            <pc:docMk/>
            <pc:sldMk cId="1352733131" sldId="268"/>
            <ac:spMk id="36" creationId="{0483C27E-C617-354F-2183-40AAAA348327}"/>
          </ac:spMkLst>
        </pc:spChg>
      </pc:sldChg>
      <pc:sldChg chg="addSp delSp modSp mod modClrScheme chgLayout">
        <pc:chgData name="Daan Stuijfzand" userId="S::86547dst@eur.nl::129c38ca-2abb-4ea0-945a-d3cf8e396931" providerId="AD" clId="Web-{319ED5D4-E55D-4A54-B15E-E7E8BBEAE83A}" dt="2023-02-27T17:43:23.801" v="41" actId="1076"/>
        <pc:sldMkLst>
          <pc:docMk/>
          <pc:sldMk cId="1287298203" sldId="269"/>
        </pc:sldMkLst>
        <pc:spChg chg="mod ord">
          <ac:chgData name="Daan Stuijfzand" userId="S::86547dst@eur.nl::129c38ca-2abb-4ea0-945a-d3cf8e396931" providerId="AD" clId="Web-{319ED5D4-E55D-4A54-B15E-E7E8BBEAE83A}" dt="2023-02-27T17:42:29.924" v="32"/>
          <ac:spMkLst>
            <pc:docMk/>
            <pc:sldMk cId="1287298203" sldId="269"/>
            <ac:spMk id="2" creationId="{3B4808F1-29DE-4B4D-8D9F-756EC8B725F1}"/>
          </ac:spMkLst>
        </pc:spChg>
        <pc:spChg chg="add del mod ord">
          <ac:chgData name="Daan Stuijfzand" userId="S::86547dst@eur.nl::129c38ca-2abb-4ea0-945a-d3cf8e396931" providerId="AD" clId="Web-{319ED5D4-E55D-4A54-B15E-E7E8BBEAE83A}" dt="2023-02-27T17:42:33.987" v="33"/>
          <ac:spMkLst>
            <pc:docMk/>
            <pc:sldMk cId="1287298203" sldId="269"/>
            <ac:spMk id="3" creationId="{1DAA556E-F834-00CC-71B8-944AF51B18D8}"/>
          </ac:spMkLst>
        </pc:spChg>
        <pc:spChg chg="add del mod ord">
          <ac:chgData name="Daan Stuijfzand" userId="S::86547dst@eur.nl::129c38ca-2abb-4ea0-945a-d3cf8e396931" providerId="AD" clId="Web-{319ED5D4-E55D-4A54-B15E-E7E8BBEAE83A}" dt="2023-02-27T17:42:36.690" v="34"/>
          <ac:spMkLst>
            <pc:docMk/>
            <pc:sldMk cId="1287298203" sldId="269"/>
            <ac:spMk id="4" creationId="{8AB0221D-B84D-80DB-8356-422F369BE258}"/>
          </ac:spMkLst>
        </pc:spChg>
        <pc:spChg chg="mod">
          <ac:chgData name="Daan Stuijfzand" userId="S::86547dst@eur.nl::129c38ca-2abb-4ea0-945a-d3cf8e396931" providerId="AD" clId="Web-{319ED5D4-E55D-4A54-B15E-E7E8BBEAE83A}" dt="2023-02-27T17:43:23.801" v="41" actId="1076"/>
          <ac:spMkLst>
            <pc:docMk/>
            <pc:sldMk cId="1287298203" sldId="269"/>
            <ac:spMk id="8" creationId="{2A388AE8-EB4D-4C3F-AE26-A1AF7994E109}"/>
          </ac:spMkLst>
        </pc:spChg>
        <pc:spChg chg="mod">
          <ac:chgData name="Daan Stuijfzand" userId="S::86547dst@eur.nl::129c38ca-2abb-4ea0-945a-d3cf8e396931" providerId="AD" clId="Web-{319ED5D4-E55D-4A54-B15E-E7E8BBEAE83A}" dt="2023-02-27T17:42:50.800" v="38" actId="20577"/>
          <ac:spMkLst>
            <pc:docMk/>
            <pc:sldMk cId="1287298203" sldId="269"/>
            <ac:spMk id="9" creationId="{7B2DE98A-FA4E-4952-B679-DE1B2A02E528}"/>
          </ac:spMkLst>
        </pc:spChg>
        <pc:spChg chg="mod">
          <ac:chgData name="Daan Stuijfzand" userId="S::86547dst@eur.nl::129c38ca-2abb-4ea0-945a-d3cf8e396931" providerId="AD" clId="Web-{319ED5D4-E55D-4A54-B15E-E7E8BBEAE83A}" dt="2023-02-27T17:43:17.082" v="40" actId="1076"/>
          <ac:spMkLst>
            <pc:docMk/>
            <pc:sldMk cId="1287298203" sldId="269"/>
            <ac:spMk id="11" creationId="{4FBBAF3F-8E3F-4BA3-8151-E50AF58101DE}"/>
          </ac:spMkLst>
        </pc:spChg>
      </pc:sldChg>
      <pc:sldChg chg="modSp">
        <pc:chgData name="Daan Stuijfzand" userId="S::86547dst@eur.nl::129c38ca-2abb-4ea0-945a-d3cf8e396931" providerId="AD" clId="Web-{319ED5D4-E55D-4A54-B15E-E7E8BBEAE83A}" dt="2023-02-27T17:41:50.829" v="31" actId="20577"/>
        <pc:sldMkLst>
          <pc:docMk/>
          <pc:sldMk cId="3342595" sldId="270"/>
        </pc:sldMkLst>
        <pc:spChg chg="mod">
          <ac:chgData name="Daan Stuijfzand" userId="S::86547dst@eur.nl::129c38ca-2abb-4ea0-945a-d3cf8e396931" providerId="AD" clId="Web-{319ED5D4-E55D-4A54-B15E-E7E8BBEAE83A}" dt="2023-02-27T17:41:50.829" v="31" actId="20577"/>
          <ac:spMkLst>
            <pc:docMk/>
            <pc:sldMk cId="3342595" sldId="270"/>
            <ac:spMk id="3" creationId="{9017705D-8C20-446F-ADB4-D3B74BDC1FEC}"/>
          </ac:spMkLst>
        </pc:spChg>
      </pc:sldChg>
      <pc:sldChg chg="modSp mod modClrScheme chgLayout">
        <pc:chgData name="Daan Stuijfzand" userId="S::86547dst@eur.nl::129c38ca-2abb-4ea0-945a-d3cf8e396931" providerId="AD" clId="Web-{319ED5D4-E55D-4A54-B15E-E7E8BBEAE83A}" dt="2023-02-27T17:41:14.312" v="23" actId="1076"/>
        <pc:sldMkLst>
          <pc:docMk/>
          <pc:sldMk cId="3143664787" sldId="271"/>
        </pc:sldMkLst>
        <pc:spChg chg="mod ord">
          <ac:chgData name="Daan Stuijfzand" userId="S::86547dst@eur.nl::129c38ca-2abb-4ea0-945a-d3cf8e396931" providerId="AD" clId="Web-{319ED5D4-E55D-4A54-B15E-E7E8BBEAE83A}" dt="2023-02-27T17:41:14.312" v="23" actId="1076"/>
          <ac:spMkLst>
            <pc:docMk/>
            <pc:sldMk cId="3143664787" sldId="271"/>
            <ac:spMk id="2" creationId="{7620F091-16CB-43F6-BFCC-1E28520CE5BF}"/>
          </ac:spMkLst>
        </pc:spChg>
        <pc:spChg chg="mod ord">
          <ac:chgData name="Daan Stuijfzand" userId="S::86547dst@eur.nl::129c38ca-2abb-4ea0-945a-d3cf8e396931" providerId="AD" clId="Web-{319ED5D4-E55D-4A54-B15E-E7E8BBEAE83A}" dt="2023-02-27T17:40:26.451" v="15"/>
          <ac:spMkLst>
            <pc:docMk/>
            <pc:sldMk cId="3143664787" sldId="271"/>
            <ac:spMk id="3" creationId="{8EF2EB6E-0132-444D-A607-F3B437FC9A6D}"/>
          </ac:spMkLst>
        </pc:spChg>
        <pc:picChg chg="mod">
          <ac:chgData name="Daan Stuijfzand" userId="S::86547dst@eur.nl::129c38ca-2abb-4ea0-945a-d3cf8e396931" providerId="AD" clId="Web-{319ED5D4-E55D-4A54-B15E-E7E8BBEAE83A}" dt="2023-02-27T17:41:01.390" v="22" actId="1076"/>
          <ac:picMkLst>
            <pc:docMk/>
            <pc:sldMk cId="3143664787" sldId="271"/>
            <ac:picMk id="4" creationId="{A7BE53BE-03CE-44B4-A251-3184B972EC12}"/>
          </ac:picMkLst>
        </pc:picChg>
      </pc:sldChg>
      <pc:sldChg chg="addSp modSp">
        <pc:chgData name="Daan Stuijfzand" userId="S::86547dst@eur.nl::129c38ca-2abb-4ea0-945a-d3cf8e396931" providerId="AD" clId="Web-{319ED5D4-E55D-4A54-B15E-E7E8BBEAE83A}" dt="2023-02-27T17:39:50.559" v="14" actId="1076"/>
        <pc:sldMkLst>
          <pc:docMk/>
          <pc:sldMk cId="3982169773" sldId="272"/>
        </pc:sldMkLst>
        <pc:spChg chg="add mod">
          <ac:chgData name="Daan Stuijfzand" userId="S::86547dst@eur.nl::129c38ca-2abb-4ea0-945a-d3cf8e396931" providerId="AD" clId="Web-{319ED5D4-E55D-4A54-B15E-E7E8BBEAE83A}" dt="2023-02-27T17:39:50.559" v="14" actId="1076"/>
          <ac:spMkLst>
            <pc:docMk/>
            <pc:sldMk cId="3982169773" sldId="272"/>
            <ac:spMk id="3" creationId="{46AC812C-10FB-7412-C431-7857B806E4AD}"/>
          </ac:spMkLst>
        </pc:spChg>
        <pc:picChg chg="add mod">
          <ac:chgData name="Daan Stuijfzand" userId="S::86547dst@eur.nl::129c38ca-2abb-4ea0-945a-d3cf8e396931" providerId="AD" clId="Web-{319ED5D4-E55D-4A54-B15E-E7E8BBEAE83A}" dt="2023-02-27T17:38:41.135" v="3" actId="1076"/>
          <ac:picMkLst>
            <pc:docMk/>
            <pc:sldMk cId="3982169773" sldId="272"/>
            <ac:picMk id="2" creationId="{B2B3F798-EA85-CE9F-5634-F10AFBF5EC2B}"/>
          </ac:picMkLst>
        </pc:picChg>
      </pc:sldChg>
    </pc:docChg>
  </pc:docChgLst>
  <pc:docChgLst>
    <pc:chgData name="Marit Schouten" userId="805fe512-144b-4571-8fbe-0eff68f07394" providerId="ADAL" clId="{AFCCDD5F-96C6-45AD-86B9-6A011DE53582}"/>
    <pc:docChg chg="undo custSel addSld delSld modSld">
      <pc:chgData name="Marit Schouten" userId="805fe512-144b-4571-8fbe-0eff68f07394" providerId="ADAL" clId="{AFCCDD5F-96C6-45AD-86B9-6A011DE53582}" dt="2023-12-12T17:03:35.764" v="199" actId="47"/>
      <pc:docMkLst>
        <pc:docMk/>
      </pc:docMkLst>
      <pc:sldChg chg="addSp delSp modSp mod modAnim">
        <pc:chgData name="Marit Schouten" userId="805fe512-144b-4571-8fbe-0eff68f07394" providerId="ADAL" clId="{AFCCDD5F-96C6-45AD-86B9-6A011DE53582}" dt="2023-12-12T16:56:13.374" v="119" actId="1076"/>
        <pc:sldMkLst>
          <pc:docMk/>
          <pc:sldMk cId="4188267621" sldId="260"/>
        </pc:sldMkLst>
        <pc:spChg chg="add mod">
          <ac:chgData name="Marit Schouten" userId="805fe512-144b-4571-8fbe-0eff68f07394" providerId="ADAL" clId="{AFCCDD5F-96C6-45AD-86B9-6A011DE53582}" dt="2023-12-12T16:56:13.374" v="119" actId="1076"/>
          <ac:spMkLst>
            <pc:docMk/>
            <pc:sldMk cId="4188267621" sldId="260"/>
            <ac:spMk id="5" creationId="{4273F65E-9809-110C-631F-6F4E8B988C7C}"/>
          </ac:spMkLst>
        </pc:spChg>
        <pc:spChg chg="mod topLvl">
          <ac:chgData name="Marit Schouten" userId="805fe512-144b-4571-8fbe-0eff68f07394" providerId="ADAL" clId="{AFCCDD5F-96C6-45AD-86B9-6A011DE53582}" dt="2023-12-12T16:55:30.384" v="95" actId="165"/>
          <ac:spMkLst>
            <pc:docMk/>
            <pc:sldMk cId="4188267621" sldId="260"/>
            <ac:spMk id="13" creationId="{00000000-0000-0000-0000-000000000000}"/>
          </ac:spMkLst>
        </pc:spChg>
        <pc:spChg chg="mod topLvl">
          <ac:chgData name="Marit Schouten" userId="805fe512-144b-4571-8fbe-0eff68f07394" providerId="ADAL" clId="{AFCCDD5F-96C6-45AD-86B9-6A011DE53582}" dt="2023-12-12T16:55:30.384" v="95" actId="165"/>
          <ac:spMkLst>
            <pc:docMk/>
            <pc:sldMk cId="4188267621" sldId="260"/>
            <ac:spMk id="66" creationId="{00000000-0000-0000-0000-000000000000}"/>
          </ac:spMkLst>
        </pc:spChg>
        <pc:spChg chg="mod topLvl">
          <ac:chgData name="Marit Schouten" userId="805fe512-144b-4571-8fbe-0eff68f07394" providerId="ADAL" clId="{AFCCDD5F-96C6-45AD-86B9-6A011DE53582}" dt="2023-12-12T16:55:30.384" v="95" actId="165"/>
          <ac:spMkLst>
            <pc:docMk/>
            <pc:sldMk cId="4188267621" sldId="260"/>
            <ac:spMk id="67" creationId="{00000000-0000-0000-0000-000000000000}"/>
          </ac:spMkLst>
        </pc:spChg>
        <pc:spChg chg="mod topLvl">
          <ac:chgData name="Marit Schouten" userId="805fe512-144b-4571-8fbe-0eff68f07394" providerId="ADAL" clId="{AFCCDD5F-96C6-45AD-86B9-6A011DE53582}" dt="2023-12-12T16:55:30.384" v="95" actId="165"/>
          <ac:spMkLst>
            <pc:docMk/>
            <pc:sldMk cId="4188267621" sldId="260"/>
            <ac:spMk id="68" creationId="{00000000-0000-0000-0000-000000000000}"/>
          </ac:spMkLst>
        </pc:spChg>
        <pc:spChg chg="mod topLvl">
          <ac:chgData name="Marit Schouten" userId="805fe512-144b-4571-8fbe-0eff68f07394" providerId="ADAL" clId="{AFCCDD5F-96C6-45AD-86B9-6A011DE53582}" dt="2023-12-12T16:55:30.384" v="95" actId="165"/>
          <ac:spMkLst>
            <pc:docMk/>
            <pc:sldMk cId="4188267621" sldId="260"/>
            <ac:spMk id="69" creationId="{00000000-0000-0000-0000-000000000000}"/>
          </ac:spMkLst>
        </pc:spChg>
        <pc:spChg chg="mod topLvl">
          <ac:chgData name="Marit Schouten" userId="805fe512-144b-4571-8fbe-0eff68f07394" providerId="ADAL" clId="{AFCCDD5F-96C6-45AD-86B9-6A011DE53582}" dt="2023-12-12T16:55:30.384" v="95" actId="165"/>
          <ac:spMkLst>
            <pc:docMk/>
            <pc:sldMk cId="4188267621" sldId="260"/>
            <ac:spMk id="70" creationId="{00000000-0000-0000-0000-000000000000}"/>
          </ac:spMkLst>
        </pc:spChg>
        <pc:spChg chg="mod topLvl">
          <ac:chgData name="Marit Schouten" userId="805fe512-144b-4571-8fbe-0eff68f07394" providerId="ADAL" clId="{AFCCDD5F-96C6-45AD-86B9-6A011DE53582}" dt="2023-12-12T16:55:30.384" v="95" actId="165"/>
          <ac:spMkLst>
            <pc:docMk/>
            <pc:sldMk cId="4188267621" sldId="260"/>
            <ac:spMk id="71" creationId="{00000000-0000-0000-0000-000000000000}"/>
          </ac:spMkLst>
        </pc:spChg>
        <pc:grpChg chg="del">
          <ac:chgData name="Marit Schouten" userId="805fe512-144b-4571-8fbe-0eff68f07394" providerId="ADAL" clId="{AFCCDD5F-96C6-45AD-86B9-6A011DE53582}" dt="2023-12-12T16:55:30.384" v="95" actId="165"/>
          <ac:grpSpMkLst>
            <pc:docMk/>
            <pc:sldMk cId="4188267621" sldId="260"/>
            <ac:grpSpMk id="3" creationId="{00000000-0000-0000-0000-000000000000}"/>
          </ac:grpSpMkLst>
        </pc:grpChg>
        <pc:cxnChg chg="add mod">
          <ac:chgData name="Marit Schouten" userId="805fe512-144b-4571-8fbe-0eff68f07394" providerId="ADAL" clId="{AFCCDD5F-96C6-45AD-86B9-6A011DE53582}" dt="2023-12-12T16:56:03.825" v="105" actId="14100"/>
          <ac:cxnSpMkLst>
            <pc:docMk/>
            <pc:sldMk cId="4188267621" sldId="260"/>
            <ac:cxnSpMk id="4" creationId="{FD510373-C7C8-763A-6540-34812818771B}"/>
          </ac:cxnSpMkLst>
        </pc:cxnChg>
        <pc:cxnChg chg="mod topLvl">
          <ac:chgData name="Marit Schouten" userId="805fe512-144b-4571-8fbe-0eff68f07394" providerId="ADAL" clId="{AFCCDD5F-96C6-45AD-86B9-6A011DE53582}" dt="2023-12-12T16:55:30.384" v="95" actId="165"/>
          <ac:cxnSpMkLst>
            <pc:docMk/>
            <pc:sldMk cId="4188267621" sldId="260"/>
            <ac:cxnSpMk id="47" creationId="{00000000-0000-0000-0000-000000000000}"/>
          </ac:cxnSpMkLst>
        </pc:cxnChg>
        <pc:cxnChg chg="mod topLvl">
          <ac:chgData name="Marit Schouten" userId="805fe512-144b-4571-8fbe-0eff68f07394" providerId="ADAL" clId="{AFCCDD5F-96C6-45AD-86B9-6A011DE53582}" dt="2023-12-12T16:55:30.384" v="95" actId="165"/>
          <ac:cxnSpMkLst>
            <pc:docMk/>
            <pc:sldMk cId="4188267621" sldId="260"/>
            <ac:cxnSpMk id="50" creationId="{00000000-0000-0000-0000-000000000000}"/>
          </ac:cxnSpMkLst>
        </pc:cxnChg>
        <pc:cxnChg chg="mod topLvl">
          <ac:chgData name="Marit Schouten" userId="805fe512-144b-4571-8fbe-0eff68f07394" providerId="ADAL" clId="{AFCCDD5F-96C6-45AD-86B9-6A011DE53582}" dt="2023-12-12T16:55:30.384" v="95" actId="165"/>
          <ac:cxnSpMkLst>
            <pc:docMk/>
            <pc:sldMk cId="4188267621" sldId="260"/>
            <ac:cxnSpMk id="54" creationId="{00000000-0000-0000-0000-000000000000}"/>
          </ac:cxnSpMkLst>
        </pc:cxnChg>
        <pc:cxnChg chg="mod topLvl">
          <ac:chgData name="Marit Schouten" userId="805fe512-144b-4571-8fbe-0eff68f07394" providerId="ADAL" clId="{AFCCDD5F-96C6-45AD-86B9-6A011DE53582}" dt="2023-12-12T16:55:30.384" v="95" actId="165"/>
          <ac:cxnSpMkLst>
            <pc:docMk/>
            <pc:sldMk cId="4188267621" sldId="260"/>
            <ac:cxnSpMk id="57" creationId="{00000000-0000-0000-0000-000000000000}"/>
          </ac:cxnSpMkLst>
        </pc:cxnChg>
        <pc:cxnChg chg="mod topLvl">
          <ac:chgData name="Marit Schouten" userId="805fe512-144b-4571-8fbe-0eff68f07394" providerId="ADAL" clId="{AFCCDD5F-96C6-45AD-86B9-6A011DE53582}" dt="2023-12-12T16:55:30.384" v="95" actId="165"/>
          <ac:cxnSpMkLst>
            <pc:docMk/>
            <pc:sldMk cId="4188267621" sldId="260"/>
            <ac:cxnSpMk id="59" creationId="{00000000-0000-0000-0000-000000000000}"/>
          </ac:cxnSpMkLst>
        </pc:cxnChg>
      </pc:sldChg>
      <pc:sldChg chg="modAnim">
        <pc:chgData name="Marit Schouten" userId="805fe512-144b-4571-8fbe-0eff68f07394" providerId="ADAL" clId="{AFCCDD5F-96C6-45AD-86B9-6A011DE53582}" dt="2023-12-12T16:53:32.252" v="91"/>
        <pc:sldMkLst>
          <pc:docMk/>
          <pc:sldMk cId="1352733131" sldId="268"/>
        </pc:sldMkLst>
      </pc:sldChg>
      <pc:sldChg chg="modSp mod">
        <pc:chgData name="Marit Schouten" userId="805fe512-144b-4571-8fbe-0eff68f07394" providerId="ADAL" clId="{AFCCDD5F-96C6-45AD-86B9-6A011DE53582}" dt="2023-12-12T16:52:25.496" v="86" actId="242"/>
        <pc:sldMkLst>
          <pc:docMk/>
          <pc:sldMk cId="1287298203" sldId="269"/>
        </pc:sldMkLst>
        <pc:spChg chg="mod">
          <ac:chgData name="Marit Schouten" userId="805fe512-144b-4571-8fbe-0eff68f07394" providerId="ADAL" clId="{AFCCDD5F-96C6-45AD-86B9-6A011DE53582}" dt="2023-12-12T16:52:25.496" v="86" actId="242"/>
          <ac:spMkLst>
            <pc:docMk/>
            <pc:sldMk cId="1287298203" sldId="269"/>
            <ac:spMk id="8" creationId="{2A388AE8-EB4D-4C3F-AE26-A1AF7994E109}"/>
          </ac:spMkLst>
        </pc:spChg>
      </pc:sldChg>
      <pc:sldChg chg="modSp modAnim">
        <pc:chgData name="Marit Schouten" userId="805fe512-144b-4571-8fbe-0eff68f07394" providerId="ADAL" clId="{AFCCDD5F-96C6-45AD-86B9-6A011DE53582}" dt="2023-12-12T16:52:06.268" v="85" actId="13926"/>
        <pc:sldMkLst>
          <pc:docMk/>
          <pc:sldMk cId="3342595" sldId="270"/>
        </pc:sldMkLst>
        <pc:spChg chg="mod">
          <ac:chgData name="Marit Schouten" userId="805fe512-144b-4571-8fbe-0eff68f07394" providerId="ADAL" clId="{AFCCDD5F-96C6-45AD-86B9-6A011DE53582}" dt="2023-12-12T16:52:06.268" v="85" actId="13926"/>
          <ac:spMkLst>
            <pc:docMk/>
            <pc:sldMk cId="3342595" sldId="270"/>
            <ac:spMk id="3" creationId="{9017705D-8C20-446F-ADB4-D3B74BDC1FEC}"/>
          </ac:spMkLst>
        </pc:spChg>
      </pc:sldChg>
      <pc:sldChg chg="addSp modSp mod modAnim">
        <pc:chgData name="Marit Schouten" userId="805fe512-144b-4571-8fbe-0eff68f07394" providerId="ADAL" clId="{AFCCDD5F-96C6-45AD-86B9-6A011DE53582}" dt="2023-12-12T16:51:28.638" v="79"/>
        <pc:sldMkLst>
          <pc:docMk/>
          <pc:sldMk cId="3143664787" sldId="271"/>
        </pc:sldMkLst>
        <pc:spChg chg="mod">
          <ac:chgData name="Marit Schouten" userId="805fe512-144b-4571-8fbe-0eff68f07394" providerId="ADAL" clId="{AFCCDD5F-96C6-45AD-86B9-6A011DE53582}" dt="2023-12-12T16:50:04.142" v="37"/>
          <ac:spMkLst>
            <pc:docMk/>
            <pc:sldMk cId="3143664787" sldId="271"/>
            <ac:spMk id="3" creationId="{8EF2EB6E-0132-444D-A607-F3B437FC9A6D}"/>
          </ac:spMkLst>
        </pc:spChg>
        <pc:spChg chg="add mod">
          <ac:chgData name="Marit Schouten" userId="805fe512-144b-4571-8fbe-0eff68f07394" providerId="ADAL" clId="{AFCCDD5F-96C6-45AD-86B9-6A011DE53582}" dt="2023-12-12T16:50:25.003" v="54" actId="113"/>
          <ac:spMkLst>
            <pc:docMk/>
            <pc:sldMk cId="3143664787" sldId="271"/>
            <ac:spMk id="6" creationId="{E503F6FB-B7A2-C6FF-156B-85BFA99B9B5A}"/>
          </ac:spMkLst>
        </pc:spChg>
        <pc:spChg chg="add mod">
          <ac:chgData name="Marit Schouten" userId="805fe512-144b-4571-8fbe-0eff68f07394" providerId="ADAL" clId="{AFCCDD5F-96C6-45AD-86B9-6A011DE53582}" dt="2023-12-12T16:50:35.428" v="68" actId="20577"/>
          <ac:spMkLst>
            <pc:docMk/>
            <pc:sldMk cId="3143664787" sldId="271"/>
            <ac:spMk id="7" creationId="{D3890E45-67F3-EBED-EC53-0C914CC12503}"/>
          </ac:spMkLst>
        </pc:spChg>
        <pc:picChg chg="mod modCrop">
          <ac:chgData name="Marit Schouten" userId="805fe512-144b-4571-8fbe-0eff68f07394" providerId="ADAL" clId="{AFCCDD5F-96C6-45AD-86B9-6A011DE53582}" dt="2023-12-12T16:51:09.253" v="74" actId="14100"/>
          <ac:picMkLst>
            <pc:docMk/>
            <pc:sldMk cId="3143664787" sldId="271"/>
            <ac:picMk id="4" creationId="{A7BE53BE-03CE-44B4-A251-3184B972EC12}"/>
          </ac:picMkLst>
        </pc:picChg>
        <pc:picChg chg="add mod modCrop">
          <ac:chgData name="Marit Schouten" userId="805fe512-144b-4571-8fbe-0eff68f07394" providerId="ADAL" clId="{AFCCDD5F-96C6-45AD-86B9-6A011DE53582}" dt="2023-12-12T16:50:55.488" v="71" actId="732"/>
          <ac:picMkLst>
            <pc:docMk/>
            <pc:sldMk cId="3143664787" sldId="271"/>
            <ac:picMk id="8" creationId="{EE4218AE-FAA7-77B0-6D8E-A0718F9E26FF}"/>
          </ac:picMkLst>
        </pc:picChg>
      </pc:sldChg>
      <pc:sldChg chg="modSp mod">
        <pc:chgData name="Marit Schouten" userId="805fe512-144b-4571-8fbe-0eff68f07394" providerId="ADAL" clId="{AFCCDD5F-96C6-45AD-86B9-6A011DE53582}" dt="2023-12-12T16:48:01.851" v="35"/>
        <pc:sldMkLst>
          <pc:docMk/>
          <pc:sldMk cId="4248083329" sldId="274"/>
        </pc:sldMkLst>
        <pc:spChg chg="mod">
          <ac:chgData name="Marit Schouten" userId="805fe512-144b-4571-8fbe-0eff68f07394" providerId="ADAL" clId="{AFCCDD5F-96C6-45AD-86B9-6A011DE53582}" dt="2023-12-12T16:48:01.851" v="35"/>
          <ac:spMkLst>
            <pc:docMk/>
            <pc:sldMk cId="4248083329" sldId="274"/>
            <ac:spMk id="2" creationId="{2AD3D4BC-05DF-832C-ACD1-F47CD2C86DE8}"/>
          </ac:spMkLst>
        </pc:spChg>
      </pc:sldChg>
      <pc:sldChg chg="modSp mod">
        <pc:chgData name="Marit Schouten" userId="805fe512-144b-4571-8fbe-0eff68f07394" providerId="ADAL" clId="{AFCCDD5F-96C6-45AD-86B9-6A011DE53582}" dt="2023-12-12T16:47:59.797" v="34"/>
        <pc:sldMkLst>
          <pc:docMk/>
          <pc:sldMk cId="787937223" sldId="275"/>
        </pc:sldMkLst>
        <pc:spChg chg="mod">
          <ac:chgData name="Marit Schouten" userId="805fe512-144b-4571-8fbe-0eff68f07394" providerId="ADAL" clId="{AFCCDD5F-96C6-45AD-86B9-6A011DE53582}" dt="2023-12-12T16:47:59.797" v="34"/>
          <ac:spMkLst>
            <pc:docMk/>
            <pc:sldMk cId="787937223" sldId="275"/>
            <ac:spMk id="2" creationId="{F00A8C5E-C940-9C54-C521-41FA9238133A}"/>
          </ac:spMkLst>
        </pc:spChg>
      </pc:sldChg>
      <pc:sldChg chg="modSp mod">
        <pc:chgData name="Marit Schouten" userId="805fe512-144b-4571-8fbe-0eff68f07394" providerId="ADAL" clId="{AFCCDD5F-96C6-45AD-86B9-6A011DE53582}" dt="2023-12-12T16:47:56.887" v="33"/>
        <pc:sldMkLst>
          <pc:docMk/>
          <pc:sldMk cId="4041270006" sldId="276"/>
        </pc:sldMkLst>
        <pc:spChg chg="mod">
          <ac:chgData name="Marit Schouten" userId="805fe512-144b-4571-8fbe-0eff68f07394" providerId="ADAL" clId="{AFCCDD5F-96C6-45AD-86B9-6A011DE53582}" dt="2023-12-12T16:47:56.887" v="33"/>
          <ac:spMkLst>
            <pc:docMk/>
            <pc:sldMk cId="4041270006" sldId="276"/>
            <ac:spMk id="2" creationId="{1280EFF6-C9CC-BFFB-46C7-8F04A2224F34}"/>
          </ac:spMkLst>
        </pc:spChg>
      </pc:sldChg>
      <pc:sldChg chg="modAnim">
        <pc:chgData name="Marit Schouten" userId="805fe512-144b-4571-8fbe-0eff68f07394" providerId="ADAL" clId="{AFCCDD5F-96C6-45AD-86B9-6A011DE53582}" dt="2023-12-12T16:57:38.342" v="134"/>
        <pc:sldMkLst>
          <pc:docMk/>
          <pc:sldMk cId="708974101" sldId="293"/>
        </pc:sldMkLst>
      </pc:sldChg>
      <pc:sldChg chg="modSp mod">
        <pc:chgData name="Marit Schouten" userId="805fe512-144b-4571-8fbe-0eff68f07394" providerId="ADAL" clId="{AFCCDD5F-96C6-45AD-86B9-6A011DE53582}" dt="2023-12-12T16:48:09.465" v="36"/>
        <pc:sldMkLst>
          <pc:docMk/>
          <pc:sldMk cId="56823801" sldId="297"/>
        </pc:sldMkLst>
        <pc:spChg chg="mod">
          <ac:chgData name="Marit Schouten" userId="805fe512-144b-4571-8fbe-0eff68f07394" providerId="ADAL" clId="{AFCCDD5F-96C6-45AD-86B9-6A011DE53582}" dt="2023-12-12T16:48:09.465" v="36"/>
          <ac:spMkLst>
            <pc:docMk/>
            <pc:sldMk cId="56823801" sldId="297"/>
            <ac:spMk id="2" creationId="{261471C0-38E9-1B08-4DC4-E3DB6B986D60}"/>
          </ac:spMkLst>
        </pc:spChg>
      </pc:sldChg>
      <pc:sldChg chg="addSp delSp modSp del mod">
        <pc:chgData name="Marit Schouten" userId="805fe512-144b-4571-8fbe-0eff68f07394" providerId="ADAL" clId="{AFCCDD5F-96C6-45AD-86B9-6A011DE53582}" dt="2023-12-12T17:03:31.079" v="198" actId="47"/>
        <pc:sldMkLst>
          <pc:docMk/>
          <pc:sldMk cId="794979050" sldId="300"/>
        </pc:sldMkLst>
        <pc:spChg chg="add mod">
          <ac:chgData name="Marit Schouten" userId="805fe512-144b-4571-8fbe-0eff68f07394" providerId="ADAL" clId="{AFCCDD5F-96C6-45AD-86B9-6A011DE53582}" dt="2023-12-12T17:01:02.285" v="172" actId="21"/>
          <ac:spMkLst>
            <pc:docMk/>
            <pc:sldMk cId="794979050" sldId="300"/>
            <ac:spMk id="3" creationId="{9D04A588-B0F2-824E-FBAF-2F6844844A15}"/>
          </ac:spMkLst>
        </pc:spChg>
        <pc:spChg chg="del">
          <ac:chgData name="Marit Schouten" userId="805fe512-144b-4571-8fbe-0eff68f07394" providerId="ADAL" clId="{AFCCDD5F-96C6-45AD-86B9-6A011DE53582}" dt="2023-12-12T17:03:00.310" v="189" actId="21"/>
          <ac:spMkLst>
            <pc:docMk/>
            <pc:sldMk cId="794979050" sldId="300"/>
            <ac:spMk id="4" creationId="{5318D1F4-9B2A-2ACC-0E77-1ABB106B28C3}"/>
          </ac:spMkLst>
        </pc:spChg>
        <pc:spChg chg="add mod">
          <ac:chgData name="Marit Schouten" userId="805fe512-144b-4571-8fbe-0eff68f07394" providerId="ADAL" clId="{AFCCDD5F-96C6-45AD-86B9-6A011DE53582}" dt="2023-12-12T17:03:15.103" v="192" actId="21"/>
          <ac:spMkLst>
            <pc:docMk/>
            <pc:sldMk cId="794979050" sldId="300"/>
            <ac:spMk id="6" creationId="{B72EC493-F9AD-BF18-64F0-A44200C9C0EC}"/>
          </ac:spMkLst>
        </pc:spChg>
        <pc:spChg chg="del">
          <ac:chgData name="Marit Schouten" userId="805fe512-144b-4571-8fbe-0eff68f07394" providerId="ADAL" clId="{AFCCDD5F-96C6-45AD-86B9-6A011DE53582}" dt="2023-12-12T17:03:15.103" v="192" actId="21"/>
          <ac:spMkLst>
            <pc:docMk/>
            <pc:sldMk cId="794979050" sldId="300"/>
            <ac:spMk id="10" creationId="{D02760C2-C31A-42C2-AF94-679C45136CB0}"/>
          </ac:spMkLst>
        </pc:spChg>
        <pc:picChg chg="del">
          <ac:chgData name="Marit Schouten" userId="805fe512-144b-4571-8fbe-0eff68f07394" providerId="ADAL" clId="{AFCCDD5F-96C6-45AD-86B9-6A011DE53582}" dt="2023-12-12T17:01:02.285" v="172" actId="21"/>
          <ac:picMkLst>
            <pc:docMk/>
            <pc:sldMk cId="794979050" sldId="300"/>
            <ac:picMk id="9" creationId="{7FBB88C0-6311-421A-BB11-9F8B0046DC9D}"/>
          </ac:picMkLst>
        </pc:picChg>
      </pc:sldChg>
      <pc:sldChg chg="addSp delSp modSp del mod">
        <pc:chgData name="Marit Schouten" userId="805fe512-144b-4571-8fbe-0eff68f07394" providerId="ADAL" clId="{AFCCDD5F-96C6-45AD-86B9-6A011DE53582}" dt="2023-12-12T17:03:35.764" v="199" actId="47"/>
        <pc:sldMkLst>
          <pc:docMk/>
          <pc:sldMk cId="2019829898" sldId="301"/>
        </pc:sldMkLst>
        <pc:spChg chg="add mod">
          <ac:chgData name="Marit Schouten" userId="805fe512-144b-4571-8fbe-0eff68f07394" providerId="ADAL" clId="{AFCCDD5F-96C6-45AD-86B9-6A011DE53582}" dt="2023-12-12T17:00:25.714" v="158" actId="478"/>
          <ac:spMkLst>
            <pc:docMk/>
            <pc:sldMk cId="2019829898" sldId="301"/>
            <ac:spMk id="3" creationId="{4148F660-E75B-8CB2-61F5-2813D3958110}"/>
          </ac:spMkLst>
        </pc:spChg>
        <pc:spChg chg="del">
          <ac:chgData name="Marit Schouten" userId="805fe512-144b-4571-8fbe-0eff68f07394" providerId="ADAL" clId="{AFCCDD5F-96C6-45AD-86B9-6A011DE53582}" dt="2023-12-12T17:00:27.920" v="159" actId="21"/>
          <ac:spMkLst>
            <pc:docMk/>
            <pc:sldMk cId="2019829898" sldId="301"/>
            <ac:spMk id="4" creationId="{7E061413-7883-467C-8EA1-2C2D4E50D870}"/>
          </ac:spMkLst>
        </pc:spChg>
        <pc:spChg chg="add mod">
          <ac:chgData name="Marit Schouten" userId="805fe512-144b-4571-8fbe-0eff68f07394" providerId="ADAL" clId="{AFCCDD5F-96C6-45AD-86B9-6A011DE53582}" dt="2023-12-12T17:00:27.920" v="159" actId="21"/>
          <ac:spMkLst>
            <pc:docMk/>
            <pc:sldMk cId="2019829898" sldId="301"/>
            <ac:spMk id="6" creationId="{C0A4B10C-EB4C-4EBF-AB8F-0B3F777FDAC2}"/>
          </ac:spMkLst>
        </pc:spChg>
        <pc:spChg chg="del">
          <ac:chgData name="Marit Schouten" userId="805fe512-144b-4571-8fbe-0eff68f07394" providerId="ADAL" clId="{AFCCDD5F-96C6-45AD-86B9-6A011DE53582}" dt="2023-12-12T17:00:17.775" v="155" actId="21"/>
          <ac:spMkLst>
            <pc:docMk/>
            <pc:sldMk cId="2019829898" sldId="301"/>
            <ac:spMk id="8" creationId="{32FC735D-D3A1-4EBA-B710-B1021E49BAF9}"/>
          </ac:spMkLst>
        </pc:spChg>
        <pc:picChg chg="del mod">
          <ac:chgData name="Marit Schouten" userId="805fe512-144b-4571-8fbe-0eff68f07394" providerId="ADAL" clId="{AFCCDD5F-96C6-45AD-86B9-6A011DE53582}" dt="2023-12-12T17:00:25.714" v="158" actId="478"/>
          <ac:picMkLst>
            <pc:docMk/>
            <pc:sldMk cId="2019829898" sldId="301"/>
            <ac:picMk id="7" creationId="{78AEAE21-11E5-45FC-8678-0FCD1E73FC6A}"/>
          </ac:picMkLst>
        </pc:picChg>
      </pc:sldChg>
      <pc:sldChg chg="del">
        <pc:chgData name="Marit Schouten" userId="805fe512-144b-4571-8fbe-0eff68f07394" providerId="ADAL" clId="{AFCCDD5F-96C6-45AD-86B9-6A011DE53582}" dt="2023-12-12T16:47:32.348" v="0" actId="47"/>
        <pc:sldMkLst>
          <pc:docMk/>
          <pc:sldMk cId="893621201" sldId="302"/>
        </pc:sldMkLst>
      </pc:sldChg>
      <pc:sldChg chg="addSp delSp modSp mod modClrScheme chgLayout">
        <pc:chgData name="Marit Schouten" userId="805fe512-144b-4571-8fbe-0eff68f07394" providerId="ADAL" clId="{AFCCDD5F-96C6-45AD-86B9-6A011DE53582}" dt="2023-12-12T16:59:00.176" v="143" actId="113"/>
        <pc:sldMkLst>
          <pc:docMk/>
          <pc:sldMk cId="213071686" sldId="303"/>
        </pc:sldMkLst>
        <pc:spChg chg="mod ord">
          <ac:chgData name="Marit Schouten" userId="805fe512-144b-4571-8fbe-0eff68f07394" providerId="ADAL" clId="{AFCCDD5F-96C6-45AD-86B9-6A011DE53582}" dt="2023-12-12T16:59:00.176" v="143" actId="113"/>
          <ac:spMkLst>
            <pc:docMk/>
            <pc:sldMk cId="213071686" sldId="303"/>
            <ac:spMk id="2" creationId="{AB25FB44-1216-4855-B02B-9D40AD75AA1B}"/>
          </ac:spMkLst>
        </pc:spChg>
        <pc:spChg chg="add del mod ord">
          <ac:chgData name="Marit Schouten" userId="805fe512-144b-4571-8fbe-0eff68f07394" providerId="ADAL" clId="{AFCCDD5F-96C6-45AD-86B9-6A011DE53582}" dt="2023-12-12T16:58:45.335" v="139" actId="478"/>
          <ac:spMkLst>
            <pc:docMk/>
            <pc:sldMk cId="213071686" sldId="303"/>
            <ac:spMk id="3" creationId="{D52DBBDD-AECF-848D-FBE1-43BAA7CD1EC2}"/>
          </ac:spMkLst>
        </pc:spChg>
        <pc:spChg chg="mod">
          <ac:chgData name="Marit Schouten" userId="805fe512-144b-4571-8fbe-0eff68f07394" providerId="ADAL" clId="{AFCCDD5F-96C6-45AD-86B9-6A011DE53582}" dt="2023-12-12T16:58:49.912" v="140" actId="1076"/>
          <ac:spMkLst>
            <pc:docMk/>
            <pc:sldMk cId="213071686" sldId="303"/>
            <ac:spMk id="4" creationId="{B99AB24C-EA34-E7A4-1E7E-80C09AD8EECF}"/>
          </ac:spMkLst>
        </pc:spChg>
        <pc:spChg chg="add del mod ord">
          <ac:chgData name="Marit Schouten" userId="805fe512-144b-4571-8fbe-0eff68f07394" providerId="ADAL" clId="{AFCCDD5F-96C6-45AD-86B9-6A011DE53582}" dt="2023-12-12T16:58:56.273" v="141" actId="478"/>
          <ac:spMkLst>
            <pc:docMk/>
            <pc:sldMk cId="213071686" sldId="303"/>
            <ac:spMk id="5" creationId="{9E4D4E5B-5F17-B559-244C-E6702A0B8289}"/>
          </ac:spMkLst>
        </pc:spChg>
        <pc:picChg chg="mod">
          <ac:chgData name="Marit Schouten" userId="805fe512-144b-4571-8fbe-0eff68f07394" providerId="ADAL" clId="{AFCCDD5F-96C6-45AD-86B9-6A011DE53582}" dt="2023-12-12T16:58:43.738" v="138" actId="1076"/>
          <ac:picMkLst>
            <pc:docMk/>
            <pc:sldMk cId="213071686" sldId="303"/>
            <ac:picMk id="7" creationId="{1A02C9BD-3234-433C-963A-0C775A4341F2}"/>
          </ac:picMkLst>
        </pc:picChg>
      </pc:sldChg>
      <pc:sldChg chg="modAnim">
        <pc:chgData name="Marit Schouten" userId="805fe512-144b-4571-8fbe-0eff68f07394" providerId="ADAL" clId="{AFCCDD5F-96C6-45AD-86B9-6A011DE53582}" dt="2023-12-12T16:53:49.302" v="92"/>
        <pc:sldMkLst>
          <pc:docMk/>
          <pc:sldMk cId="1714777899" sldId="305"/>
        </pc:sldMkLst>
      </pc:sldChg>
      <pc:sldChg chg="modSp mod">
        <pc:chgData name="Marit Schouten" userId="805fe512-144b-4571-8fbe-0eff68f07394" providerId="ADAL" clId="{AFCCDD5F-96C6-45AD-86B9-6A011DE53582}" dt="2023-12-12T16:58:14.800" v="136" actId="1076"/>
        <pc:sldMkLst>
          <pc:docMk/>
          <pc:sldMk cId="3399762667" sldId="307"/>
        </pc:sldMkLst>
        <pc:spChg chg="mod">
          <ac:chgData name="Marit Schouten" userId="805fe512-144b-4571-8fbe-0eff68f07394" providerId="ADAL" clId="{AFCCDD5F-96C6-45AD-86B9-6A011DE53582}" dt="2023-12-12T16:58:14.800" v="136" actId="1076"/>
          <ac:spMkLst>
            <pc:docMk/>
            <pc:sldMk cId="3399762667" sldId="307"/>
            <ac:spMk id="9" creationId="{7B2DE98A-FA4E-4952-B679-DE1B2A02E528}"/>
          </ac:spMkLst>
        </pc:spChg>
        <pc:spChg chg="mod">
          <ac:chgData name="Marit Schouten" userId="805fe512-144b-4571-8fbe-0eff68f07394" providerId="ADAL" clId="{AFCCDD5F-96C6-45AD-86B9-6A011DE53582}" dt="2023-12-12T16:58:12.558" v="135" actId="14100"/>
          <ac:spMkLst>
            <pc:docMk/>
            <pc:sldMk cId="3399762667" sldId="307"/>
            <ac:spMk id="11" creationId="{4FBBAF3F-8E3F-4BA3-8151-E50AF58101DE}"/>
          </ac:spMkLst>
        </pc:spChg>
      </pc:sldChg>
      <pc:sldChg chg="addSp delSp modSp new mod modClrScheme chgLayout">
        <pc:chgData name="Marit Schouten" userId="805fe512-144b-4571-8fbe-0eff68f07394" providerId="ADAL" clId="{AFCCDD5F-96C6-45AD-86B9-6A011DE53582}" dt="2023-12-12T17:00:42.083" v="170" actId="478"/>
        <pc:sldMkLst>
          <pc:docMk/>
          <pc:sldMk cId="2936994457" sldId="310"/>
        </pc:sldMkLst>
        <pc:spChg chg="del mod ord">
          <ac:chgData name="Marit Schouten" userId="805fe512-144b-4571-8fbe-0eff68f07394" providerId="ADAL" clId="{AFCCDD5F-96C6-45AD-86B9-6A011DE53582}" dt="2023-12-12T16:59:45.337" v="149" actId="700"/>
          <ac:spMkLst>
            <pc:docMk/>
            <pc:sldMk cId="2936994457" sldId="310"/>
            <ac:spMk id="2" creationId="{5D7517F6-6537-2DCE-CE4C-349E467F4CF0}"/>
          </ac:spMkLst>
        </pc:spChg>
        <pc:spChg chg="del">
          <ac:chgData name="Marit Schouten" userId="805fe512-144b-4571-8fbe-0eff68f07394" providerId="ADAL" clId="{AFCCDD5F-96C6-45AD-86B9-6A011DE53582}" dt="2023-12-12T16:59:45.337" v="149" actId="700"/>
          <ac:spMkLst>
            <pc:docMk/>
            <pc:sldMk cId="2936994457" sldId="310"/>
            <ac:spMk id="3" creationId="{C6819158-B20C-7053-C445-FF045A02F084}"/>
          </ac:spMkLst>
        </pc:spChg>
        <pc:spChg chg="del">
          <ac:chgData name="Marit Schouten" userId="805fe512-144b-4571-8fbe-0eff68f07394" providerId="ADAL" clId="{AFCCDD5F-96C6-45AD-86B9-6A011DE53582}" dt="2023-12-12T16:59:45.337" v="149" actId="700"/>
          <ac:spMkLst>
            <pc:docMk/>
            <pc:sldMk cId="2936994457" sldId="310"/>
            <ac:spMk id="4" creationId="{0283C6D6-02B8-E85B-8619-E6B548A832A2}"/>
          </ac:spMkLst>
        </pc:spChg>
        <pc:spChg chg="add del mod ord">
          <ac:chgData name="Marit Schouten" userId="805fe512-144b-4571-8fbe-0eff68f07394" providerId="ADAL" clId="{AFCCDD5F-96C6-45AD-86B9-6A011DE53582}" dt="2023-12-12T17:00:42.083" v="170" actId="478"/>
          <ac:spMkLst>
            <pc:docMk/>
            <pc:sldMk cId="2936994457" sldId="310"/>
            <ac:spMk id="5" creationId="{F28CCE67-6DCA-47FB-F6E8-228A93DF3DE5}"/>
          </ac:spMkLst>
        </pc:spChg>
        <pc:spChg chg="add mod">
          <ac:chgData name="Marit Schouten" userId="805fe512-144b-4571-8fbe-0eff68f07394" providerId="ADAL" clId="{AFCCDD5F-96C6-45AD-86B9-6A011DE53582}" dt="2023-12-12T17:00:22.776" v="157" actId="1076"/>
          <ac:spMkLst>
            <pc:docMk/>
            <pc:sldMk cId="2936994457" sldId="310"/>
            <ac:spMk id="7" creationId="{C7F34452-89F0-F747-3B10-EAFB99AECCD1}"/>
          </ac:spMkLst>
        </pc:spChg>
        <pc:spChg chg="add mod">
          <ac:chgData name="Marit Schouten" userId="805fe512-144b-4571-8fbe-0eff68f07394" providerId="ADAL" clId="{AFCCDD5F-96C6-45AD-86B9-6A011DE53582}" dt="2023-12-12T17:00:40.425" v="169" actId="122"/>
          <ac:spMkLst>
            <pc:docMk/>
            <pc:sldMk cId="2936994457" sldId="310"/>
            <ac:spMk id="8" creationId="{12A7B913-CD95-AD6E-B7A1-04E77D95EA59}"/>
          </ac:spMkLst>
        </pc:spChg>
        <pc:picChg chg="add mod">
          <ac:chgData name="Marit Schouten" userId="805fe512-144b-4571-8fbe-0eff68f07394" providerId="ADAL" clId="{AFCCDD5F-96C6-45AD-86B9-6A011DE53582}" dt="2023-12-12T17:00:13.247" v="154" actId="1076"/>
          <ac:picMkLst>
            <pc:docMk/>
            <pc:sldMk cId="2936994457" sldId="310"/>
            <ac:picMk id="6" creationId="{E397DC08-1B3B-3086-EA52-94FA6D7F7120}"/>
          </ac:picMkLst>
        </pc:picChg>
      </pc:sldChg>
      <pc:sldChg chg="addSp delSp modSp new mod">
        <pc:chgData name="Marit Schouten" userId="805fe512-144b-4571-8fbe-0eff68f07394" providerId="ADAL" clId="{AFCCDD5F-96C6-45AD-86B9-6A011DE53582}" dt="2023-12-12T17:03:28.151" v="197" actId="1076"/>
        <pc:sldMkLst>
          <pc:docMk/>
          <pc:sldMk cId="3303979932" sldId="311"/>
        </pc:sldMkLst>
        <pc:spChg chg="del">
          <ac:chgData name="Marit Schouten" userId="805fe512-144b-4571-8fbe-0eff68f07394" providerId="ADAL" clId="{AFCCDD5F-96C6-45AD-86B9-6A011DE53582}" dt="2023-12-12T17:03:22.452" v="196" actId="478"/>
          <ac:spMkLst>
            <pc:docMk/>
            <pc:sldMk cId="3303979932" sldId="311"/>
            <ac:spMk id="2" creationId="{71989384-B02D-D6FF-76BE-F6667A8D8DEB}"/>
          </ac:spMkLst>
        </pc:spChg>
        <pc:spChg chg="add mod">
          <ac:chgData name="Marit Schouten" userId="805fe512-144b-4571-8fbe-0eff68f07394" providerId="ADAL" clId="{AFCCDD5F-96C6-45AD-86B9-6A011DE53582}" dt="2023-12-12T17:03:07.963" v="191" actId="1076"/>
          <ac:spMkLst>
            <pc:docMk/>
            <pc:sldMk cId="3303979932" sldId="311"/>
            <ac:spMk id="4" creationId="{3C02113C-3916-EA36-0E82-53C55E0309CA}"/>
          </ac:spMkLst>
        </pc:spChg>
        <pc:spChg chg="add mod">
          <ac:chgData name="Marit Schouten" userId="805fe512-144b-4571-8fbe-0eff68f07394" providerId="ADAL" clId="{AFCCDD5F-96C6-45AD-86B9-6A011DE53582}" dt="2023-12-12T17:03:28.151" v="197" actId="1076"/>
          <ac:spMkLst>
            <pc:docMk/>
            <pc:sldMk cId="3303979932" sldId="311"/>
            <ac:spMk id="5" creationId="{993F94A2-94DD-FA3B-DB5E-C6718942B4E1}"/>
          </ac:spMkLst>
        </pc:spChg>
        <pc:picChg chg="add mod modCrop">
          <ac:chgData name="Marit Schouten" userId="805fe512-144b-4571-8fbe-0eff68f07394" providerId="ADAL" clId="{AFCCDD5F-96C6-45AD-86B9-6A011DE53582}" dt="2023-12-12T17:02:55.431" v="188" actId="14100"/>
          <ac:picMkLst>
            <pc:docMk/>
            <pc:sldMk cId="3303979932" sldId="311"/>
            <ac:picMk id="3" creationId="{7A5B4346-89EC-D329-E4F5-67DFBD2908BA}"/>
          </ac:picMkLst>
        </pc:picChg>
      </pc:sldChg>
    </pc:docChg>
  </pc:docChgLst>
  <pc:docChgLst>
    <pc:chgData name="Daan Stuijfzand" userId="S::86547dst@eur.nl::129c38ca-2abb-4ea0-945a-d3cf8e396931" providerId="AD" clId="Web-{8C5FD530-2666-4547-A98F-2912D401EC78}"/>
    <pc:docChg chg="modSld">
      <pc:chgData name="Daan Stuijfzand" userId="S::86547dst@eur.nl::129c38ca-2abb-4ea0-945a-d3cf8e396931" providerId="AD" clId="Web-{8C5FD530-2666-4547-A98F-2912D401EC78}" dt="2023-03-08T14:18:35.980" v="314"/>
      <pc:docMkLst>
        <pc:docMk/>
      </pc:docMkLst>
      <pc:sldChg chg="addSp">
        <pc:chgData name="Daan Stuijfzand" userId="S::86547dst@eur.nl::129c38ca-2abb-4ea0-945a-d3cf8e396931" providerId="AD" clId="Web-{8C5FD530-2666-4547-A98F-2912D401EC78}" dt="2023-03-08T14:18:25.293" v="313"/>
        <pc:sldMkLst>
          <pc:docMk/>
          <pc:sldMk cId="1804035059" sldId="258"/>
        </pc:sldMkLst>
        <pc:picChg chg="add">
          <ac:chgData name="Daan Stuijfzand" userId="S::86547dst@eur.nl::129c38ca-2abb-4ea0-945a-d3cf8e396931" providerId="AD" clId="Web-{8C5FD530-2666-4547-A98F-2912D401EC78}" dt="2023-03-08T14:18:25.293" v="313"/>
          <ac:picMkLst>
            <pc:docMk/>
            <pc:sldMk cId="1804035059" sldId="258"/>
            <ac:picMk id="4" creationId="{8EDAC1D4-02E9-AB39-91CA-BEEB1B1C3868}"/>
          </ac:picMkLst>
        </pc:picChg>
      </pc:sldChg>
      <pc:sldChg chg="addSp">
        <pc:chgData name="Daan Stuijfzand" userId="S::86547dst@eur.nl::129c38ca-2abb-4ea0-945a-d3cf8e396931" providerId="AD" clId="Web-{8C5FD530-2666-4547-A98F-2912D401EC78}" dt="2023-03-08T14:18:35.980" v="314"/>
        <pc:sldMkLst>
          <pc:docMk/>
          <pc:sldMk cId="1287298203" sldId="269"/>
        </pc:sldMkLst>
        <pc:picChg chg="add">
          <ac:chgData name="Daan Stuijfzand" userId="S::86547dst@eur.nl::129c38ca-2abb-4ea0-945a-d3cf8e396931" providerId="AD" clId="Web-{8C5FD530-2666-4547-A98F-2912D401EC78}" dt="2023-03-08T14:18:35.980" v="314"/>
          <ac:picMkLst>
            <pc:docMk/>
            <pc:sldMk cId="1287298203" sldId="269"/>
            <ac:picMk id="4" creationId="{33F05CC6-1D51-1F96-2ED9-985D0A757FFC}"/>
          </ac:picMkLst>
        </pc:picChg>
      </pc:sldChg>
      <pc:sldChg chg="addSp delSp modSp mod modClrScheme chgLayout">
        <pc:chgData name="Daan Stuijfzand" userId="S::86547dst@eur.nl::129c38ca-2abb-4ea0-945a-d3cf8e396931" providerId="AD" clId="Web-{8C5FD530-2666-4547-A98F-2912D401EC78}" dt="2023-03-08T14:18:09.636" v="312" actId="1076"/>
        <pc:sldMkLst>
          <pc:docMk/>
          <pc:sldMk cId="4281435604" sldId="281"/>
        </pc:sldMkLst>
        <pc:spChg chg="mod ord">
          <ac:chgData name="Daan Stuijfzand" userId="S::86547dst@eur.nl::129c38ca-2abb-4ea0-945a-d3cf8e396931" providerId="AD" clId="Web-{8C5FD530-2666-4547-A98F-2912D401EC78}" dt="2023-03-08T14:13:11.173" v="292"/>
          <ac:spMkLst>
            <pc:docMk/>
            <pc:sldMk cId="4281435604" sldId="281"/>
            <ac:spMk id="2" creationId="{3B4808F1-29DE-4B4D-8D9F-756EC8B725F1}"/>
          </ac:spMkLst>
        </pc:spChg>
        <pc:spChg chg="add del mod ord">
          <ac:chgData name="Daan Stuijfzand" userId="S::86547dst@eur.nl::129c38ca-2abb-4ea0-945a-d3cf8e396931" providerId="AD" clId="Web-{8C5FD530-2666-4547-A98F-2912D401EC78}" dt="2023-03-08T14:13:35.674" v="294"/>
          <ac:spMkLst>
            <pc:docMk/>
            <pc:sldMk cId="4281435604" sldId="281"/>
            <ac:spMk id="3" creationId="{FDA6F83D-13AD-C6E4-130C-409C244DC53C}"/>
          </ac:spMkLst>
        </pc:spChg>
        <pc:spChg chg="del">
          <ac:chgData name="Daan Stuijfzand" userId="S::86547dst@eur.nl::129c38ca-2abb-4ea0-945a-d3cf8e396931" providerId="AD" clId="Web-{8C5FD530-2666-4547-A98F-2912D401EC78}" dt="2023-03-08T14:12:53.141" v="290"/>
          <ac:spMkLst>
            <pc:docMk/>
            <pc:sldMk cId="4281435604" sldId="281"/>
            <ac:spMk id="5" creationId="{80378F96-6EAB-423C-999F-53D25D2AFA0C}"/>
          </ac:spMkLst>
        </pc:spChg>
        <pc:spChg chg="del">
          <ac:chgData name="Daan Stuijfzand" userId="S::86547dst@eur.nl::129c38ca-2abb-4ea0-945a-d3cf8e396931" providerId="AD" clId="Web-{8C5FD530-2666-4547-A98F-2912D401EC78}" dt="2023-03-08T14:13:14.689" v="293"/>
          <ac:spMkLst>
            <pc:docMk/>
            <pc:sldMk cId="4281435604" sldId="281"/>
            <ac:spMk id="6" creationId="{F5E8A7D6-7C0B-4037-A402-6F46DCD4B3FC}"/>
          </ac:spMkLst>
        </pc:spChg>
        <pc:spChg chg="add del mod ord">
          <ac:chgData name="Daan Stuijfzand" userId="S::86547dst@eur.nl::129c38ca-2abb-4ea0-945a-d3cf8e396931" providerId="AD" clId="Web-{8C5FD530-2666-4547-A98F-2912D401EC78}" dt="2023-03-08T14:13:37.611" v="295"/>
          <ac:spMkLst>
            <pc:docMk/>
            <pc:sldMk cId="4281435604" sldId="281"/>
            <ac:spMk id="7" creationId="{97F5F27A-E22B-9A3F-8737-E34D867C5075}"/>
          </ac:spMkLst>
        </pc:spChg>
        <pc:spChg chg="mod">
          <ac:chgData name="Daan Stuijfzand" userId="S::86547dst@eur.nl::129c38ca-2abb-4ea0-945a-d3cf8e396931" providerId="AD" clId="Web-{8C5FD530-2666-4547-A98F-2912D401EC78}" dt="2023-03-08T14:14:30.347" v="307" actId="1076"/>
          <ac:spMkLst>
            <pc:docMk/>
            <pc:sldMk cId="4281435604" sldId="281"/>
            <ac:spMk id="8" creationId="{2A388AE8-EB4D-4C3F-AE26-A1AF7994E109}"/>
          </ac:spMkLst>
        </pc:spChg>
        <pc:spChg chg="mod">
          <ac:chgData name="Daan Stuijfzand" userId="S::86547dst@eur.nl::129c38ca-2abb-4ea0-945a-d3cf8e396931" providerId="AD" clId="Web-{8C5FD530-2666-4547-A98F-2912D401EC78}" dt="2023-03-08T14:14:40.379" v="309" actId="1076"/>
          <ac:spMkLst>
            <pc:docMk/>
            <pc:sldMk cId="4281435604" sldId="281"/>
            <ac:spMk id="9" creationId="{7B2DE98A-FA4E-4952-B679-DE1B2A02E528}"/>
          </ac:spMkLst>
        </pc:spChg>
        <pc:spChg chg="mod">
          <ac:chgData name="Daan Stuijfzand" userId="S::86547dst@eur.nl::129c38ca-2abb-4ea0-945a-d3cf8e396931" providerId="AD" clId="Web-{8C5FD530-2666-4547-A98F-2912D401EC78}" dt="2023-03-08T14:14:36.613" v="308" actId="1076"/>
          <ac:spMkLst>
            <pc:docMk/>
            <pc:sldMk cId="4281435604" sldId="281"/>
            <ac:spMk id="11" creationId="{4FBBAF3F-8E3F-4BA3-8151-E50AF58101DE}"/>
          </ac:spMkLst>
        </pc:spChg>
        <pc:picChg chg="del">
          <ac:chgData name="Daan Stuijfzand" userId="S::86547dst@eur.nl::129c38ca-2abb-4ea0-945a-d3cf8e396931" providerId="AD" clId="Web-{8C5FD530-2666-4547-A98F-2912D401EC78}" dt="2023-03-08T14:12:52.110" v="289"/>
          <ac:picMkLst>
            <pc:docMk/>
            <pc:sldMk cId="4281435604" sldId="281"/>
            <ac:picMk id="4" creationId="{A2B09E1B-711E-476C-BE54-1752C595A67D}"/>
          </ac:picMkLst>
        </pc:picChg>
        <pc:picChg chg="add mod">
          <ac:chgData name="Daan Stuijfzand" userId="S::86547dst@eur.nl::129c38ca-2abb-4ea0-945a-d3cf8e396931" providerId="AD" clId="Web-{8C5FD530-2666-4547-A98F-2912D401EC78}" dt="2023-03-08T14:18:09.636" v="312" actId="1076"/>
          <ac:picMkLst>
            <pc:docMk/>
            <pc:sldMk cId="4281435604" sldId="281"/>
            <ac:picMk id="10" creationId="{A47BCD35-ABC2-6DFC-9798-F909CE026C53}"/>
          </ac:picMkLst>
        </pc:picChg>
      </pc:sldChg>
      <pc:sldChg chg="modSp mod modClrScheme chgLayout">
        <pc:chgData name="Daan Stuijfzand" userId="S::86547dst@eur.nl::129c38ca-2abb-4ea0-945a-d3cf8e396931" providerId="AD" clId="Web-{8C5FD530-2666-4547-A98F-2912D401EC78}" dt="2023-03-08T14:12:40.625" v="288" actId="20577"/>
        <pc:sldMkLst>
          <pc:docMk/>
          <pc:sldMk cId="3873124080" sldId="282"/>
        </pc:sldMkLst>
        <pc:spChg chg="mod ord">
          <ac:chgData name="Daan Stuijfzand" userId="S::86547dst@eur.nl::129c38ca-2abb-4ea0-945a-d3cf8e396931" providerId="AD" clId="Web-{8C5FD530-2666-4547-A98F-2912D401EC78}" dt="2023-03-08T14:11:30.591" v="274" actId="1076"/>
          <ac:spMkLst>
            <pc:docMk/>
            <pc:sldMk cId="3873124080" sldId="282"/>
            <ac:spMk id="2" creationId="{00000000-0000-0000-0000-000000000000}"/>
          </ac:spMkLst>
        </pc:spChg>
        <pc:spChg chg="mod">
          <ac:chgData name="Daan Stuijfzand" userId="S::86547dst@eur.nl::129c38ca-2abb-4ea0-945a-d3cf8e396931" providerId="AD" clId="Web-{8C5FD530-2666-4547-A98F-2912D401EC78}" dt="2023-03-08T14:11:17.669" v="272"/>
          <ac:spMkLst>
            <pc:docMk/>
            <pc:sldMk cId="3873124080" sldId="282"/>
            <ac:spMk id="4" creationId="{00000000-0000-0000-0000-000000000000}"/>
          </ac:spMkLst>
        </pc:spChg>
        <pc:spChg chg="mod">
          <ac:chgData name="Daan Stuijfzand" userId="S::86547dst@eur.nl::129c38ca-2abb-4ea0-945a-d3cf8e396931" providerId="AD" clId="Web-{8C5FD530-2666-4547-A98F-2912D401EC78}" dt="2023-03-08T14:11:23.466" v="273"/>
          <ac:spMkLst>
            <pc:docMk/>
            <pc:sldMk cId="3873124080" sldId="282"/>
            <ac:spMk id="5" creationId="{00000000-0000-0000-0000-000000000000}"/>
          </ac:spMkLst>
        </pc:spChg>
        <pc:spChg chg="mod">
          <ac:chgData name="Daan Stuijfzand" userId="S::86547dst@eur.nl::129c38ca-2abb-4ea0-945a-d3cf8e396931" providerId="AD" clId="Web-{8C5FD530-2666-4547-A98F-2912D401EC78}" dt="2023-03-08T14:11:12.966" v="271"/>
          <ac:spMkLst>
            <pc:docMk/>
            <pc:sldMk cId="3873124080" sldId="282"/>
            <ac:spMk id="6" creationId="{00000000-0000-0000-0000-000000000000}"/>
          </ac:spMkLst>
        </pc:spChg>
        <pc:spChg chg="mod">
          <ac:chgData name="Daan Stuijfzand" userId="S::86547dst@eur.nl::129c38ca-2abb-4ea0-945a-d3cf8e396931" providerId="AD" clId="Web-{8C5FD530-2666-4547-A98F-2912D401EC78}" dt="2023-03-08T14:12:40.625" v="288" actId="20577"/>
          <ac:spMkLst>
            <pc:docMk/>
            <pc:sldMk cId="3873124080" sldId="282"/>
            <ac:spMk id="19" creationId="{00000000-0000-0000-0000-000000000000}"/>
          </ac:spMkLst>
        </pc:spChg>
        <pc:spChg chg="mod">
          <ac:chgData name="Daan Stuijfzand" userId="S::86547dst@eur.nl::129c38ca-2abb-4ea0-945a-d3cf8e396931" providerId="AD" clId="Web-{8C5FD530-2666-4547-A98F-2912D401EC78}" dt="2023-03-08T14:12:29.187" v="284" actId="20577"/>
          <ac:spMkLst>
            <pc:docMk/>
            <pc:sldMk cId="3873124080" sldId="282"/>
            <ac:spMk id="21" creationId="{00000000-0000-0000-0000-000000000000}"/>
          </ac:spMkLst>
        </pc:spChg>
        <pc:spChg chg="mod">
          <ac:chgData name="Daan Stuijfzand" userId="S::86547dst@eur.nl::129c38ca-2abb-4ea0-945a-d3cf8e396931" providerId="AD" clId="Web-{8C5FD530-2666-4547-A98F-2912D401EC78}" dt="2023-03-08T14:12:32.750" v="285" actId="20577"/>
          <ac:spMkLst>
            <pc:docMk/>
            <pc:sldMk cId="3873124080" sldId="282"/>
            <ac:spMk id="22" creationId="{00000000-0000-0000-0000-000000000000}"/>
          </ac:spMkLst>
        </pc:spChg>
        <pc:spChg chg="mod">
          <ac:chgData name="Daan Stuijfzand" userId="S::86547dst@eur.nl::129c38ca-2abb-4ea0-945a-d3cf8e396931" providerId="AD" clId="Web-{8C5FD530-2666-4547-A98F-2912D401EC78}" dt="2023-03-08T14:12:35.297" v="286" actId="20577"/>
          <ac:spMkLst>
            <pc:docMk/>
            <pc:sldMk cId="3873124080" sldId="282"/>
            <ac:spMk id="23" creationId="{00000000-0000-0000-0000-000000000000}"/>
          </ac:spMkLst>
        </pc:spChg>
        <pc:spChg chg="mod">
          <ac:chgData name="Daan Stuijfzand" userId="S::86547dst@eur.nl::129c38ca-2abb-4ea0-945a-d3cf8e396931" providerId="AD" clId="Web-{8C5FD530-2666-4547-A98F-2912D401EC78}" dt="2023-03-08T14:12:37.703" v="287" actId="20577"/>
          <ac:spMkLst>
            <pc:docMk/>
            <pc:sldMk cId="3873124080" sldId="282"/>
            <ac:spMk id="24" creationId="{00000000-0000-0000-0000-000000000000}"/>
          </ac:spMkLst>
        </pc:spChg>
        <pc:spChg chg="mod">
          <ac:chgData name="Daan Stuijfzand" userId="S::86547dst@eur.nl::129c38ca-2abb-4ea0-945a-d3cf8e396931" providerId="AD" clId="Web-{8C5FD530-2666-4547-A98F-2912D401EC78}" dt="2023-03-08T14:12:23.031" v="283" actId="20577"/>
          <ac:spMkLst>
            <pc:docMk/>
            <pc:sldMk cId="3873124080" sldId="282"/>
            <ac:spMk id="30" creationId="{00000000-0000-0000-0000-000000000000}"/>
          </ac:spMkLst>
        </pc:spChg>
        <pc:cxnChg chg="mod">
          <ac:chgData name="Daan Stuijfzand" userId="S::86547dst@eur.nl::129c38ca-2abb-4ea0-945a-d3cf8e396931" providerId="AD" clId="Web-{8C5FD530-2666-4547-A98F-2912D401EC78}" dt="2023-03-08T14:12:09.249" v="281" actId="1076"/>
          <ac:cxnSpMkLst>
            <pc:docMk/>
            <pc:sldMk cId="3873124080" sldId="282"/>
            <ac:cxnSpMk id="26" creationId="{00000000-0000-0000-0000-000000000000}"/>
          </ac:cxnSpMkLst>
        </pc:cxnChg>
      </pc:sldChg>
      <pc:sldChg chg="modSp mod modClrScheme chgLayout">
        <pc:chgData name="Daan Stuijfzand" userId="S::86547dst@eur.nl::129c38ca-2abb-4ea0-945a-d3cf8e396931" providerId="AD" clId="Web-{8C5FD530-2666-4547-A98F-2912D401EC78}" dt="2023-03-08T14:10:07.495" v="264" actId="1076"/>
        <pc:sldMkLst>
          <pc:docMk/>
          <pc:sldMk cId="2408297731" sldId="283"/>
        </pc:sldMkLst>
        <pc:picChg chg="mod ord">
          <ac:chgData name="Daan Stuijfzand" userId="S::86547dst@eur.nl::129c38ca-2abb-4ea0-945a-d3cf8e396931" providerId="AD" clId="Web-{8C5FD530-2666-4547-A98F-2912D401EC78}" dt="2023-03-08T14:10:07.495" v="264" actId="1076"/>
          <ac:picMkLst>
            <pc:docMk/>
            <pc:sldMk cId="2408297731" sldId="283"/>
            <ac:picMk id="4" creationId="{00000000-0000-0000-0000-000000000000}"/>
          </ac:picMkLst>
        </pc:picChg>
      </pc:sldChg>
      <pc:sldChg chg="addSp delSp modSp mod modClrScheme chgLayout">
        <pc:chgData name="Daan Stuijfzand" userId="S::86547dst@eur.nl::129c38ca-2abb-4ea0-945a-d3cf8e396931" providerId="AD" clId="Web-{8C5FD530-2666-4547-A98F-2912D401EC78}" dt="2023-03-08T14:09:44.510" v="262" actId="20577"/>
        <pc:sldMkLst>
          <pc:docMk/>
          <pc:sldMk cId="1078590980" sldId="284"/>
        </pc:sldMkLst>
        <pc:spChg chg="add del mod ord">
          <ac:chgData name="Daan Stuijfzand" userId="S::86547dst@eur.nl::129c38ca-2abb-4ea0-945a-d3cf8e396931" providerId="AD" clId="Web-{8C5FD530-2666-4547-A98F-2912D401EC78}" dt="2023-03-08T14:09:26.087" v="256"/>
          <ac:spMkLst>
            <pc:docMk/>
            <pc:sldMk cId="1078590980" sldId="284"/>
            <ac:spMk id="2" creationId="{23C90288-6CDB-27F6-A7CE-21349592F0D8}"/>
          </ac:spMkLst>
        </pc:spChg>
        <pc:spChg chg="mod ord">
          <ac:chgData name="Daan Stuijfzand" userId="S::86547dst@eur.nl::129c38ca-2abb-4ea0-945a-d3cf8e396931" providerId="AD" clId="Web-{8C5FD530-2666-4547-A98F-2912D401EC78}" dt="2023-03-08T14:09:44.510" v="262" actId="20577"/>
          <ac:spMkLst>
            <pc:docMk/>
            <pc:sldMk cId="1078590980" sldId="284"/>
            <ac:spMk id="4" creationId="{338081A6-FA1F-4A81-B32F-3AAA6A21C55F}"/>
          </ac:spMkLst>
        </pc:spChg>
        <pc:picChg chg="mod">
          <ac:chgData name="Daan Stuijfzand" userId="S::86547dst@eur.nl::129c38ca-2abb-4ea0-945a-d3cf8e396931" providerId="AD" clId="Web-{8C5FD530-2666-4547-A98F-2912D401EC78}" dt="2023-03-08T14:09:22.728" v="255"/>
          <ac:picMkLst>
            <pc:docMk/>
            <pc:sldMk cId="1078590980" sldId="284"/>
            <ac:picMk id="6" creationId="{928CB874-0FD5-40E8-8CE6-B2C7BFB37F41}"/>
          </ac:picMkLst>
        </pc:picChg>
        <pc:picChg chg="del">
          <ac:chgData name="Daan Stuijfzand" userId="S::86547dst@eur.nl::129c38ca-2abb-4ea0-945a-d3cf8e396931" providerId="AD" clId="Web-{8C5FD530-2666-4547-A98F-2912D401EC78}" dt="2023-03-08T14:09:27.916" v="257"/>
          <ac:picMkLst>
            <pc:docMk/>
            <pc:sldMk cId="1078590980" sldId="284"/>
            <ac:picMk id="9" creationId="{00000000-0000-0000-0000-000000000000}"/>
          </ac:picMkLst>
        </pc:picChg>
      </pc:sldChg>
      <pc:sldChg chg="modSp mod modClrScheme chgLayout">
        <pc:chgData name="Daan Stuijfzand" userId="S::86547dst@eur.nl::129c38ca-2abb-4ea0-945a-d3cf8e396931" providerId="AD" clId="Web-{8C5FD530-2666-4547-A98F-2912D401EC78}" dt="2023-03-08T14:08:45.164" v="252" actId="1076"/>
        <pc:sldMkLst>
          <pc:docMk/>
          <pc:sldMk cId="3284513050" sldId="285"/>
        </pc:sldMkLst>
        <pc:spChg chg="mod">
          <ac:chgData name="Daan Stuijfzand" userId="S::86547dst@eur.nl::129c38ca-2abb-4ea0-945a-d3cf8e396931" providerId="AD" clId="Web-{8C5FD530-2666-4547-A98F-2912D401EC78}" dt="2023-03-08T14:08:45.164" v="252" actId="1076"/>
          <ac:spMkLst>
            <pc:docMk/>
            <pc:sldMk cId="3284513050" sldId="285"/>
            <ac:spMk id="16" creationId="{00000000-0000-0000-0000-000000000000}"/>
          </ac:spMkLst>
        </pc:spChg>
        <pc:picChg chg="mod">
          <ac:chgData name="Daan Stuijfzand" userId="S::86547dst@eur.nl::129c38ca-2abb-4ea0-945a-d3cf8e396931" providerId="AD" clId="Web-{8C5FD530-2666-4547-A98F-2912D401EC78}" dt="2023-03-08T14:08:39.570" v="251" actId="1076"/>
          <ac:picMkLst>
            <pc:docMk/>
            <pc:sldMk cId="3284513050" sldId="285"/>
            <ac:picMk id="2" creationId="{00000000-0000-0000-0000-000000000000}"/>
          </ac:picMkLst>
        </pc:picChg>
      </pc:sldChg>
      <pc:sldChg chg="modSp mod modClrScheme chgLayout">
        <pc:chgData name="Daan Stuijfzand" userId="S::86547dst@eur.nl::129c38ca-2abb-4ea0-945a-d3cf8e396931" providerId="AD" clId="Web-{8C5FD530-2666-4547-A98F-2912D401EC78}" dt="2023-03-08T14:07:56.756" v="248" actId="1076"/>
        <pc:sldMkLst>
          <pc:docMk/>
          <pc:sldMk cId="3102547151" sldId="286"/>
        </pc:sldMkLst>
        <pc:spChg chg="mod">
          <ac:chgData name="Daan Stuijfzand" userId="S::86547dst@eur.nl::129c38ca-2abb-4ea0-945a-d3cf8e396931" providerId="AD" clId="Web-{8C5FD530-2666-4547-A98F-2912D401EC78}" dt="2023-03-08T14:07:19.568" v="247"/>
          <ac:spMkLst>
            <pc:docMk/>
            <pc:sldMk cId="3102547151" sldId="286"/>
            <ac:spMk id="13" creationId="{486FB1E7-9FE6-4BCC-8D9D-A99BD2B8ED19}"/>
          </ac:spMkLst>
        </pc:spChg>
        <pc:spChg chg="mod">
          <ac:chgData name="Daan Stuijfzand" userId="S::86547dst@eur.nl::129c38ca-2abb-4ea0-945a-d3cf8e396931" providerId="AD" clId="Web-{8C5FD530-2666-4547-A98F-2912D401EC78}" dt="2023-03-08T14:07:56.756" v="248" actId="1076"/>
          <ac:spMkLst>
            <pc:docMk/>
            <pc:sldMk cId="3102547151" sldId="286"/>
            <ac:spMk id="14" creationId="{8599C297-7FC2-4665-8615-3B2160B3D853}"/>
          </ac:spMkLst>
        </pc:spChg>
      </pc:sldChg>
      <pc:sldChg chg="modSp mod modClrScheme chgLayout">
        <pc:chgData name="Daan Stuijfzand" userId="S::86547dst@eur.nl::129c38ca-2abb-4ea0-945a-d3cf8e396931" providerId="AD" clId="Web-{8C5FD530-2666-4547-A98F-2912D401EC78}" dt="2023-03-08T14:06:52.254" v="242" actId="1076"/>
        <pc:sldMkLst>
          <pc:docMk/>
          <pc:sldMk cId="1361805753" sldId="287"/>
        </pc:sldMkLst>
        <pc:spChg chg="mod ord">
          <ac:chgData name="Daan Stuijfzand" userId="S::86547dst@eur.nl::129c38ca-2abb-4ea0-945a-d3cf8e396931" providerId="AD" clId="Web-{8C5FD530-2666-4547-A98F-2912D401EC78}" dt="2023-03-08T14:06:52.254" v="242" actId="1076"/>
          <ac:spMkLst>
            <pc:docMk/>
            <pc:sldMk cId="1361805753" sldId="287"/>
            <ac:spMk id="3074" creationId="{00000000-0000-0000-0000-000000000000}"/>
          </ac:spMkLst>
        </pc:spChg>
      </pc:sldChg>
      <pc:sldChg chg="addSp delSp modSp mod modClrScheme chgLayout">
        <pc:chgData name="Daan Stuijfzand" userId="S::86547dst@eur.nl::129c38ca-2abb-4ea0-945a-d3cf8e396931" providerId="AD" clId="Web-{8C5FD530-2666-4547-A98F-2912D401EC78}" dt="2023-03-08T14:05:02.672" v="240" actId="20577"/>
        <pc:sldMkLst>
          <pc:docMk/>
          <pc:sldMk cId="3360494879" sldId="288"/>
        </pc:sldMkLst>
        <pc:spChg chg="add del mod ord">
          <ac:chgData name="Daan Stuijfzand" userId="S::86547dst@eur.nl::129c38ca-2abb-4ea0-945a-d3cf8e396931" providerId="AD" clId="Web-{8C5FD530-2666-4547-A98F-2912D401EC78}" dt="2023-03-08T14:04:45.859" v="235"/>
          <ac:spMkLst>
            <pc:docMk/>
            <pc:sldMk cId="3360494879" sldId="288"/>
            <ac:spMk id="2" creationId="{3C308843-48AC-D51D-B6A3-D16AF645D291}"/>
          </ac:spMkLst>
        </pc:spChg>
        <pc:spChg chg="mod ord">
          <ac:chgData name="Daan Stuijfzand" userId="S::86547dst@eur.nl::129c38ca-2abb-4ea0-945a-d3cf8e396931" providerId="AD" clId="Web-{8C5FD530-2666-4547-A98F-2912D401EC78}" dt="2023-03-08T14:05:02.672" v="240" actId="20577"/>
          <ac:spMkLst>
            <pc:docMk/>
            <pc:sldMk cId="3360494879" sldId="288"/>
            <ac:spMk id="4" creationId="{338081A6-FA1F-4A81-B32F-3AAA6A21C55F}"/>
          </ac:spMkLst>
        </pc:spChg>
        <pc:picChg chg="mod">
          <ac:chgData name="Daan Stuijfzand" userId="S::86547dst@eur.nl::129c38ca-2abb-4ea0-945a-d3cf8e396931" providerId="AD" clId="Web-{8C5FD530-2666-4547-A98F-2912D401EC78}" dt="2023-03-08T14:04:40.719" v="234"/>
          <ac:picMkLst>
            <pc:docMk/>
            <pc:sldMk cId="3360494879" sldId="288"/>
            <ac:picMk id="5" creationId="{4C5C1E9D-626F-47BF-8BB5-388F6BDC8A9F}"/>
          </ac:picMkLst>
        </pc:picChg>
        <pc:picChg chg="del">
          <ac:chgData name="Daan Stuijfzand" userId="S::86547dst@eur.nl::129c38ca-2abb-4ea0-945a-d3cf8e396931" providerId="AD" clId="Web-{8C5FD530-2666-4547-A98F-2912D401EC78}" dt="2023-03-08T14:04:26.234" v="231"/>
          <ac:picMkLst>
            <pc:docMk/>
            <pc:sldMk cId="3360494879" sldId="288"/>
            <ac:picMk id="9" creationId="{00000000-0000-0000-0000-000000000000}"/>
          </ac:picMkLst>
        </pc:picChg>
      </pc:sldChg>
      <pc:sldChg chg="modSp mod modClrScheme chgLayout">
        <pc:chgData name="Daan Stuijfzand" userId="S::86547dst@eur.nl::129c38ca-2abb-4ea0-945a-d3cf8e396931" providerId="AD" clId="Web-{8C5FD530-2666-4547-A98F-2912D401EC78}" dt="2023-03-08T14:04:13.015" v="230" actId="20577"/>
        <pc:sldMkLst>
          <pc:docMk/>
          <pc:sldMk cId="1584702976" sldId="289"/>
        </pc:sldMkLst>
        <pc:spChg chg="mod ord">
          <ac:chgData name="Daan Stuijfzand" userId="S::86547dst@eur.nl::129c38ca-2abb-4ea0-945a-d3cf8e396931" providerId="AD" clId="Web-{8C5FD530-2666-4547-A98F-2912D401EC78}" dt="2023-03-08T14:04:04.483" v="228" actId="1076"/>
          <ac:spMkLst>
            <pc:docMk/>
            <pc:sldMk cId="1584702976" sldId="289"/>
            <ac:spMk id="2" creationId="{00000000-0000-0000-0000-000000000000}"/>
          </ac:spMkLst>
        </pc:spChg>
        <pc:spChg chg="mod">
          <ac:chgData name="Daan Stuijfzand" userId="S::86547dst@eur.nl::129c38ca-2abb-4ea0-945a-d3cf8e396931" providerId="AD" clId="Web-{8C5FD530-2666-4547-A98F-2912D401EC78}" dt="2023-03-08T14:04:13.015" v="230" actId="20577"/>
          <ac:spMkLst>
            <pc:docMk/>
            <pc:sldMk cId="1584702976" sldId="289"/>
            <ac:spMk id="4" creationId="{00000000-0000-0000-0000-000000000000}"/>
          </ac:spMkLst>
        </pc:spChg>
      </pc:sldChg>
      <pc:sldChg chg="delSp modSp mod modClrScheme chgLayout">
        <pc:chgData name="Daan Stuijfzand" userId="S::86547dst@eur.nl::129c38ca-2abb-4ea0-945a-d3cf8e396931" providerId="AD" clId="Web-{8C5FD530-2666-4547-A98F-2912D401EC78}" dt="2023-03-08T14:03:44.217" v="226" actId="1076"/>
        <pc:sldMkLst>
          <pc:docMk/>
          <pc:sldMk cId="3157403520" sldId="290"/>
        </pc:sldMkLst>
        <pc:spChg chg="del">
          <ac:chgData name="Daan Stuijfzand" userId="S::86547dst@eur.nl::129c38ca-2abb-4ea0-945a-d3cf8e396931" providerId="AD" clId="Web-{8C5FD530-2666-4547-A98F-2912D401EC78}" dt="2023-03-08T14:03:06.669" v="221"/>
          <ac:spMkLst>
            <pc:docMk/>
            <pc:sldMk cId="3157403520" sldId="290"/>
            <ac:spMk id="2" creationId="{3E450005-CF42-C2C5-8E21-BE9638D6BF42}"/>
          </ac:spMkLst>
        </pc:spChg>
        <pc:spChg chg="del">
          <ac:chgData name="Daan Stuijfzand" userId="S::86547dst@eur.nl::129c38ca-2abb-4ea0-945a-d3cf8e396931" providerId="AD" clId="Web-{8C5FD530-2666-4547-A98F-2912D401EC78}" dt="2023-03-08T14:03:04.387" v="220"/>
          <ac:spMkLst>
            <pc:docMk/>
            <pc:sldMk cId="3157403520" sldId="290"/>
            <ac:spMk id="3" creationId="{847D0B6B-C76A-4DF6-4A35-1CB682BF04C5}"/>
          </ac:spMkLst>
        </pc:spChg>
        <pc:picChg chg="mod">
          <ac:chgData name="Daan Stuijfzand" userId="S::86547dst@eur.nl::129c38ca-2abb-4ea0-945a-d3cf8e396931" providerId="AD" clId="Web-{8C5FD530-2666-4547-A98F-2912D401EC78}" dt="2023-03-08T14:03:44.217" v="226" actId="1076"/>
          <ac:picMkLst>
            <pc:docMk/>
            <pc:sldMk cId="3157403520" sldId="290"/>
            <ac:picMk id="4" creationId="{9E6A0500-8CCF-2BFB-A289-3209BEAB62F1}"/>
          </ac:picMkLst>
        </pc:picChg>
      </pc:sldChg>
      <pc:sldChg chg="modSp mod modClrScheme chgLayout">
        <pc:chgData name="Daan Stuijfzand" userId="S::86547dst@eur.nl::129c38ca-2abb-4ea0-945a-d3cf8e396931" providerId="AD" clId="Web-{8C5FD530-2666-4547-A98F-2912D401EC78}" dt="2023-03-08T14:02:48.340" v="218" actId="1076"/>
        <pc:sldMkLst>
          <pc:docMk/>
          <pc:sldMk cId="3012976495" sldId="291"/>
        </pc:sldMkLst>
        <pc:spChg chg="mod ord">
          <ac:chgData name="Daan Stuijfzand" userId="S::86547dst@eur.nl::129c38ca-2abb-4ea0-945a-d3cf8e396931" providerId="AD" clId="Web-{8C5FD530-2666-4547-A98F-2912D401EC78}" dt="2023-03-08T14:02:08.104" v="210" actId="1076"/>
          <ac:spMkLst>
            <pc:docMk/>
            <pc:sldMk cId="3012976495" sldId="291"/>
            <ac:spMk id="2" creationId="{CCE487CC-76E5-4821-9C02-2600024B757F}"/>
          </ac:spMkLst>
        </pc:spChg>
        <pc:picChg chg="mod">
          <ac:chgData name="Daan Stuijfzand" userId="S::86547dst@eur.nl::129c38ca-2abb-4ea0-945a-d3cf8e396931" providerId="AD" clId="Web-{8C5FD530-2666-4547-A98F-2912D401EC78}" dt="2023-03-08T14:02:48.340" v="218" actId="1076"/>
          <ac:picMkLst>
            <pc:docMk/>
            <pc:sldMk cId="3012976495" sldId="291"/>
            <ac:picMk id="7" creationId="{5E0FF75F-3CEB-460A-AB10-3E47DF22190D}"/>
          </ac:picMkLst>
        </pc:picChg>
        <pc:picChg chg="mod">
          <ac:chgData name="Daan Stuijfzand" userId="S::86547dst@eur.nl::129c38ca-2abb-4ea0-945a-d3cf8e396931" providerId="AD" clId="Web-{8C5FD530-2666-4547-A98F-2912D401EC78}" dt="2023-03-08T14:02:33.746" v="215" actId="1076"/>
          <ac:picMkLst>
            <pc:docMk/>
            <pc:sldMk cId="3012976495" sldId="291"/>
            <ac:picMk id="8" creationId="{8FF9FB21-5EBA-4059-A1F8-BE64764E3862}"/>
          </ac:picMkLst>
        </pc:picChg>
        <pc:picChg chg="mod">
          <ac:chgData name="Daan Stuijfzand" userId="S::86547dst@eur.nl::129c38ca-2abb-4ea0-945a-d3cf8e396931" providerId="AD" clId="Web-{8C5FD530-2666-4547-A98F-2912D401EC78}" dt="2023-03-08T14:02:40.762" v="217" actId="1076"/>
          <ac:picMkLst>
            <pc:docMk/>
            <pc:sldMk cId="3012976495" sldId="291"/>
            <ac:picMk id="9" creationId="{CEF886EE-25A9-4EA5-900D-6EBAC1070EA9}"/>
          </ac:picMkLst>
        </pc:picChg>
      </pc:sldChg>
      <pc:sldChg chg="addSp delSp modSp mod modClrScheme chgLayout">
        <pc:chgData name="Daan Stuijfzand" userId="S::86547dst@eur.nl::129c38ca-2abb-4ea0-945a-d3cf8e396931" providerId="AD" clId="Web-{8C5FD530-2666-4547-A98F-2912D401EC78}" dt="2023-03-08T13:56:39.171" v="207" actId="20577"/>
        <pc:sldMkLst>
          <pc:docMk/>
          <pc:sldMk cId="1993610155" sldId="292"/>
        </pc:sldMkLst>
        <pc:spChg chg="add del mod ord">
          <ac:chgData name="Daan Stuijfzand" userId="S::86547dst@eur.nl::129c38ca-2abb-4ea0-945a-d3cf8e396931" providerId="AD" clId="Web-{8C5FD530-2666-4547-A98F-2912D401EC78}" dt="2023-03-08T13:56:06.905" v="201"/>
          <ac:spMkLst>
            <pc:docMk/>
            <pc:sldMk cId="1993610155" sldId="292"/>
            <ac:spMk id="2" creationId="{A5AD6B0C-41C6-EE60-99B1-AC66553DA20C}"/>
          </ac:spMkLst>
        </pc:spChg>
        <pc:spChg chg="mod ord">
          <ac:chgData name="Daan Stuijfzand" userId="S::86547dst@eur.nl::129c38ca-2abb-4ea0-945a-d3cf8e396931" providerId="AD" clId="Web-{8C5FD530-2666-4547-A98F-2912D401EC78}" dt="2023-03-08T13:56:39.171" v="207" actId="20577"/>
          <ac:spMkLst>
            <pc:docMk/>
            <pc:sldMk cId="1993610155" sldId="292"/>
            <ac:spMk id="4" creationId="{338081A6-FA1F-4A81-B32F-3AAA6A21C55F}"/>
          </ac:spMkLst>
        </pc:spChg>
        <pc:picChg chg="mod">
          <ac:chgData name="Daan Stuijfzand" userId="S::86547dst@eur.nl::129c38ca-2abb-4ea0-945a-d3cf8e396931" providerId="AD" clId="Web-{8C5FD530-2666-4547-A98F-2912D401EC78}" dt="2023-03-08T13:56:12.921" v="202"/>
          <ac:picMkLst>
            <pc:docMk/>
            <pc:sldMk cId="1993610155" sldId="292"/>
            <ac:picMk id="6" creationId="{7C35A744-29FA-40E5-8644-515B76FC6923}"/>
          </ac:picMkLst>
        </pc:picChg>
        <pc:picChg chg="del">
          <ac:chgData name="Daan Stuijfzand" userId="S::86547dst@eur.nl::129c38ca-2abb-4ea0-945a-d3cf8e396931" providerId="AD" clId="Web-{8C5FD530-2666-4547-A98F-2912D401EC78}" dt="2023-03-08T13:56:16.733" v="203"/>
          <ac:picMkLst>
            <pc:docMk/>
            <pc:sldMk cId="1993610155" sldId="292"/>
            <ac:picMk id="9" creationId="{00000000-0000-0000-0000-000000000000}"/>
          </ac:picMkLst>
        </pc:picChg>
      </pc:sldChg>
      <pc:sldChg chg="modSp mod modClrScheme chgLayout">
        <pc:chgData name="Daan Stuijfzand" userId="S::86547dst@eur.nl::129c38ca-2abb-4ea0-945a-d3cf8e396931" providerId="AD" clId="Web-{8C5FD530-2666-4547-A98F-2912D401EC78}" dt="2023-03-08T13:52:22.819" v="160" actId="1076"/>
        <pc:sldMkLst>
          <pc:docMk/>
          <pc:sldMk cId="708974101" sldId="293"/>
        </pc:sldMkLst>
        <pc:spChg chg="mod">
          <ac:chgData name="Daan Stuijfzand" userId="S::86547dst@eur.nl::129c38ca-2abb-4ea0-945a-d3cf8e396931" providerId="AD" clId="Web-{8C5FD530-2666-4547-A98F-2912D401EC78}" dt="2023-03-08T13:48:13.764" v="121" actId="20577"/>
          <ac:spMkLst>
            <pc:docMk/>
            <pc:sldMk cId="708974101" sldId="293"/>
            <ac:spMk id="2" creationId="{4896AA56-2812-1B4E-9C27-53C4E26571DB}"/>
          </ac:spMkLst>
        </pc:spChg>
        <pc:spChg chg="mod">
          <ac:chgData name="Daan Stuijfzand" userId="S::86547dst@eur.nl::129c38ca-2abb-4ea0-945a-d3cf8e396931" providerId="AD" clId="Web-{8C5FD530-2666-4547-A98F-2912D401EC78}" dt="2023-03-08T13:52:22.819" v="160" actId="1076"/>
          <ac:spMkLst>
            <pc:docMk/>
            <pc:sldMk cId="708974101" sldId="293"/>
            <ac:spMk id="17" creationId="{E6966FCC-266C-4CB3-8A45-1DC15A900F76}"/>
          </ac:spMkLst>
        </pc:spChg>
        <pc:spChg chg="mod">
          <ac:chgData name="Daan Stuijfzand" userId="S::86547dst@eur.nl::129c38ca-2abb-4ea0-945a-d3cf8e396931" providerId="AD" clId="Web-{8C5FD530-2666-4547-A98F-2912D401EC78}" dt="2023-03-08T13:51:33.615" v="156" actId="1076"/>
          <ac:spMkLst>
            <pc:docMk/>
            <pc:sldMk cId="708974101" sldId="293"/>
            <ac:spMk id="18" creationId="{490C2823-BEFF-4914-AB09-4C1A042DDE5F}"/>
          </ac:spMkLst>
        </pc:spChg>
        <pc:spChg chg="mod">
          <ac:chgData name="Daan Stuijfzand" userId="S::86547dst@eur.nl::129c38ca-2abb-4ea0-945a-d3cf8e396931" providerId="AD" clId="Web-{8C5FD530-2666-4547-A98F-2912D401EC78}" dt="2023-03-08T13:51:29.943" v="155" actId="1076"/>
          <ac:spMkLst>
            <pc:docMk/>
            <pc:sldMk cId="708974101" sldId="293"/>
            <ac:spMk id="19" creationId="{7FE2CB99-74A1-478D-A1EF-06E6F087A120}"/>
          </ac:spMkLst>
        </pc:spChg>
        <pc:spChg chg="mod">
          <ac:chgData name="Daan Stuijfzand" userId="S::86547dst@eur.nl::129c38ca-2abb-4ea0-945a-d3cf8e396931" providerId="AD" clId="Web-{8C5FD530-2666-4547-A98F-2912D401EC78}" dt="2023-03-08T13:51:37.568" v="157" actId="1076"/>
          <ac:spMkLst>
            <pc:docMk/>
            <pc:sldMk cId="708974101" sldId="293"/>
            <ac:spMk id="20" creationId="{DB5E956D-A6ED-4254-BDFB-85E44B43A177}"/>
          </ac:spMkLst>
        </pc:spChg>
        <pc:spChg chg="mod">
          <ac:chgData name="Daan Stuijfzand" userId="S::86547dst@eur.nl::129c38ca-2abb-4ea0-945a-d3cf8e396931" providerId="AD" clId="Web-{8C5FD530-2666-4547-A98F-2912D401EC78}" dt="2023-03-08T13:51:40.771" v="158" actId="1076"/>
          <ac:spMkLst>
            <pc:docMk/>
            <pc:sldMk cId="708974101" sldId="293"/>
            <ac:spMk id="21" creationId="{AEFD0386-CF1F-455C-9E1F-CE49B849DC5A}"/>
          </ac:spMkLst>
        </pc:spChg>
        <pc:spChg chg="mod">
          <ac:chgData name="Daan Stuijfzand" userId="S::86547dst@eur.nl::129c38ca-2abb-4ea0-945a-d3cf8e396931" providerId="AD" clId="Web-{8C5FD530-2666-4547-A98F-2912D401EC78}" dt="2023-03-08T13:49:55.330" v="136" actId="20577"/>
          <ac:spMkLst>
            <pc:docMk/>
            <pc:sldMk cId="708974101" sldId="293"/>
            <ac:spMk id="22" creationId="{FA869CA1-B9CD-4D3D-8DAF-26121F9DB60D}"/>
          </ac:spMkLst>
        </pc:spChg>
        <pc:spChg chg="mod">
          <ac:chgData name="Daan Stuijfzand" userId="S::86547dst@eur.nl::129c38ca-2abb-4ea0-945a-d3cf8e396931" providerId="AD" clId="Web-{8C5FD530-2666-4547-A98F-2912D401EC78}" dt="2023-03-08T13:49:38.126" v="134" actId="20577"/>
          <ac:spMkLst>
            <pc:docMk/>
            <pc:sldMk cId="708974101" sldId="293"/>
            <ac:spMk id="23" creationId="{B92B9BA3-66D2-40FE-B5B1-F19B52139B8E}"/>
          </ac:spMkLst>
        </pc:spChg>
        <pc:spChg chg="mod">
          <ac:chgData name="Daan Stuijfzand" userId="S::86547dst@eur.nl::129c38ca-2abb-4ea0-945a-d3cf8e396931" providerId="AD" clId="Web-{8C5FD530-2666-4547-A98F-2912D401EC78}" dt="2023-03-08T13:50:09.127" v="139" actId="20577"/>
          <ac:spMkLst>
            <pc:docMk/>
            <pc:sldMk cId="708974101" sldId="293"/>
            <ac:spMk id="24" creationId="{2CAB4A51-4D60-4AA6-BD1C-D1D951CA181F}"/>
          </ac:spMkLst>
        </pc:spChg>
        <pc:spChg chg="mod">
          <ac:chgData name="Daan Stuijfzand" userId="S::86547dst@eur.nl::129c38ca-2abb-4ea0-945a-d3cf8e396931" providerId="AD" clId="Web-{8C5FD530-2666-4547-A98F-2912D401EC78}" dt="2023-03-08T13:49:43.939" v="135" actId="20577"/>
          <ac:spMkLst>
            <pc:docMk/>
            <pc:sldMk cId="708974101" sldId="293"/>
            <ac:spMk id="25" creationId="{93869823-B4F8-4187-828C-61C21D08119E}"/>
          </ac:spMkLst>
        </pc:spChg>
        <pc:spChg chg="mod">
          <ac:chgData name="Daan Stuijfzand" userId="S::86547dst@eur.nl::129c38ca-2abb-4ea0-945a-d3cf8e396931" providerId="AD" clId="Web-{8C5FD530-2666-4547-A98F-2912D401EC78}" dt="2023-03-08T13:50:05.049" v="138" actId="20577"/>
          <ac:spMkLst>
            <pc:docMk/>
            <pc:sldMk cId="708974101" sldId="293"/>
            <ac:spMk id="26" creationId="{6083E0B2-55E0-4BFA-96A5-2B73D59361B9}"/>
          </ac:spMkLst>
        </pc:spChg>
        <pc:spChg chg="mod">
          <ac:chgData name="Daan Stuijfzand" userId="S::86547dst@eur.nl::129c38ca-2abb-4ea0-945a-d3cf8e396931" providerId="AD" clId="Web-{8C5FD530-2666-4547-A98F-2912D401EC78}" dt="2023-03-08T13:49:33.486" v="133" actId="20577"/>
          <ac:spMkLst>
            <pc:docMk/>
            <pc:sldMk cId="708974101" sldId="293"/>
            <ac:spMk id="27" creationId="{C4ED4FCC-2B8B-49EE-AFEB-8717A36A35D4}"/>
          </ac:spMkLst>
        </pc:spChg>
        <pc:spChg chg="mod">
          <ac:chgData name="Daan Stuijfzand" userId="S::86547dst@eur.nl::129c38ca-2abb-4ea0-945a-d3cf8e396931" providerId="AD" clId="Web-{8C5FD530-2666-4547-A98F-2912D401EC78}" dt="2023-03-08T13:50:00.424" v="137" actId="20577"/>
          <ac:spMkLst>
            <pc:docMk/>
            <pc:sldMk cId="708974101" sldId="293"/>
            <ac:spMk id="28" creationId="{BF4900D5-5719-48E7-89F6-BCF5BC3AD860}"/>
          </ac:spMkLst>
        </pc:spChg>
      </pc:sldChg>
      <pc:sldChg chg="addSp delSp modSp mod modClrScheme chgLayout">
        <pc:chgData name="Daan Stuijfzand" userId="S::86547dst@eur.nl::129c38ca-2abb-4ea0-945a-d3cf8e396931" providerId="AD" clId="Web-{8C5FD530-2666-4547-A98F-2912D401EC78}" dt="2023-03-08T13:55:34.044" v="198" actId="1076"/>
        <pc:sldMkLst>
          <pc:docMk/>
          <pc:sldMk cId="815368022" sldId="294"/>
        </pc:sldMkLst>
        <pc:spChg chg="mod ord">
          <ac:chgData name="Daan Stuijfzand" userId="S::86547dst@eur.nl::129c38ca-2abb-4ea0-945a-d3cf8e396931" providerId="AD" clId="Web-{8C5FD530-2666-4547-A98F-2912D401EC78}" dt="2023-03-08T13:52:42.507" v="161"/>
          <ac:spMkLst>
            <pc:docMk/>
            <pc:sldMk cId="815368022" sldId="294"/>
            <ac:spMk id="2" creationId="{3B4808F1-29DE-4B4D-8D9F-756EC8B725F1}"/>
          </ac:spMkLst>
        </pc:spChg>
        <pc:spChg chg="mod">
          <ac:chgData name="Daan Stuijfzand" userId="S::86547dst@eur.nl::129c38ca-2abb-4ea0-945a-d3cf8e396931" providerId="AD" clId="Web-{8C5FD530-2666-4547-A98F-2912D401EC78}" dt="2023-03-08T13:54:37.449" v="185" actId="1076"/>
          <ac:spMkLst>
            <pc:docMk/>
            <pc:sldMk cId="815368022" sldId="294"/>
            <ac:spMk id="3" creationId="{8C8F65BB-3105-4A74-855A-63B094D0317C}"/>
          </ac:spMkLst>
        </pc:spChg>
        <pc:spChg chg="add mod">
          <ac:chgData name="Daan Stuijfzand" userId="S::86547dst@eur.nl::129c38ca-2abb-4ea0-945a-d3cf8e396931" providerId="AD" clId="Web-{8C5FD530-2666-4547-A98F-2912D401EC78}" dt="2023-03-08T13:55:15.872" v="194" actId="1076"/>
          <ac:spMkLst>
            <pc:docMk/>
            <pc:sldMk cId="815368022" sldId="294"/>
            <ac:spMk id="4" creationId="{D83433A8-EEE4-309C-8413-F4A64F2F7F70}"/>
          </ac:spMkLst>
        </pc:spChg>
        <pc:spChg chg="del">
          <ac:chgData name="Daan Stuijfzand" userId="S::86547dst@eur.nl::129c38ca-2abb-4ea0-945a-d3cf8e396931" providerId="AD" clId="Web-{8C5FD530-2666-4547-A98F-2912D401EC78}" dt="2023-03-08T13:37:24.555" v="0"/>
          <ac:spMkLst>
            <pc:docMk/>
            <pc:sldMk cId="815368022" sldId="294"/>
            <ac:spMk id="5" creationId="{80378F96-6EAB-423C-999F-53D25D2AFA0C}"/>
          </ac:spMkLst>
        </pc:spChg>
        <pc:spChg chg="del">
          <ac:chgData name="Daan Stuijfzand" userId="S::86547dst@eur.nl::129c38ca-2abb-4ea0-945a-d3cf8e396931" providerId="AD" clId="Web-{8C5FD530-2666-4547-A98F-2912D401EC78}" dt="2023-03-08T13:53:16.759" v="167"/>
          <ac:spMkLst>
            <pc:docMk/>
            <pc:sldMk cId="815368022" sldId="294"/>
            <ac:spMk id="6" creationId="{F5E8A7D6-7C0B-4037-A402-6F46DCD4B3FC}"/>
          </ac:spMkLst>
        </pc:spChg>
        <pc:spChg chg="add mod">
          <ac:chgData name="Daan Stuijfzand" userId="S::86547dst@eur.nl::129c38ca-2abb-4ea0-945a-d3cf8e396931" providerId="AD" clId="Web-{8C5FD530-2666-4547-A98F-2912D401EC78}" dt="2023-03-08T13:55:34.044" v="198" actId="1076"/>
          <ac:spMkLst>
            <pc:docMk/>
            <pc:sldMk cId="815368022" sldId="294"/>
            <ac:spMk id="7" creationId="{79151A24-D1CF-7272-4874-D9812D695A5F}"/>
          </ac:spMkLst>
        </pc:spChg>
        <pc:spChg chg="mod">
          <ac:chgData name="Daan Stuijfzand" userId="S::86547dst@eur.nl::129c38ca-2abb-4ea0-945a-d3cf8e396931" providerId="AD" clId="Web-{8C5FD530-2666-4547-A98F-2912D401EC78}" dt="2023-03-08T13:48:59.891" v="129" actId="20577"/>
          <ac:spMkLst>
            <pc:docMk/>
            <pc:sldMk cId="815368022" sldId="294"/>
            <ac:spMk id="8" creationId="{2A388AE8-EB4D-4C3F-AE26-A1AF7994E109}"/>
          </ac:spMkLst>
        </pc:spChg>
        <pc:spChg chg="mod">
          <ac:chgData name="Daan Stuijfzand" userId="S::86547dst@eur.nl::129c38ca-2abb-4ea0-945a-d3cf8e396931" providerId="AD" clId="Web-{8C5FD530-2666-4547-A98F-2912D401EC78}" dt="2023-03-08T13:49:14.641" v="132" actId="1076"/>
          <ac:spMkLst>
            <pc:docMk/>
            <pc:sldMk cId="815368022" sldId="294"/>
            <ac:spMk id="9" creationId="{7B2DE98A-FA4E-4952-B679-DE1B2A02E528}"/>
          </ac:spMkLst>
        </pc:spChg>
        <pc:spChg chg="add mod">
          <ac:chgData name="Daan Stuijfzand" userId="S::86547dst@eur.nl::129c38ca-2abb-4ea0-945a-d3cf8e396931" providerId="AD" clId="Web-{8C5FD530-2666-4547-A98F-2912D401EC78}" dt="2023-03-08T13:55:28.622" v="197" actId="1076"/>
          <ac:spMkLst>
            <pc:docMk/>
            <pc:sldMk cId="815368022" sldId="294"/>
            <ac:spMk id="10" creationId="{968961CD-BAD6-B063-3D6B-03E99A3A5E45}"/>
          </ac:spMkLst>
        </pc:spChg>
        <pc:spChg chg="mod">
          <ac:chgData name="Daan Stuijfzand" userId="S::86547dst@eur.nl::129c38ca-2abb-4ea0-945a-d3cf8e396931" providerId="AD" clId="Web-{8C5FD530-2666-4547-A98F-2912D401EC78}" dt="2023-03-08T13:37:52.541" v="7"/>
          <ac:spMkLst>
            <pc:docMk/>
            <pc:sldMk cId="815368022" sldId="294"/>
            <ac:spMk id="11" creationId="{4FBBAF3F-8E3F-4BA3-8151-E50AF58101DE}"/>
          </ac:spMkLst>
        </pc:spChg>
        <pc:spChg chg="add mod">
          <ac:chgData name="Daan Stuijfzand" userId="S::86547dst@eur.nl::129c38ca-2abb-4ea0-945a-d3cf8e396931" providerId="AD" clId="Web-{8C5FD530-2666-4547-A98F-2912D401EC78}" dt="2023-03-08T13:55:24.528" v="196" actId="1076"/>
          <ac:spMkLst>
            <pc:docMk/>
            <pc:sldMk cId="815368022" sldId="294"/>
            <ac:spMk id="12" creationId="{07639F15-4F93-D34D-06D4-424CF589C53D}"/>
          </ac:spMkLst>
        </pc:spChg>
        <pc:spChg chg="add mod">
          <ac:chgData name="Daan Stuijfzand" userId="S::86547dst@eur.nl::129c38ca-2abb-4ea0-945a-d3cf8e396931" providerId="AD" clId="Web-{8C5FD530-2666-4547-A98F-2912D401EC78}" dt="2023-03-08T13:55:19.559" v="195" actId="1076"/>
          <ac:spMkLst>
            <pc:docMk/>
            <pc:sldMk cId="815368022" sldId="294"/>
            <ac:spMk id="13" creationId="{CFF39381-1938-3D7C-42B0-6E09888D4616}"/>
          </ac:spMkLst>
        </pc:spChg>
        <pc:spChg chg="mod">
          <ac:chgData name="Daan Stuijfzand" userId="S::86547dst@eur.nl::129c38ca-2abb-4ea0-945a-d3cf8e396931" providerId="AD" clId="Web-{8C5FD530-2666-4547-A98F-2912D401EC78}" dt="2023-03-08T13:54:31.683" v="184" actId="1076"/>
          <ac:spMkLst>
            <pc:docMk/>
            <pc:sldMk cId="815368022" sldId="294"/>
            <ac:spMk id="18" creationId="{8FFF0AEC-DEA0-423F-9D4F-D6444D63FC51}"/>
          </ac:spMkLst>
        </pc:spChg>
        <pc:spChg chg="mod">
          <ac:chgData name="Daan Stuijfzand" userId="S::86547dst@eur.nl::129c38ca-2abb-4ea0-945a-d3cf8e396931" providerId="AD" clId="Web-{8C5FD530-2666-4547-A98F-2912D401EC78}" dt="2023-03-08T13:54:27.073" v="183" actId="1076"/>
          <ac:spMkLst>
            <pc:docMk/>
            <pc:sldMk cId="815368022" sldId="294"/>
            <ac:spMk id="19" creationId="{F73326F0-FE02-46A2-BFD7-C47C720C306A}"/>
          </ac:spMkLst>
        </pc:spChg>
        <pc:spChg chg="mod">
          <ac:chgData name="Daan Stuijfzand" userId="S::86547dst@eur.nl::129c38ca-2abb-4ea0-945a-d3cf8e396931" providerId="AD" clId="Web-{8C5FD530-2666-4547-A98F-2912D401EC78}" dt="2023-03-08T13:54:22.683" v="182" actId="1076"/>
          <ac:spMkLst>
            <pc:docMk/>
            <pc:sldMk cId="815368022" sldId="294"/>
            <ac:spMk id="20" creationId="{66D0E720-5ECD-454E-B5FE-52835C1BC9D3}"/>
          </ac:spMkLst>
        </pc:spChg>
        <pc:spChg chg="mod">
          <ac:chgData name="Daan Stuijfzand" userId="S::86547dst@eur.nl::129c38ca-2abb-4ea0-945a-d3cf8e396931" providerId="AD" clId="Web-{8C5FD530-2666-4547-A98F-2912D401EC78}" dt="2023-03-08T13:54:52.449" v="188" actId="1076"/>
          <ac:spMkLst>
            <pc:docMk/>
            <pc:sldMk cId="815368022" sldId="294"/>
            <ac:spMk id="21" creationId="{1C9BFC7C-5109-4856-98CD-C2FFCEA5E7E4}"/>
          </ac:spMkLst>
        </pc:spChg>
        <pc:spChg chg="mod">
          <ac:chgData name="Daan Stuijfzand" userId="S::86547dst@eur.nl::129c38ca-2abb-4ea0-945a-d3cf8e396931" providerId="AD" clId="Web-{8C5FD530-2666-4547-A98F-2912D401EC78}" dt="2023-03-08T13:54:49.183" v="187" actId="1076"/>
          <ac:spMkLst>
            <pc:docMk/>
            <pc:sldMk cId="815368022" sldId="294"/>
            <ac:spMk id="22" creationId="{ED4C9CE1-8C61-408C-94D3-4B9C16CC785E}"/>
          </ac:spMkLst>
        </pc:spChg>
        <pc:spChg chg="mod">
          <ac:chgData name="Daan Stuijfzand" userId="S::86547dst@eur.nl::129c38ca-2abb-4ea0-945a-d3cf8e396931" providerId="AD" clId="Web-{8C5FD530-2666-4547-A98F-2912D401EC78}" dt="2023-03-08T13:54:45.965" v="186" actId="1076"/>
          <ac:spMkLst>
            <pc:docMk/>
            <pc:sldMk cId="815368022" sldId="294"/>
            <ac:spMk id="23" creationId="{9BC9F946-0D5E-4140-93FE-A667461D97DC}"/>
          </ac:spMkLst>
        </pc:spChg>
        <pc:spChg chg="mod">
          <ac:chgData name="Daan Stuijfzand" userId="S::86547dst@eur.nl::129c38ca-2abb-4ea0-945a-d3cf8e396931" providerId="AD" clId="Web-{8C5FD530-2666-4547-A98F-2912D401EC78}" dt="2023-03-08T13:38:21.714" v="10" actId="20577"/>
          <ac:spMkLst>
            <pc:docMk/>
            <pc:sldMk cId="815368022" sldId="294"/>
            <ac:spMk id="25" creationId="{6570545F-13BF-453F-BD5F-DEDF7ACA9A18}"/>
          </ac:spMkLst>
        </pc:spChg>
        <pc:picChg chg="del mod">
          <ac:chgData name="Daan Stuijfzand" userId="S::86547dst@eur.nl::129c38ca-2abb-4ea0-945a-d3cf8e396931" providerId="AD" clId="Web-{8C5FD530-2666-4547-A98F-2912D401EC78}" dt="2023-03-08T13:46:17.776" v="110"/>
          <ac:picMkLst>
            <pc:docMk/>
            <pc:sldMk cId="815368022" sldId="294"/>
            <ac:picMk id="24" creationId="{7B69BB4D-0523-40FC-82ED-E34DCC99E6ED}"/>
          </ac:picMkLst>
        </pc:picChg>
      </pc:sldChg>
    </pc:docChg>
  </pc:docChgLst>
  <pc:docChgLst>
    <pc:chgData name="Karen Maas" userId="S::36712kma@eur.nl::64b02e83-a589-45d7-a186-59d3b224f253" providerId="AD" clId="Web-{909B9A1D-ACAA-1675-932F-240D6BBB4FFE}"/>
    <pc:docChg chg="modSld">
      <pc:chgData name="Karen Maas" userId="S::36712kma@eur.nl::64b02e83-a589-45d7-a186-59d3b224f253" providerId="AD" clId="Web-{909B9A1D-ACAA-1675-932F-240D6BBB4FFE}" dt="2023-03-28T16:11:35.717" v="1" actId="20577"/>
      <pc:docMkLst>
        <pc:docMk/>
      </pc:docMkLst>
      <pc:sldChg chg="modSp">
        <pc:chgData name="Karen Maas" userId="S::36712kma@eur.nl::64b02e83-a589-45d7-a186-59d3b224f253" providerId="AD" clId="Web-{909B9A1D-ACAA-1675-932F-240D6BBB4FFE}" dt="2023-03-28T16:11:35.717" v="1" actId="20577"/>
        <pc:sldMkLst>
          <pc:docMk/>
          <pc:sldMk cId="3143664787" sldId="271"/>
        </pc:sldMkLst>
        <pc:spChg chg="mod">
          <ac:chgData name="Karen Maas" userId="S::36712kma@eur.nl::64b02e83-a589-45d7-a186-59d3b224f253" providerId="AD" clId="Web-{909B9A1D-ACAA-1675-932F-240D6BBB4FFE}" dt="2023-03-28T16:11:35.717" v="1" actId="20577"/>
          <ac:spMkLst>
            <pc:docMk/>
            <pc:sldMk cId="3143664787" sldId="271"/>
            <ac:spMk id="3" creationId="{8EF2EB6E-0132-444D-A607-F3B437FC9A6D}"/>
          </ac:spMkLst>
        </pc:spChg>
      </pc:sldChg>
    </pc:docChg>
  </pc:docChgLst>
  <pc:docChgLst>
    <pc:chgData name="Daan Stuijfzand" userId="S::86547dst@eur.nl::129c38ca-2abb-4ea0-945a-d3cf8e396931" providerId="AD" clId="Web-{019A4085-FDCE-40EA-8440-32CC7AF9B45D}"/>
    <pc:docChg chg="modSld">
      <pc:chgData name="Daan Stuijfzand" userId="S::86547dst@eur.nl::129c38ca-2abb-4ea0-945a-d3cf8e396931" providerId="AD" clId="Web-{019A4085-FDCE-40EA-8440-32CC7AF9B45D}" dt="2023-03-20T16:18:10.601" v="2" actId="1076"/>
      <pc:docMkLst>
        <pc:docMk/>
      </pc:docMkLst>
      <pc:sldChg chg="modSp">
        <pc:chgData name="Daan Stuijfzand" userId="S::86547dst@eur.nl::129c38ca-2abb-4ea0-945a-d3cf8e396931" providerId="AD" clId="Web-{019A4085-FDCE-40EA-8440-32CC7AF9B45D}" dt="2023-03-20T16:18:10.601" v="2" actId="1076"/>
        <pc:sldMkLst>
          <pc:docMk/>
          <pc:sldMk cId="893621201" sldId="302"/>
        </pc:sldMkLst>
        <pc:spChg chg="mod">
          <ac:chgData name="Daan Stuijfzand" userId="S::86547dst@eur.nl::129c38ca-2abb-4ea0-945a-d3cf8e396931" providerId="AD" clId="Web-{019A4085-FDCE-40EA-8440-32CC7AF9B45D}" dt="2023-03-20T16:18:10.601" v="2" actId="1076"/>
          <ac:spMkLst>
            <pc:docMk/>
            <pc:sldMk cId="893621201" sldId="302"/>
            <ac:spMk id="2" creationId="{AB25FB44-1216-4855-B02B-9D40AD75AA1B}"/>
          </ac:spMkLst>
        </pc:spChg>
        <pc:picChg chg="mod">
          <ac:chgData name="Daan Stuijfzand" userId="S::86547dst@eur.nl::129c38ca-2abb-4ea0-945a-d3cf8e396931" providerId="AD" clId="Web-{019A4085-FDCE-40EA-8440-32CC7AF9B45D}" dt="2023-03-20T16:18:01.163" v="1" actId="1076"/>
          <ac:picMkLst>
            <pc:docMk/>
            <pc:sldMk cId="893621201" sldId="302"/>
            <ac:picMk id="5" creationId="{473204AA-2DAA-4CE6-8EE0-33EEE3D8603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0789C4-1F31-42E5-BC76-F7980E9C8D63}"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nl-NL"/>
        </a:p>
      </dgm:t>
    </dgm:pt>
    <dgm:pt modelId="{1A71AF63-2B3C-4FC4-B5D1-4CC97D94519A}">
      <dgm:prSet phldrT="[Tekst]" custT="1"/>
      <dgm:spPr/>
      <dgm:t>
        <a:bodyPr/>
        <a:lstStyle/>
        <a:p>
          <a:r>
            <a:rPr lang="nl-NL" sz="2000" b="1" dirty="0">
              <a:latin typeface="+mj-lt"/>
            </a:rPr>
            <a:t>Value </a:t>
          </a:r>
          <a:r>
            <a:rPr lang="nl-NL" sz="2000" b="1" dirty="0" err="1">
              <a:latin typeface="+mj-lt"/>
            </a:rPr>
            <a:t>proposition</a:t>
          </a:r>
          <a:endParaRPr lang="nl-NL" sz="2000" b="1" dirty="0">
            <a:latin typeface="+mj-lt"/>
          </a:endParaRPr>
        </a:p>
      </dgm:t>
    </dgm:pt>
    <dgm:pt modelId="{49156F3A-919A-4103-B6D6-B3C74C816E3E}" type="parTrans" cxnId="{563F5AAC-B75D-4756-A3CF-6779F4EF8792}">
      <dgm:prSet/>
      <dgm:spPr/>
      <dgm:t>
        <a:bodyPr/>
        <a:lstStyle/>
        <a:p>
          <a:endParaRPr lang="nl-NL" sz="2000" b="1">
            <a:latin typeface="+mj-lt"/>
          </a:endParaRPr>
        </a:p>
      </dgm:t>
    </dgm:pt>
    <dgm:pt modelId="{6D05429A-C2CA-4E6F-AE0F-5496F510F335}" type="sibTrans" cxnId="{563F5AAC-B75D-4756-A3CF-6779F4EF8792}">
      <dgm:prSet custT="1"/>
      <dgm:spPr/>
      <dgm:t>
        <a:bodyPr/>
        <a:lstStyle/>
        <a:p>
          <a:endParaRPr lang="nl-NL" sz="2000" b="1">
            <a:latin typeface="+mj-lt"/>
          </a:endParaRPr>
        </a:p>
      </dgm:t>
    </dgm:pt>
    <dgm:pt modelId="{BDC3F801-8C0C-4E62-9FD2-11E3484EFE82}">
      <dgm:prSet phldrT="[Tekst]" custT="1"/>
      <dgm:spPr/>
      <dgm:t>
        <a:bodyPr/>
        <a:lstStyle/>
        <a:p>
          <a:r>
            <a:rPr lang="nl-NL" sz="2000" b="1">
              <a:latin typeface="+mj-lt"/>
            </a:rPr>
            <a:t>Accountability </a:t>
          </a:r>
        </a:p>
      </dgm:t>
    </dgm:pt>
    <dgm:pt modelId="{F47E5F0D-3F02-472A-B3BB-08ED57734769}" type="parTrans" cxnId="{B3D07E8A-5D72-4BCB-BE17-6CCD5F408122}">
      <dgm:prSet/>
      <dgm:spPr/>
      <dgm:t>
        <a:bodyPr/>
        <a:lstStyle/>
        <a:p>
          <a:endParaRPr lang="nl-NL" sz="2000" b="1">
            <a:latin typeface="+mj-lt"/>
          </a:endParaRPr>
        </a:p>
      </dgm:t>
    </dgm:pt>
    <dgm:pt modelId="{FEF5510B-D601-4CFF-A01E-AA0EC5FEFDAF}" type="sibTrans" cxnId="{B3D07E8A-5D72-4BCB-BE17-6CCD5F408122}">
      <dgm:prSet custT="1"/>
      <dgm:spPr/>
      <dgm:t>
        <a:bodyPr/>
        <a:lstStyle/>
        <a:p>
          <a:endParaRPr lang="nl-NL" sz="2000" b="1">
            <a:latin typeface="+mj-lt"/>
          </a:endParaRPr>
        </a:p>
      </dgm:t>
    </dgm:pt>
    <dgm:pt modelId="{435887AF-EFF9-4E48-A105-F5842ED4BFB4}">
      <dgm:prSet phldrT="[Tekst]" custT="1"/>
      <dgm:spPr/>
      <dgm:t>
        <a:bodyPr/>
        <a:lstStyle/>
        <a:p>
          <a:r>
            <a:rPr lang="nl-NL" sz="2000" b="1" err="1">
              <a:latin typeface="+mj-lt"/>
            </a:rPr>
            <a:t>Social</a:t>
          </a:r>
          <a:r>
            <a:rPr lang="nl-NL" sz="2000" b="1">
              <a:latin typeface="+mj-lt"/>
            </a:rPr>
            <a:t> change model</a:t>
          </a:r>
        </a:p>
      </dgm:t>
    </dgm:pt>
    <dgm:pt modelId="{E4CCB27D-3CC6-411B-BC48-4E95EC4E4C63}" type="parTrans" cxnId="{8C399A21-3CC1-491C-9B8F-C6F3A09A61DA}">
      <dgm:prSet/>
      <dgm:spPr/>
      <dgm:t>
        <a:bodyPr/>
        <a:lstStyle/>
        <a:p>
          <a:endParaRPr lang="nl-NL" sz="2000" b="1">
            <a:latin typeface="+mj-lt"/>
          </a:endParaRPr>
        </a:p>
      </dgm:t>
    </dgm:pt>
    <dgm:pt modelId="{34279C02-011D-4336-890B-40F115307689}" type="sibTrans" cxnId="{8C399A21-3CC1-491C-9B8F-C6F3A09A61DA}">
      <dgm:prSet custT="1"/>
      <dgm:spPr/>
      <dgm:t>
        <a:bodyPr/>
        <a:lstStyle/>
        <a:p>
          <a:endParaRPr lang="nl-NL" sz="2000" b="1">
            <a:latin typeface="+mj-lt"/>
          </a:endParaRPr>
        </a:p>
      </dgm:t>
    </dgm:pt>
    <dgm:pt modelId="{460F0848-1B3A-4E8A-A259-870768FBADD9}" type="pres">
      <dgm:prSet presAssocID="{210789C4-1F31-42E5-BC76-F7980E9C8D63}" presName="Name0" presStyleCnt="0">
        <dgm:presLayoutVars>
          <dgm:dir/>
          <dgm:resizeHandles val="exact"/>
        </dgm:presLayoutVars>
      </dgm:prSet>
      <dgm:spPr/>
    </dgm:pt>
    <dgm:pt modelId="{01E67AA7-E1F7-4C37-A35A-0B06E166B5A0}" type="pres">
      <dgm:prSet presAssocID="{1A71AF63-2B3C-4FC4-B5D1-4CC97D94519A}" presName="node" presStyleLbl="node1" presStyleIdx="0" presStyleCnt="3">
        <dgm:presLayoutVars>
          <dgm:bulletEnabled val="1"/>
        </dgm:presLayoutVars>
      </dgm:prSet>
      <dgm:spPr>
        <a:solidFill>
          <a:srgbClr val="ED7D31"/>
        </a:solidFill>
      </dgm:spPr>
    </dgm:pt>
    <dgm:pt modelId="{B53E5C5D-6DE3-482B-9964-FB7FB70B49AB}" type="pres">
      <dgm:prSet presAssocID="{6D05429A-C2CA-4E6F-AE0F-5496F510F335}" presName="sibTrans" presStyleLbl="sibTrans2D1" presStyleIdx="0" presStyleCnt="3"/>
      <dgm:spPr>
        <a:prstGeom prst="leftArrow">
          <a:avLst/>
        </a:prstGeom>
        <a:solidFill>
          <a:srgbClr val="ED7D31"/>
        </a:solidFill>
      </dgm:spPr>
    </dgm:pt>
    <dgm:pt modelId="{224845FF-63B8-48CF-A1EF-6FF621F65E05}" type="pres">
      <dgm:prSet presAssocID="{6D05429A-C2CA-4E6F-AE0F-5496F510F335}" presName="connectorText" presStyleLbl="sibTrans2D1" presStyleIdx="0" presStyleCnt="3"/>
      <dgm:spPr/>
    </dgm:pt>
    <dgm:pt modelId="{48BCD272-9572-410A-9590-09309F420EFB}" type="pres">
      <dgm:prSet presAssocID="{BDC3F801-8C0C-4E62-9FD2-11E3484EFE82}" presName="node" presStyleLbl="node1" presStyleIdx="1" presStyleCnt="3">
        <dgm:presLayoutVars>
          <dgm:bulletEnabled val="1"/>
        </dgm:presLayoutVars>
      </dgm:prSet>
      <dgm:spPr>
        <a:solidFill>
          <a:srgbClr val="ED7D31"/>
        </a:solidFill>
      </dgm:spPr>
    </dgm:pt>
    <dgm:pt modelId="{1A05C8CB-2235-4B67-B7B3-1AAAC96098CF}" type="pres">
      <dgm:prSet presAssocID="{FEF5510B-D601-4CFF-A01E-AA0EC5FEFDAF}" presName="sibTrans" presStyleLbl="sibTrans2D1" presStyleIdx="1" presStyleCnt="3"/>
      <dgm:spPr>
        <a:prstGeom prst="leftArrow">
          <a:avLst/>
        </a:prstGeom>
        <a:solidFill>
          <a:schemeClr val="accent2"/>
        </a:solidFill>
      </dgm:spPr>
    </dgm:pt>
    <dgm:pt modelId="{495B7E0F-3ED2-4731-AD21-E8AA70603A6F}" type="pres">
      <dgm:prSet presAssocID="{FEF5510B-D601-4CFF-A01E-AA0EC5FEFDAF}" presName="connectorText" presStyleLbl="sibTrans2D1" presStyleIdx="1" presStyleCnt="3"/>
      <dgm:spPr/>
    </dgm:pt>
    <dgm:pt modelId="{15AAB761-AF8E-4AA5-A1B5-E76ADD6D1093}" type="pres">
      <dgm:prSet presAssocID="{435887AF-EFF9-4E48-A105-F5842ED4BFB4}" presName="node" presStyleLbl="node1" presStyleIdx="2" presStyleCnt="3">
        <dgm:presLayoutVars>
          <dgm:bulletEnabled val="1"/>
        </dgm:presLayoutVars>
      </dgm:prSet>
      <dgm:spPr>
        <a:solidFill>
          <a:srgbClr val="ED7D31"/>
        </a:solidFill>
      </dgm:spPr>
    </dgm:pt>
    <dgm:pt modelId="{EBE156FE-6AB9-4BBD-A51A-1CD480B29CCA}" type="pres">
      <dgm:prSet presAssocID="{34279C02-011D-4336-890B-40F115307689}" presName="sibTrans" presStyleLbl="sibTrans2D1" presStyleIdx="2" presStyleCnt="3" custLinFactNeighborX="1948" custLinFactNeighborY="0"/>
      <dgm:spPr>
        <a:prstGeom prst="leftArrow">
          <a:avLst/>
        </a:prstGeom>
        <a:solidFill>
          <a:srgbClr val="ED7D31"/>
        </a:solidFill>
      </dgm:spPr>
    </dgm:pt>
    <dgm:pt modelId="{7B253B10-E012-40A1-BA69-B8079D9256DE}" type="pres">
      <dgm:prSet presAssocID="{34279C02-011D-4336-890B-40F115307689}" presName="connectorText" presStyleLbl="sibTrans2D1" presStyleIdx="2" presStyleCnt="3"/>
      <dgm:spPr/>
    </dgm:pt>
  </dgm:ptLst>
  <dgm:cxnLst>
    <dgm:cxn modelId="{8C399A21-3CC1-491C-9B8F-C6F3A09A61DA}" srcId="{210789C4-1F31-42E5-BC76-F7980E9C8D63}" destId="{435887AF-EFF9-4E48-A105-F5842ED4BFB4}" srcOrd="2" destOrd="0" parTransId="{E4CCB27D-3CC6-411B-BC48-4E95EC4E4C63}" sibTransId="{34279C02-011D-4336-890B-40F115307689}"/>
    <dgm:cxn modelId="{D495145C-7897-4813-8EEE-0CD8FEE94031}" type="presOf" srcId="{34279C02-011D-4336-890B-40F115307689}" destId="{7B253B10-E012-40A1-BA69-B8079D9256DE}" srcOrd="1" destOrd="0" presId="urn:microsoft.com/office/officeart/2005/8/layout/cycle7"/>
    <dgm:cxn modelId="{33235446-C3A3-47EC-8949-B80D34331997}" type="presOf" srcId="{34279C02-011D-4336-890B-40F115307689}" destId="{EBE156FE-6AB9-4BBD-A51A-1CD480B29CCA}" srcOrd="0" destOrd="0" presId="urn:microsoft.com/office/officeart/2005/8/layout/cycle7"/>
    <dgm:cxn modelId="{D395666B-F6EF-4ED6-BE2B-7066881D3B39}" type="presOf" srcId="{1A71AF63-2B3C-4FC4-B5D1-4CC97D94519A}" destId="{01E67AA7-E1F7-4C37-A35A-0B06E166B5A0}" srcOrd="0" destOrd="0" presId="urn:microsoft.com/office/officeart/2005/8/layout/cycle7"/>
    <dgm:cxn modelId="{D4B0B855-16A9-4A5A-9665-75E70E8B667C}" type="presOf" srcId="{435887AF-EFF9-4E48-A105-F5842ED4BFB4}" destId="{15AAB761-AF8E-4AA5-A1B5-E76ADD6D1093}" srcOrd="0" destOrd="0" presId="urn:microsoft.com/office/officeart/2005/8/layout/cycle7"/>
    <dgm:cxn modelId="{A2C1177C-CF4E-4EEC-B12D-77D6479DBF0F}" type="presOf" srcId="{210789C4-1F31-42E5-BC76-F7980E9C8D63}" destId="{460F0848-1B3A-4E8A-A259-870768FBADD9}" srcOrd="0" destOrd="0" presId="urn:microsoft.com/office/officeart/2005/8/layout/cycle7"/>
    <dgm:cxn modelId="{B3D07E8A-5D72-4BCB-BE17-6CCD5F408122}" srcId="{210789C4-1F31-42E5-BC76-F7980E9C8D63}" destId="{BDC3F801-8C0C-4E62-9FD2-11E3484EFE82}" srcOrd="1" destOrd="0" parTransId="{F47E5F0D-3F02-472A-B3BB-08ED57734769}" sibTransId="{FEF5510B-D601-4CFF-A01E-AA0EC5FEFDAF}"/>
    <dgm:cxn modelId="{A30B9B9A-6CF0-401C-A316-388E380AA666}" type="presOf" srcId="{6D05429A-C2CA-4E6F-AE0F-5496F510F335}" destId="{224845FF-63B8-48CF-A1EF-6FF621F65E05}" srcOrd="1" destOrd="0" presId="urn:microsoft.com/office/officeart/2005/8/layout/cycle7"/>
    <dgm:cxn modelId="{563F5AAC-B75D-4756-A3CF-6779F4EF8792}" srcId="{210789C4-1F31-42E5-BC76-F7980E9C8D63}" destId="{1A71AF63-2B3C-4FC4-B5D1-4CC97D94519A}" srcOrd="0" destOrd="0" parTransId="{49156F3A-919A-4103-B6D6-B3C74C816E3E}" sibTransId="{6D05429A-C2CA-4E6F-AE0F-5496F510F335}"/>
    <dgm:cxn modelId="{D6F052CA-C6B3-4C8A-91BF-D363D867939F}" type="presOf" srcId="{FEF5510B-D601-4CFF-A01E-AA0EC5FEFDAF}" destId="{1A05C8CB-2235-4B67-B7B3-1AAAC96098CF}" srcOrd="0" destOrd="0" presId="urn:microsoft.com/office/officeart/2005/8/layout/cycle7"/>
    <dgm:cxn modelId="{0F5254CF-33C8-475B-AC45-9DBB8E42BA9C}" type="presOf" srcId="{6D05429A-C2CA-4E6F-AE0F-5496F510F335}" destId="{B53E5C5D-6DE3-482B-9964-FB7FB70B49AB}" srcOrd="0" destOrd="0" presId="urn:microsoft.com/office/officeart/2005/8/layout/cycle7"/>
    <dgm:cxn modelId="{E2D5F7E4-7876-4B80-86DD-41DD213F050F}" type="presOf" srcId="{FEF5510B-D601-4CFF-A01E-AA0EC5FEFDAF}" destId="{495B7E0F-3ED2-4731-AD21-E8AA70603A6F}" srcOrd="1" destOrd="0" presId="urn:microsoft.com/office/officeart/2005/8/layout/cycle7"/>
    <dgm:cxn modelId="{C41083F6-73C5-400A-BA64-AAD664E25FE4}" type="presOf" srcId="{BDC3F801-8C0C-4E62-9FD2-11E3484EFE82}" destId="{48BCD272-9572-410A-9590-09309F420EFB}" srcOrd="0" destOrd="0" presId="urn:microsoft.com/office/officeart/2005/8/layout/cycle7"/>
    <dgm:cxn modelId="{D7EC9C9B-5AD4-4BDF-9BB7-06B63C5BEB1E}" type="presParOf" srcId="{460F0848-1B3A-4E8A-A259-870768FBADD9}" destId="{01E67AA7-E1F7-4C37-A35A-0B06E166B5A0}" srcOrd="0" destOrd="0" presId="urn:microsoft.com/office/officeart/2005/8/layout/cycle7"/>
    <dgm:cxn modelId="{FD8B0485-1D71-4EDF-A51D-B558D35ED757}" type="presParOf" srcId="{460F0848-1B3A-4E8A-A259-870768FBADD9}" destId="{B53E5C5D-6DE3-482B-9964-FB7FB70B49AB}" srcOrd="1" destOrd="0" presId="urn:microsoft.com/office/officeart/2005/8/layout/cycle7"/>
    <dgm:cxn modelId="{38DBC837-9637-47AE-A989-C8E0AE5D4BB2}" type="presParOf" srcId="{B53E5C5D-6DE3-482B-9964-FB7FB70B49AB}" destId="{224845FF-63B8-48CF-A1EF-6FF621F65E05}" srcOrd="0" destOrd="0" presId="urn:microsoft.com/office/officeart/2005/8/layout/cycle7"/>
    <dgm:cxn modelId="{C94AA3C6-A8AA-46C4-AB24-F196BD5A39F5}" type="presParOf" srcId="{460F0848-1B3A-4E8A-A259-870768FBADD9}" destId="{48BCD272-9572-410A-9590-09309F420EFB}" srcOrd="2" destOrd="0" presId="urn:microsoft.com/office/officeart/2005/8/layout/cycle7"/>
    <dgm:cxn modelId="{1BF7F216-488A-4D66-AC18-7F66DF6F6143}" type="presParOf" srcId="{460F0848-1B3A-4E8A-A259-870768FBADD9}" destId="{1A05C8CB-2235-4B67-B7B3-1AAAC96098CF}" srcOrd="3" destOrd="0" presId="urn:microsoft.com/office/officeart/2005/8/layout/cycle7"/>
    <dgm:cxn modelId="{BE1124F3-FDAC-4889-A321-C09E760A9F7B}" type="presParOf" srcId="{1A05C8CB-2235-4B67-B7B3-1AAAC96098CF}" destId="{495B7E0F-3ED2-4731-AD21-E8AA70603A6F}" srcOrd="0" destOrd="0" presId="urn:microsoft.com/office/officeart/2005/8/layout/cycle7"/>
    <dgm:cxn modelId="{4D93D764-7829-4B89-992B-6B5320DDFF3F}" type="presParOf" srcId="{460F0848-1B3A-4E8A-A259-870768FBADD9}" destId="{15AAB761-AF8E-4AA5-A1B5-E76ADD6D1093}" srcOrd="4" destOrd="0" presId="urn:microsoft.com/office/officeart/2005/8/layout/cycle7"/>
    <dgm:cxn modelId="{523344A8-B9E0-4952-B535-3E919D715292}" type="presParOf" srcId="{460F0848-1B3A-4E8A-A259-870768FBADD9}" destId="{EBE156FE-6AB9-4BBD-A51A-1CD480B29CCA}" srcOrd="5" destOrd="0" presId="urn:microsoft.com/office/officeart/2005/8/layout/cycle7"/>
    <dgm:cxn modelId="{1CDEE48C-9326-4091-9C4B-42A92DE7072C}" type="presParOf" srcId="{EBE156FE-6AB9-4BBD-A51A-1CD480B29CCA}" destId="{7B253B10-E012-40A1-BA69-B8079D9256DE}"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0FE9A4-13E5-4D3E-BB8D-6337D40C1296}" type="doc">
      <dgm:prSet loTypeId="urn:microsoft.com/office/officeart/2005/8/layout/chevron1" loCatId="process" qsTypeId="urn:microsoft.com/office/officeart/2005/8/quickstyle/simple1" qsCatId="simple" csTypeId="urn:microsoft.com/office/officeart/2005/8/colors/accent2_2" csCatId="accent2" phldr="1"/>
      <dgm:spPr/>
    </dgm:pt>
    <dgm:pt modelId="{C9757867-E7B9-4B76-83FC-6E960E71F456}">
      <dgm:prSet phldrT="[Text]"/>
      <dgm:spPr/>
      <dgm:t>
        <a:bodyPr/>
        <a:lstStyle/>
        <a:p>
          <a:r>
            <a:rPr lang="en-US" b="0" dirty="0"/>
            <a:t>Training</a:t>
          </a:r>
        </a:p>
      </dgm:t>
    </dgm:pt>
    <dgm:pt modelId="{837937EE-9882-40E8-A20F-77B6F47054B0}" type="parTrans" cxnId="{679F3B48-1F4B-45C0-A275-389D9B6626BC}">
      <dgm:prSet/>
      <dgm:spPr/>
      <dgm:t>
        <a:bodyPr/>
        <a:lstStyle/>
        <a:p>
          <a:endParaRPr lang="en-US"/>
        </a:p>
      </dgm:t>
    </dgm:pt>
    <dgm:pt modelId="{C680E129-0DAA-46A5-89AB-5DE117D2C864}" type="sibTrans" cxnId="{679F3B48-1F4B-45C0-A275-389D9B6626BC}">
      <dgm:prSet/>
      <dgm:spPr/>
      <dgm:t>
        <a:bodyPr/>
        <a:lstStyle/>
        <a:p>
          <a:endParaRPr lang="en-US"/>
        </a:p>
      </dgm:t>
    </dgm:pt>
    <dgm:pt modelId="{621DC9B8-350F-435D-83CB-D9B24B8B38B4}">
      <dgm:prSet phldrT="[Text]" phldr="0"/>
      <dgm:spPr/>
      <dgm:t>
        <a:bodyPr/>
        <a:lstStyle/>
        <a:p>
          <a:pPr rtl="0"/>
          <a:r>
            <a:rPr lang="en-US" b="1" dirty="0">
              <a:latin typeface="Calibri Light" panose="020F0302020204030204"/>
            </a:rPr>
            <a:t>Participants obtain their certificates</a:t>
          </a:r>
          <a:endParaRPr lang="en-US" b="1" dirty="0"/>
        </a:p>
      </dgm:t>
    </dgm:pt>
    <dgm:pt modelId="{38BF30DD-6E54-4C4B-B249-8D7689989964}" type="parTrans" cxnId="{C2F8944F-0719-4F47-A7FA-3146E03FF1FD}">
      <dgm:prSet/>
      <dgm:spPr/>
      <dgm:t>
        <a:bodyPr/>
        <a:lstStyle/>
        <a:p>
          <a:endParaRPr lang="en-US"/>
        </a:p>
      </dgm:t>
    </dgm:pt>
    <dgm:pt modelId="{5C4E938B-0952-40D0-9823-DB4D2484EA0F}" type="sibTrans" cxnId="{C2F8944F-0719-4F47-A7FA-3146E03FF1FD}">
      <dgm:prSet/>
      <dgm:spPr/>
      <dgm:t>
        <a:bodyPr/>
        <a:lstStyle/>
        <a:p>
          <a:endParaRPr lang="en-US"/>
        </a:p>
      </dgm:t>
    </dgm:pt>
    <dgm:pt modelId="{FBB8E362-73C2-430E-80AB-DEB89640E704}">
      <dgm:prSet phldrT="[Text]" phldr="0"/>
      <dgm:spPr/>
      <dgm:t>
        <a:bodyPr/>
        <a:lstStyle/>
        <a:p>
          <a:pPr rtl="0"/>
          <a:r>
            <a:rPr lang="en-US" b="1" dirty="0">
              <a:latin typeface="Calibri Light" panose="020F0302020204030204"/>
            </a:rPr>
            <a:t>Participants find a job</a:t>
          </a:r>
          <a:endParaRPr lang="en-US" b="1" dirty="0"/>
        </a:p>
      </dgm:t>
    </dgm:pt>
    <dgm:pt modelId="{82DA5517-0AF0-47FC-A456-C1EDBED3C7A5}" type="parTrans" cxnId="{382BD8E3-F475-4ECB-AB71-EB4BC60D9CB6}">
      <dgm:prSet/>
      <dgm:spPr/>
      <dgm:t>
        <a:bodyPr/>
        <a:lstStyle/>
        <a:p>
          <a:endParaRPr lang="en-US"/>
        </a:p>
      </dgm:t>
    </dgm:pt>
    <dgm:pt modelId="{46934152-A0D8-4756-9502-8EFF1BF2B904}" type="sibTrans" cxnId="{382BD8E3-F475-4ECB-AB71-EB4BC60D9CB6}">
      <dgm:prSet/>
      <dgm:spPr/>
      <dgm:t>
        <a:bodyPr/>
        <a:lstStyle/>
        <a:p>
          <a:endParaRPr lang="en-US"/>
        </a:p>
      </dgm:t>
    </dgm:pt>
    <dgm:pt modelId="{09C926AF-76C5-4774-9B23-C982072E900D}">
      <dgm:prSet phldr="0"/>
      <dgm:spPr/>
      <dgm:t>
        <a:bodyPr/>
        <a:lstStyle/>
        <a:p>
          <a:pPr rtl="0"/>
          <a:r>
            <a:rPr lang="en-US" b="1" dirty="0">
              <a:latin typeface="Calibri Light" panose="020F0302020204030204"/>
            </a:rPr>
            <a:t>Participants receive a higher income</a:t>
          </a:r>
          <a:endParaRPr lang="en-US" b="1" dirty="0"/>
        </a:p>
      </dgm:t>
    </dgm:pt>
    <dgm:pt modelId="{19E7800D-A8E2-4722-86C2-166C211C3E12}" type="parTrans" cxnId="{22DDCA74-5C3B-4DB2-B091-7A50BC3E8E41}">
      <dgm:prSet/>
      <dgm:spPr/>
      <dgm:t>
        <a:bodyPr/>
        <a:lstStyle/>
        <a:p>
          <a:endParaRPr lang="en-US"/>
        </a:p>
      </dgm:t>
    </dgm:pt>
    <dgm:pt modelId="{027FABC4-939B-43F1-B77C-7E1A7862AA92}" type="sibTrans" cxnId="{22DDCA74-5C3B-4DB2-B091-7A50BC3E8E41}">
      <dgm:prSet/>
      <dgm:spPr/>
      <dgm:t>
        <a:bodyPr/>
        <a:lstStyle/>
        <a:p>
          <a:endParaRPr lang="en-US"/>
        </a:p>
      </dgm:t>
    </dgm:pt>
    <dgm:pt modelId="{32EE80D0-A7EF-4B9C-A876-902677F04BD6}" type="pres">
      <dgm:prSet presAssocID="{8A0FE9A4-13E5-4D3E-BB8D-6337D40C1296}" presName="Name0" presStyleCnt="0">
        <dgm:presLayoutVars>
          <dgm:dir/>
          <dgm:animLvl val="lvl"/>
          <dgm:resizeHandles val="exact"/>
        </dgm:presLayoutVars>
      </dgm:prSet>
      <dgm:spPr/>
    </dgm:pt>
    <dgm:pt modelId="{39947830-70E3-4B7A-A561-9D95CBFD0FB6}" type="pres">
      <dgm:prSet presAssocID="{C9757867-E7B9-4B76-83FC-6E960E71F456}" presName="parTxOnly" presStyleLbl="node1" presStyleIdx="0" presStyleCnt="4" custLinFactNeighborX="-1718">
        <dgm:presLayoutVars>
          <dgm:chMax val="0"/>
          <dgm:chPref val="0"/>
          <dgm:bulletEnabled val="1"/>
        </dgm:presLayoutVars>
      </dgm:prSet>
      <dgm:spPr/>
    </dgm:pt>
    <dgm:pt modelId="{D8571C8A-E6B3-41EC-ACD2-0CF24586E42A}" type="pres">
      <dgm:prSet presAssocID="{C680E129-0DAA-46A5-89AB-5DE117D2C864}" presName="parTxOnlySpace" presStyleCnt="0"/>
      <dgm:spPr/>
    </dgm:pt>
    <dgm:pt modelId="{36052BEF-EB1C-4697-B3A1-13767133AC0E}" type="pres">
      <dgm:prSet presAssocID="{621DC9B8-350F-435D-83CB-D9B24B8B38B4}" presName="parTxOnly" presStyleLbl="node1" presStyleIdx="1" presStyleCnt="4" custLinFactNeighborX="-1718">
        <dgm:presLayoutVars>
          <dgm:chMax val="0"/>
          <dgm:chPref val="0"/>
          <dgm:bulletEnabled val="1"/>
        </dgm:presLayoutVars>
      </dgm:prSet>
      <dgm:spPr/>
    </dgm:pt>
    <dgm:pt modelId="{09A066DF-7021-47C2-BE2F-B3455A80F18B}" type="pres">
      <dgm:prSet presAssocID="{5C4E938B-0952-40D0-9823-DB4D2484EA0F}" presName="parTxOnlySpace" presStyleCnt="0"/>
      <dgm:spPr/>
    </dgm:pt>
    <dgm:pt modelId="{BA94B339-CBE0-4729-8059-5BDB9C748615}" type="pres">
      <dgm:prSet presAssocID="{FBB8E362-73C2-430E-80AB-DEB89640E704}" presName="parTxOnly" presStyleLbl="node1" presStyleIdx="2" presStyleCnt="4" custLinFactNeighborX="-1718">
        <dgm:presLayoutVars>
          <dgm:chMax val="0"/>
          <dgm:chPref val="0"/>
          <dgm:bulletEnabled val="1"/>
        </dgm:presLayoutVars>
      </dgm:prSet>
      <dgm:spPr/>
    </dgm:pt>
    <dgm:pt modelId="{02CEA9D0-B02A-424A-9CAE-D82207CC81A9}" type="pres">
      <dgm:prSet presAssocID="{46934152-A0D8-4756-9502-8EFF1BF2B904}" presName="parTxOnlySpace" presStyleCnt="0"/>
      <dgm:spPr/>
    </dgm:pt>
    <dgm:pt modelId="{2C178196-B9F7-4D1F-9AD3-951C058395BB}" type="pres">
      <dgm:prSet presAssocID="{09C926AF-76C5-4774-9B23-C982072E900D}" presName="parTxOnly" presStyleLbl="node1" presStyleIdx="3" presStyleCnt="4" custLinFactNeighborX="-34237">
        <dgm:presLayoutVars>
          <dgm:chMax val="0"/>
          <dgm:chPref val="0"/>
          <dgm:bulletEnabled val="1"/>
        </dgm:presLayoutVars>
      </dgm:prSet>
      <dgm:spPr/>
    </dgm:pt>
  </dgm:ptLst>
  <dgm:cxnLst>
    <dgm:cxn modelId="{B1F0B611-38B1-4540-898A-08A08714AED0}" type="presOf" srcId="{621DC9B8-350F-435D-83CB-D9B24B8B38B4}" destId="{36052BEF-EB1C-4697-B3A1-13767133AC0E}" srcOrd="0" destOrd="0" presId="urn:microsoft.com/office/officeart/2005/8/layout/chevron1"/>
    <dgm:cxn modelId="{C3306217-3F11-4363-A220-7DF14EACB0BA}" type="presOf" srcId="{09C926AF-76C5-4774-9B23-C982072E900D}" destId="{2C178196-B9F7-4D1F-9AD3-951C058395BB}" srcOrd="0" destOrd="0" presId="urn:microsoft.com/office/officeart/2005/8/layout/chevron1"/>
    <dgm:cxn modelId="{E254DF5C-649D-4FB9-B1EB-6B2FC82F48B2}" type="presOf" srcId="{8A0FE9A4-13E5-4D3E-BB8D-6337D40C1296}" destId="{32EE80D0-A7EF-4B9C-A876-902677F04BD6}" srcOrd="0" destOrd="0" presId="urn:microsoft.com/office/officeart/2005/8/layout/chevron1"/>
    <dgm:cxn modelId="{679F3B48-1F4B-45C0-A275-389D9B6626BC}" srcId="{8A0FE9A4-13E5-4D3E-BB8D-6337D40C1296}" destId="{C9757867-E7B9-4B76-83FC-6E960E71F456}" srcOrd="0" destOrd="0" parTransId="{837937EE-9882-40E8-A20F-77B6F47054B0}" sibTransId="{C680E129-0DAA-46A5-89AB-5DE117D2C864}"/>
    <dgm:cxn modelId="{C2F8944F-0719-4F47-A7FA-3146E03FF1FD}" srcId="{8A0FE9A4-13E5-4D3E-BB8D-6337D40C1296}" destId="{621DC9B8-350F-435D-83CB-D9B24B8B38B4}" srcOrd="1" destOrd="0" parTransId="{38BF30DD-6E54-4C4B-B249-8D7689989964}" sibTransId="{5C4E938B-0952-40D0-9823-DB4D2484EA0F}"/>
    <dgm:cxn modelId="{22DDCA74-5C3B-4DB2-B091-7A50BC3E8E41}" srcId="{8A0FE9A4-13E5-4D3E-BB8D-6337D40C1296}" destId="{09C926AF-76C5-4774-9B23-C982072E900D}" srcOrd="3" destOrd="0" parTransId="{19E7800D-A8E2-4722-86C2-166C211C3E12}" sibTransId="{027FABC4-939B-43F1-B77C-7E1A7862AA92}"/>
    <dgm:cxn modelId="{53AF838A-CCF6-47AF-8438-C86735E3CE87}" type="presOf" srcId="{FBB8E362-73C2-430E-80AB-DEB89640E704}" destId="{BA94B339-CBE0-4729-8059-5BDB9C748615}" srcOrd="0" destOrd="0" presId="urn:microsoft.com/office/officeart/2005/8/layout/chevron1"/>
    <dgm:cxn modelId="{83D07FB3-F3EC-48C7-858F-5E22639AB70B}" type="presOf" srcId="{C9757867-E7B9-4B76-83FC-6E960E71F456}" destId="{39947830-70E3-4B7A-A561-9D95CBFD0FB6}" srcOrd="0" destOrd="0" presId="urn:microsoft.com/office/officeart/2005/8/layout/chevron1"/>
    <dgm:cxn modelId="{382BD8E3-F475-4ECB-AB71-EB4BC60D9CB6}" srcId="{8A0FE9A4-13E5-4D3E-BB8D-6337D40C1296}" destId="{FBB8E362-73C2-430E-80AB-DEB89640E704}" srcOrd="2" destOrd="0" parTransId="{82DA5517-0AF0-47FC-A456-C1EDBED3C7A5}" sibTransId="{46934152-A0D8-4756-9502-8EFF1BF2B904}"/>
    <dgm:cxn modelId="{CEA0F5AE-4BD0-4E32-B56D-7A9B5AEBCEF3}" type="presParOf" srcId="{32EE80D0-A7EF-4B9C-A876-902677F04BD6}" destId="{39947830-70E3-4B7A-A561-9D95CBFD0FB6}" srcOrd="0" destOrd="0" presId="urn:microsoft.com/office/officeart/2005/8/layout/chevron1"/>
    <dgm:cxn modelId="{BA9207FD-4D93-496F-8C3D-12076F1FFF98}" type="presParOf" srcId="{32EE80D0-A7EF-4B9C-A876-902677F04BD6}" destId="{D8571C8A-E6B3-41EC-ACD2-0CF24586E42A}" srcOrd="1" destOrd="0" presId="urn:microsoft.com/office/officeart/2005/8/layout/chevron1"/>
    <dgm:cxn modelId="{CA5B4A62-A5E7-48F6-A8F4-3D1B6173980F}" type="presParOf" srcId="{32EE80D0-A7EF-4B9C-A876-902677F04BD6}" destId="{36052BEF-EB1C-4697-B3A1-13767133AC0E}" srcOrd="2" destOrd="0" presId="urn:microsoft.com/office/officeart/2005/8/layout/chevron1"/>
    <dgm:cxn modelId="{498D7D5C-778C-4F18-989C-D95A2C211DF3}" type="presParOf" srcId="{32EE80D0-A7EF-4B9C-A876-902677F04BD6}" destId="{09A066DF-7021-47C2-BE2F-B3455A80F18B}" srcOrd="3" destOrd="0" presId="urn:microsoft.com/office/officeart/2005/8/layout/chevron1"/>
    <dgm:cxn modelId="{02C721B7-E3E0-4886-AD7D-0A0B583B5548}" type="presParOf" srcId="{32EE80D0-A7EF-4B9C-A876-902677F04BD6}" destId="{BA94B339-CBE0-4729-8059-5BDB9C748615}" srcOrd="4" destOrd="0" presId="urn:microsoft.com/office/officeart/2005/8/layout/chevron1"/>
    <dgm:cxn modelId="{56DDDBA4-584B-4DFB-A96C-74921D41B7AE}" type="presParOf" srcId="{32EE80D0-A7EF-4B9C-A876-902677F04BD6}" destId="{02CEA9D0-B02A-424A-9CAE-D82207CC81A9}" srcOrd="5" destOrd="0" presId="urn:microsoft.com/office/officeart/2005/8/layout/chevron1"/>
    <dgm:cxn modelId="{19C6E8A0-FEAC-440C-B954-7FD4BBC5B051}" type="presParOf" srcId="{32EE80D0-A7EF-4B9C-A876-902677F04BD6}" destId="{2C178196-B9F7-4D1F-9AD3-951C058395B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67AA7-E1F7-4C37-A35A-0B06E166B5A0}">
      <dsp:nvSpPr>
        <dsp:cNvPr id="0" name=""/>
        <dsp:cNvSpPr/>
      </dsp:nvSpPr>
      <dsp:spPr>
        <a:xfrm>
          <a:off x="2073175" y="836"/>
          <a:ext cx="1949648" cy="974824"/>
        </a:xfrm>
        <a:prstGeom prst="roundRect">
          <a:avLst>
            <a:gd name="adj" fmla="val 10000"/>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1" kern="1200" dirty="0">
              <a:latin typeface="+mj-lt"/>
            </a:rPr>
            <a:t>Value </a:t>
          </a:r>
          <a:r>
            <a:rPr lang="nl-NL" sz="2000" b="1" kern="1200" dirty="0" err="1">
              <a:latin typeface="+mj-lt"/>
            </a:rPr>
            <a:t>proposition</a:t>
          </a:r>
          <a:endParaRPr lang="nl-NL" sz="2000" b="1" kern="1200" dirty="0">
            <a:latin typeface="+mj-lt"/>
          </a:endParaRPr>
        </a:p>
      </dsp:txBody>
      <dsp:txXfrm>
        <a:off x="2101727" y="29388"/>
        <a:ext cx="1892544" cy="917720"/>
      </dsp:txXfrm>
    </dsp:sp>
    <dsp:sp modelId="{B53E5C5D-6DE3-482B-9964-FB7FB70B49AB}">
      <dsp:nvSpPr>
        <dsp:cNvPr id="0" name=""/>
        <dsp:cNvSpPr/>
      </dsp:nvSpPr>
      <dsp:spPr>
        <a:xfrm rot="3600000">
          <a:off x="3345161" y="1711084"/>
          <a:ext cx="1014671" cy="341188"/>
        </a:xfrm>
        <a:prstGeom prst="leftArrow">
          <a:avLst/>
        </a:prstGeom>
        <a:solidFill>
          <a:srgbClr val="ED7D3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nl-NL" sz="2000" b="1" kern="1200">
            <a:latin typeface="+mj-lt"/>
          </a:endParaRPr>
        </a:p>
      </dsp:txBody>
      <dsp:txXfrm>
        <a:off x="3447517" y="1779322"/>
        <a:ext cx="809959" cy="204712"/>
      </dsp:txXfrm>
    </dsp:sp>
    <dsp:sp modelId="{48BCD272-9572-410A-9590-09309F420EFB}">
      <dsp:nvSpPr>
        <dsp:cNvPr id="0" name=""/>
        <dsp:cNvSpPr/>
      </dsp:nvSpPr>
      <dsp:spPr>
        <a:xfrm>
          <a:off x="3682169" y="2787696"/>
          <a:ext cx="1949648" cy="974824"/>
        </a:xfrm>
        <a:prstGeom prst="roundRect">
          <a:avLst>
            <a:gd name="adj" fmla="val 10000"/>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1" kern="1200">
              <a:latin typeface="+mj-lt"/>
            </a:rPr>
            <a:t>Accountability </a:t>
          </a:r>
        </a:p>
      </dsp:txBody>
      <dsp:txXfrm>
        <a:off x="3710721" y="2816248"/>
        <a:ext cx="1892544" cy="917720"/>
      </dsp:txXfrm>
    </dsp:sp>
    <dsp:sp modelId="{1A05C8CB-2235-4B67-B7B3-1AAAC96098CF}">
      <dsp:nvSpPr>
        <dsp:cNvPr id="0" name=""/>
        <dsp:cNvSpPr/>
      </dsp:nvSpPr>
      <dsp:spPr>
        <a:xfrm rot="10800000">
          <a:off x="2540664" y="3104514"/>
          <a:ext cx="1014671" cy="341188"/>
        </a:xfrm>
        <a:prstGeom prst="leftArrow">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nl-NL" sz="2000" b="1" kern="1200">
            <a:latin typeface="+mj-lt"/>
          </a:endParaRPr>
        </a:p>
      </dsp:txBody>
      <dsp:txXfrm rot="10800000">
        <a:off x="2643020" y="3172752"/>
        <a:ext cx="809959" cy="204712"/>
      </dsp:txXfrm>
    </dsp:sp>
    <dsp:sp modelId="{15AAB761-AF8E-4AA5-A1B5-E76ADD6D1093}">
      <dsp:nvSpPr>
        <dsp:cNvPr id="0" name=""/>
        <dsp:cNvSpPr/>
      </dsp:nvSpPr>
      <dsp:spPr>
        <a:xfrm>
          <a:off x="464181" y="2787696"/>
          <a:ext cx="1949648" cy="974824"/>
        </a:xfrm>
        <a:prstGeom prst="roundRect">
          <a:avLst>
            <a:gd name="adj" fmla="val 10000"/>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1" kern="1200" err="1">
              <a:latin typeface="+mj-lt"/>
            </a:rPr>
            <a:t>Social</a:t>
          </a:r>
          <a:r>
            <a:rPr lang="nl-NL" sz="2000" b="1" kern="1200">
              <a:latin typeface="+mj-lt"/>
            </a:rPr>
            <a:t> change model</a:t>
          </a:r>
        </a:p>
      </dsp:txBody>
      <dsp:txXfrm>
        <a:off x="492733" y="2816248"/>
        <a:ext cx="1892544" cy="917720"/>
      </dsp:txXfrm>
    </dsp:sp>
    <dsp:sp modelId="{EBE156FE-6AB9-4BBD-A51A-1CD480B29CCA}">
      <dsp:nvSpPr>
        <dsp:cNvPr id="0" name=""/>
        <dsp:cNvSpPr/>
      </dsp:nvSpPr>
      <dsp:spPr>
        <a:xfrm rot="18000000">
          <a:off x="1755932" y="1711084"/>
          <a:ext cx="1014671" cy="341188"/>
        </a:xfrm>
        <a:prstGeom prst="leftArrow">
          <a:avLst/>
        </a:prstGeom>
        <a:solidFill>
          <a:srgbClr val="ED7D3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nl-NL" sz="2000" b="1" kern="1200">
            <a:latin typeface="+mj-lt"/>
          </a:endParaRPr>
        </a:p>
      </dsp:txBody>
      <dsp:txXfrm>
        <a:off x="1858288" y="1779322"/>
        <a:ext cx="809959" cy="2047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47830-70E3-4B7A-A561-9D95CBFD0FB6}">
      <dsp:nvSpPr>
        <dsp:cNvPr id="0" name=""/>
        <dsp:cNvSpPr/>
      </dsp:nvSpPr>
      <dsp:spPr>
        <a:xfrm>
          <a:off x="0" y="1514296"/>
          <a:ext cx="2588519" cy="1035407"/>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0" kern="1200" dirty="0"/>
            <a:t>Training</a:t>
          </a:r>
        </a:p>
      </dsp:txBody>
      <dsp:txXfrm>
        <a:off x="517704" y="1514296"/>
        <a:ext cx="1553112" cy="1035407"/>
      </dsp:txXfrm>
    </dsp:sp>
    <dsp:sp modelId="{36052BEF-EB1C-4697-B3A1-13767133AC0E}">
      <dsp:nvSpPr>
        <dsp:cNvPr id="0" name=""/>
        <dsp:cNvSpPr/>
      </dsp:nvSpPr>
      <dsp:spPr>
        <a:xfrm>
          <a:off x="2329667" y="1514296"/>
          <a:ext cx="2588519" cy="1035407"/>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Calibri Light" panose="020F0302020204030204"/>
            </a:rPr>
            <a:t>Participants obtain their certificates</a:t>
          </a:r>
          <a:endParaRPr lang="en-US" sz="2000" b="1" kern="1200" dirty="0"/>
        </a:p>
      </dsp:txBody>
      <dsp:txXfrm>
        <a:off x="2847371" y="1514296"/>
        <a:ext cx="1553112" cy="1035407"/>
      </dsp:txXfrm>
    </dsp:sp>
    <dsp:sp modelId="{BA94B339-CBE0-4729-8059-5BDB9C748615}">
      <dsp:nvSpPr>
        <dsp:cNvPr id="0" name=""/>
        <dsp:cNvSpPr/>
      </dsp:nvSpPr>
      <dsp:spPr>
        <a:xfrm>
          <a:off x="4659334" y="1514296"/>
          <a:ext cx="2588519" cy="1035407"/>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Calibri Light" panose="020F0302020204030204"/>
            </a:rPr>
            <a:t>Participants find a job</a:t>
          </a:r>
          <a:endParaRPr lang="en-US" sz="2000" b="1" kern="1200" dirty="0"/>
        </a:p>
      </dsp:txBody>
      <dsp:txXfrm>
        <a:off x="5177038" y="1514296"/>
        <a:ext cx="1553112" cy="1035407"/>
      </dsp:txXfrm>
    </dsp:sp>
    <dsp:sp modelId="{2C178196-B9F7-4D1F-9AD3-951C058395BB}">
      <dsp:nvSpPr>
        <dsp:cNvPr id="0" name=""/>
        <dsp:cNvSpPr/>
      </dsp:nvSpPr>
      <dsp:spPr>
        <a:xfrm>
          <a:off x="6904826" y="1514296"/>
          <a:ext cx="2588519" cy="1035407"/>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Calibri Light" panose="020F0302020204030204"/>
            </a:rPr>
            <a:t>Participants receive a higher income</a:t>
          </a:r>
          <a:endParaRPr lang="en-US" sz="2000" b="1" kern="1200" dirty="0"/>
        </a:p>
      </dsp:txBody>
      <dsp:txXfrm>
        <a:off x="7422530" y="1514296"/>
        <a:ext cx="1553112" cy="1035407"/>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E70CE-5AB8-497B-BEFA-EC21C3F0F41A}" type="datetimeFigureOut">
              <a:t>12-12-2023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0491C-2D0A-459C-AFD7-45BD9A4140F2}" type="slidenum">
              <a:t>‹#›</a:t>
            </a:fld>
            <a:endParaRPr lang="nl-NL"/>
          </a:p>
        </p:txBody>
      </p:sp>
    </p:spTree>
    <p:extLst>
      <p:ext uri="{BB962C8B-B14F-4D97-AF65-F5344CB8AC3E}">
        <p14:creationId xmlns:p14="http://schemas.microsoft.com/office/powerpoint/2010/main" val="3365137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impactpad.n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2</a:t>
            </a:r>
            <a:r>
              <a:rPr lang="en-US" baseline="30000"/>
              <a:t>nd</a:t>
            </a:r>
            <a:r>
              <a:rPr lang="en-US"/>
              <a:t> lecture of the course Impact Assessment through Theory of Change! The course is hands-on and requires active engagement of all participants. It teaches you a scientifically grounded approach to impact assessment by use of the logic model ‘Theory of Change’. </a:t>
            </a:r>
            <a:endParaRPr lang="nl-NL"/>
          </a:p>
        </p:txBody>
      </p:sp>
      <p:sp>
        <p:nvSpPr>
          <p:cNvPr id="4" name="Slide Number Placeholder 3"/>
          <p:cNvSpPr>
            <a:spLocks noGrp="1"/>
          </p:cNvSpPr>
          <p:nvPr>
            <p:ph type="sldNum" sz="quarter" idx="5"/>
          </p:nvPr>
        </p:nvSpPr>
        <p:spPr/>
        <p:txBody>
          <a:bodyPr/>
          <a:lstStyle/>
          <a:p>
            <a:fld id="{6BCEF8F5-EFCA-4420-825D-2432F213FD21}" type="slidenum">
              <a:rPr lang="nl-NL" smtClean="0"/>
              <a:t>3</a:t>
            </a:fld>
            <a:endParaRPr lang="nl-NL"/>
          </a:p>
        </p:txBody>
      </p:sp>
    </p:spTree>
    <p:extLst>
      <p:ext uri="{BB962C8B-B14F-4D97-AF65-F5344CB8AC3E}">
        <p14:creationId xmlns:p14="http://schemas.microsoft.com/office/powerpoint/2010/main" val="3305791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For </a:t>
            </a:r>
            <a:r>
              <a:rPr lang="nl-NL" err="1"/>
              <a:t>this</a:t>
            </a:r>
            <a:r>
              <a:rPr lang="nl-NL"/>
              <a:t> course, we </a:t>
            </a:r>
            <a:r>
              <a:rPr lang="nl-NL" err="1"/>
              <a:t>will</a:t>
            </a:r>
            <a:r>
              <a:rPr lang="nl-NL"/>
              <a:t> </a:t>
            </a:r>
            <a:r>
              <a:rPr lang="nl-NL" err="1"/>
              <a:t>use</a:t>
            </a:r>
            <a:r>
              <a:rPr lang="nl-NL"/>
              <a:t> </a:t>
            </a:r>
            <a:r>
              <a:rPr lang="nl-NL" err="1"/>
              <a:t>the</a:t>
            </a:r>
            <a:r>
              <a:rPr lang="nl-NL"/>
              <a:t> </a:t>
            </a:r>
            <a:r>
              <a:rPr lang="nl-NL" err="1"/>
              <a:t>Theory</a:t>
            </a:r>
            <a:r>
              <a:rPr lang="nl-NL"/>
              <a:t> of Change </a:t>
            </a:r>
            <a:r>
              <a:rPr lang="nl-NL" err="1"/>
              <a:t>because</a:t>
            </a:r>
            <a:r>
              <a:rPr lang="nl-NL"/>
              <a:t> </a:t>
            </a:r>
            <a:r>
              <a:rPr lang="nl-NL" err="1"/>
              <a:t>it</a:t>
            </a:r>
            <a:r>
              <a:rPr lang="nl-NL"/>
              <a:t> is </a:t>
            </a:r>
            <a:r>
              <a:rPr lang="nl-NL" err="1"/>
              <a:t>the</a:t>
            </a:r>
            <a:r>
              <a:rPr lang="nl-NL"/>
              <a:t> most </a:t>
            </a:r>
            <a:r>
              <a:rPr lang="nl-NL" err="1"/>
              <a:t>detailed</a:t>
            </a:r>
            <a:r>
              <a:rPr lang="nl-NL"/>
              <a:t> </a:t>
            </a:r>
            <a:r>
              <a:rPr lang="nl-NL" err="1"/>
              <a:t>framework</a:t>
            </a:r>
            <a:r>
              <a:rPr lang="nl-NL"/>
              <a:t> </a:t>
            </a:r>
            <a:r>
              <a:rPr lang="nl-NL" err="1"/>
              <a:t>to</a:t>
            </a:r>
            <a:r>
              <a:rPr lang="nl-NL"/>
              <a:t> </a:t>
            </a:r>
            <a:r>
              <a:rPr lang="nl-NL" err="1"/>
              <a:t>know</a:t>
            </a:r>
            <a:r>
              <a:rPr lang="nl-NL"/>
              <a:t> </a:t>
            </a:r>
            <a:r>
              <a:rPr lang="nl-NL" err="1"/>
              <a:t>how</a:t>
            </a:r>
            <a:r>
              <a:rPr lang="nl-NL"/>
              <a:t> </a:t>
            </a:r>
            <a:r>
              <a:rPr lang="nl-NL" err="1"/>
              <a:t>and</a:t>
            </a:r>
            <a:r>
              <a:rPr lang="nl-NL"/>
              <a:t> </a:t>
            </a:r>
            <a:r>
              <a:rPr lang="nl-NL" err="1"/>
              <a:t>where</a:t>
            </a:r>
            <a:r>
              <a:rPr lang="nl-NL"/>
              <a:t> </a:t>
            </a:r>
            <a:r>
              <a:rPr lang="nl-NL" err="1"/>
              <a:t>to</a:t>
            </a:r>
            <a:r>
              <a:rPr lang="nl-NL"/>
              <a:t> </a:t>
            </a:r>
            <a:r>
              <a:rPr lang="nl-NL" err="1"/>
              <a:t>assess</a:t>
            </a:r>
            <a:r>
              <a:rPr lang="nl-NL"/>
              <a:t> impact. </a:t>
            </a:r>
          </a:p>
          <a:p>
            <a:endParaRPr lang="nl-NL"/>
          </a:p>
        </p:txBody>
      </p:sp>
      <p:sp>
        <p:nvSpPr>
          <p:cNvPr id="4" name="Slide Number Placeholder 3"/>
          <p:cNvSpPr>
            <a:spLocks noGrp="1"/>
          </p:cNvSpPr>
          <p:nvPr>
            <p:ph type="sldNum" sz="quarter" idx="5"/>
          </p:nvPr>
        </p:nvSpPr>
        <p:spPr/>
        <p:txBody>
          <a:bodyPr/>
          <a:lstStyle/>
          <a:p>
            <a:fld id="{F6B8DA9B-A1C6-40E2-94F5-2AF7267A93CA}" type="slidenum">
              <a:rPr lang="nl-NL" smtClean="0"/>
              <a:t>14</a:t>
            </a:fld>
            <a:endParaRPr lang="nl-NL"/>
          </a:p>
        </p:txBody>
      </p:sp>
    </p:spTree>
    <p:extLst>
      <p:ext uri="{BB962C8B-B14F-4D97-AF65-F5344CB8AC3E}">
        <p14:creationId xmlns:p14="http://schemas.microsoft.com/office/powerpoint/2010/main" val="3038881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a:t>
            </a:r>
            <a:r>
              <a:rPr lang="en-US" err="1"/>
              <a:t>ToC</a:t>
            </a:r>
            <a:r>
              <a:rPr lang="en-US"/>
              <a:t> contains the elements of the impact value chain: ambition, inputs, outputs, </a:t>
            </a:r>
            <a:r>
              <a:rPr lang="en-US" err="1"/>
              <a:t>outocmes</a:t>
            </a:r>
            <a:r>
              <a:rPr lang="en-US"/>
              <a:t>, impact.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Supplemented with assumptions you make and any external Influences.</a:t>
            </a:r>
          </a:p>
          <a:p>
            <a:endParaRPr lang="en-US"/>
          </a:p>
          <a:p>
            <a:r>
              <a:rPr lang="en-US"/>
              <a:t>*explain what everything is – all elements are on slide through animation* *Give examples* </a:t>
            </a:r>
          </a:p>
          <a:p>
            <a:endParaRPr lang="en-US"/>
          </a:p>
          <a:p>
            <a:r>
              <a:rPr lang="en-US"/>
              <a:t>The elements assumptions, external influences and unintended effects are often overlooked so we’ll take some more time here on those. </a:t>
            </a:r>
            <a:endParaRPr lang="nl-NL"/>
          </a:p>
        </p:txBody>
      </p:sp>
      <p:sp>
        <p:nvSpPr>
          <p:cNvPr id="4" name="Slide Number Placeholder 3"/>
          <p:cNvSpPr>
            <a:spLocks noGrp="1"/>
          </p:cNvSpPr>
          <p:nvPr>
            <p:ph type="sldNum" sz="quarter" idx="5"/>
          </p:nvPr>
        </p:nvSpPr>
        <p:spPr/>
        <p:txBody>
          <a:bodyPr/>
          <a:lstStyle/>
          <a:p>
            <a:fld id="{482BB00A-71ED-40C6-A1CF-164C43AE5CE4}" type="slidenum">
              <a:rPr lang="en-GB" smtClean="0"/>
              <a:pPr/>
              <a:t>15</a:t>
            </a:fld>
            <a:endParaRPr lang="en-GB"/>
          </a:p>
        </p:txBody>
      </p:sp>
    </p:spTree>
    <p:extLst>
      <p:ext uri="{BB962C8B-B14F-4D97-AF65-F5344CB8AC3E}">
        <p14:creationId xmlns:p14="http://schemas.microsoft.com/office/powerpoint/2010/main" val="2608560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nl-NL"/>
          </a:p>
        </p:txBody>
      </p:sp>
      <p:sp>
        <p:nvSpPr>
          <p:cNvPr id="4" name="Slide Number Placeholder 3"/>
          <p:cNvSpPr>
            <a:spLocks noGrp="1"/>
          </p:cNvSpPr>
          <p:nvPr>
            <p:ph type="sldNum" sz="quarter" idx="5"/>
          </p:nvPr>
        </p:nvSpPr>
        <p:spPr/>
        <p:txBody>
          <a:bodyPr/>
          <a:lstStyle/>
          <a:p>
            <a:fld id="{7606B8F9-18FF-4A68-B76B-1F0E9AEA8D6D}" type="slidenum">
              <a:rPr lang="nl-NL" smtClean="0"/>
              <a:t>16</a:t>
            </a:fld>
            <a:endParaRPr lang="nl-NL"/>
          </a:p>
        </p:txBody>
      </p:sp>
    </p:spTree>
    <p:extLst>
      <p:ext uri="{BB962C8B-B14F-4D97-AF65-F5344CB8AC3E}">
        <p14:creationId xmlns:p14="http://schemas.microsoft.com/office/powerpoint/2010/main" val="1386570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AF0491C-2D0A-459C-AFD7-45BD9A4140F2}" type="slidenum">
              <a:rPr lang="nl-NL" smtClean="0"/>
              <a:t>18</a:t>
            </a:fld>
            <a:endParaRPr lang="nl-NL"/>
          </a:p>
        </p:txBody>
      </p:sp>
    </p:spTree>
    <p:extLst>
      <p:ext uri="{BB962C8B-B14F-4D97-AF65-F5344CB8AC3E}">
        <p14:creationId xmlns:p14="http://schemas.microsoft.com/office/powerpoint/2010/main" val="3615916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20</a:t>
            </a:fld>
            <a:endParaRPr lang="en-GB"/>
          </a:p>
        </p:txBody>
      </p:sp>
    </p:spTree>
    <p:extLst>
      <p:ext uri="{BB962C8B-B14F-4D97-AF65-F5344CB8AC3E}">
        <p14:creationId xmlns:p14="http://schemas.microsoft.com/office/powerpoint/2010/main" val="2982951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A </a:t>
            </a:r>
            <a:r>
              <a:rPr lang="nl-NL" err="1"/>
              <a:t>theory</a:t>
            </a:r>
            <a:r>
              <a:rPr lang="nl-NL"/>
              <a:t> of change is </a:t>
            </a:r>
            <a:r>
              <a:rPr lang="nl-NL" err="1"/>
              <a:t>exactly</a:t>
            </a:r>
            <a:r>
              <a:rPr lang="nl-NL"/>
              <a:t> </a:t>
            </a:r>
            <a:r>
              <a:rPr lang="nl-NL" err="1"/>
              <a:t>that</a:t>
            </a:r>
            <a:r>
              <a:rPr lang="nl-NL"/>
              <a:t>: A THEORY. It is </a:t>
            </a:r>
            <a:r>
              <a:rPr lang="nl-NL" err="1"/>
              <a:t>the</a:t>
            </a:r>
            <a:r>
              <a:rPr lang="nl-NL"/>
              <a:t> logic </a:t>
            </a:r>
            <a:r>
              <a:rPr lang="nl-NL" err="1"/>
              <a:t>which</a:t>
            </a:r>
            <a:r>
              <a:rPr lang="nl-NL"/>
              <a:t> </a:t>
            </a:r>
            <a:r>
              <a:rPr lang="nl-NL" err="1"/>
              <a:t>explains</a:t>
            </a:r>
            <a:r>
              <a:rPr lang="nl-NL"/>
              <a:t> </a:t>
            </a:r>
            <a:r>
              <a:rPr lang="nl-NL" err="1"/>
              <a:t>how</a:t>
            </a:r>
            <a:r>
              <a:rPr lang="nl-NL"/>
              <a:t> </a:t>
            </a:r>
            <a:r>
              <a:rPr lang="nl-NL" err="1"/>
              <a:t>your</a:t>
            </a:r>
            <a:r>
              <a:rPr lang="nl-NL"/>
              <a:t> </a:t>
            </a:r>
            <a:r>
              <a:rPr lang="nl-NL" err="1"/>
              <a:t>activities</a:t>
            </a:r>
            <a:r>
              <a:rPr lang="nl-NL"/>
              <a:t> </a:t>
            </a:r>
            <a:r>
              <a:rPr lang="nl-NL" err="1"/>
              <a:t>add</a:t>
            </a:r>
            <a:r>
              <a:rPr lang="nl-NL"/>
              <a:t> up </a:t>
            </a:r>
            <a:r>
              <a:rPr lang="nl-NL" err="1"/>
              <a:t>to</a:t>
            </a:r>
            <a:r>
              <a:rPr lang="nl-NL"/>
              <a:t> </a:t>
            </a:r>
            <a:r>
              <a:rPr lang="nl-NL" err="1"/>
              <a:t>the</a:t>
            </a:r>
            <a:r>
              <a:rPr lang="nl-NL"/>
              <a:t> impact </a:t>
            </a:r>
            <a:r>
              <a:rPr lang="nl-NL" err="1"/>
              <a:t>you</a:t>
            </a:r>
            <a:r>
              <a:rPr lang="nl-NL"/>
              <a:t> want </a:t>
            </a:r>
            <a:r>
              <a:rPr lang="nl-NL" err="1"/>
              <a:t>to</a:t>
            </a:r>
            <a:r>
              <a:rPr lang="nl-NL"/>
              <a:t> </a:t>
            </a:r>
            <a:r>
              <a:rPr lang="nl-NL" err="1"/>
              <a:t>achieve</a:t>
            </a:r>
            <a:r>
              <a:rPr lang="nl-NL"/>
              <a:t>. </a:t>
            </a:r>
          </a:p>
          <a:p>
            <a:endParaRPr lang="en-US"/>
          </a:p>
          <a:p>
            <a:r>
              <a:rPr lang="en-US"/>
              <a:t>Toc has four functions</a:t>
            </a:r>
          </a:p>
          <a:p>
            <a:endParaRPr lang="en-US"/>
          </a:p>
          <a:p>
            <a:pPr marL="228600" indent="-228600">
              <a:buFont typeface="+mj-lt"/>
              <a:buAutoNum type="arabicPeriod"/>
            </a:pPr>
            <a:r>
              <a:rPr lang="en-US"/>
              <a:t>thinking out changes; if I want to achieve THIS, WHAT must be done? For example: a campaign that focuses on smoking prevention. It is an illusion to think that hearing a presentation / participating in a workshop immediately leads to smoking cessation.</a:t>
            </a:r>
          </a:p>
          <a:p>
            <a:pPr marL="228600" indent="-228600">
              <a:buFont typeface="+mj-lt"/>
              <a:buAutoNum type="arabicPeriod"/>
            </a:pPr>
            <a:endParaRPr lang="en-US"/>
          </a:p>
          <a:p>
            <a:pPr marL="228600" indent="-228600">
              <a:buFont typeface="+mj-lt"/>
              <a:buAutoNum type="arabicPeriod"/>
            </a:pPr>
            <a:r>
              <a:rPr lang="en-US"/>
              <a:t>Visualizing change: the whole story of all the steps that must occur is quite extensive. Visualizing makes it easy to understand the effects. It also shows “wholes” – where you need to be more specific about HOW change takes place. </a:t>
            </a:r>
          </a:p>
          <a:p>
            <a:pPr marL="228600" indent="-228600">
              <a:buFont typeface="+mj-lt"/>
              <a:buAutoNum type="arabicPeriod"/>
            </a:pPr>
            <a:endParaRPr lang="en-US"/>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Measure change: you measure at impact level. But what if you measure that there is no impact? if you have made visual you can measure on multiple levels and this will give insights, the given insight on which buttons to turn. For example; a child is still being bullied. What is that about?</a:t>
            </a:r>
            <a:endParaRPr lang="nl-NL"/>
          </a:p>
          <a:p>
            <a:pPr marL="228600" indent="-228600">
              <a:buFont typeface="+mj-lt"/>
              <a:buAutoNum type="arabicPeriod"/>
            </a:pPr>
            <a:endParaRPr lang="en-US"/>
          </a:p>
          <a:p>
            <a:pPr marL="228600" indent="-228600">
              <a:buFont typeface="+mj-lt"/>
              <a:buAutoNum type="arabicPeriod"/>
            </a:pPr>
            <a:r>
              <a:rPr lang="en-US"/>
              <a:t>Making strategic choices: in dialogue with each other and with stakeholders. Do we expect this to work? Are we strategically focusing on all these steps? Should we do that? Is it realistic what we aim for, or is it true what we claim? Are we actually sending it?</a:t>
            </a:r>
          </a:p>
          <a:p>
            <a:endParaRPr lang="nl-NL"/>
          </a:p>
          <a:p>
            <a:r>
              <a:rPr lang="nl-NL" err="1"/>
              <a:t>I’m</a:t>
            </a:r>
            <a:r>
              <a:rPr lang="nl-NL"/>
              <a:t> </a:t>
            </a:r>
            <a:r>
              <a:rPr lang="nl-NL" err="1"/>
              <a:t>going</a:t>
            </a:r>
            <a:r>
              <a:rPr lang="nl-NL"/>
              <a:t> </a:t>
            </a:r>
            <a:r>
              <a:rPr lang="nl-NL" err="1"/>
              <a:t>to</a:t>
            </a:r>
            <a:r>
              <a:rPr lang="nl-NL"/>
              <a:t> go </a:t>
            </a:r>
            <a:r>
              <a:rPr lang="nl-NL" err="1"/>
              <a:t>through</a:t>
            </a:r>
            <a:r>
              <a:rPr lang="nl-NL"/>
              <a:t> these </a:t>
            </a:r>
            <a:r>
              <a:rPr lang="nl-NL" err="1"/>
              <a:t>functions</a:t>
            </a:r>
            <a:r>
              <a:rPr lang="nl-NL"/>
              <a:t> </a:t>
            </a:r>
            <a:r>
              <a:rPr lang="nl-NL" err="1"/>
              <a:t>with</a:t>
            </a:r>
            <a:r>
              <a:rPr lang="nl-NL"/>
              <a:t> </a:t>
            </a:r>
            <a:r>
              <a:rPr lang="nl-NL" err="1"/>
              <a:t>you</a:t>
            </a:r>
            <a:r>
              <a:rPr lang="nl-NL"/>
              <a:t>. </a:t>
            </a:r>
          </a:p>
        </p:txBody>
      </p:sp>
      <p:sp>
        <p:nvSpPr>
          <p:cNvPr id="4" name="Slide Number Placeholder 3"/>
          <p:cNvSpPr>
            <a:spLocks noGrp="1"/>
          </p:cNvSpPr>
          <p:nvPr>
            <p:ph type="sldNum" sz="quarter" idx="5"/>
          </p:nvPr>
        </p:nvSpPr>
        <p:spPr/>
        <p:txBody>
          <a:bodyPr/>
          <a:lstStyle/>
          <a:p>
            <a:fld id="{482BB00A-71ED-40C6-A1CF-164C43AE5CE4}" type="slidenum">
              <a:rPr lang="en-GB" smtClean="0"/>
              <a:pPr/>
              <a:t>21</a:t>
            </a:fld>
            <a:endParaRPr lang="en-GB"/>
          </a:p>
        </p:txBody>
      </p:sp>
    </p:spTree>
    <p:extLst>
      <p:ext uri="{BB962C8B-B14F-4D97-AF65-F5344CB8AC3E}">
        <p14:creationId xmlns:p14="http://schemas.microsoft.com/office/powerpoint/2010/main" val="4167691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function focuses on the explanatory value of a </a:t>
            </a:r>
            <a:r>
              <a:rPr lang="en-US" err="1"/>
              <a:t>ToC</a:t>
            </a:r>
            <a:r>
              <a:rPr lang="en-US"/>
              <a:t>. It challenges the organization to spell out their assumptions. This steps sounds easy, but many organization struggle to really explain well WHY they do what they do. Why do you believe this training will make young people better suited for the labor market? It contains many assumptions about the training itself as well as what the participants attain from the training AND do with it. Making these assumptions explicit and really challenging ourselves on HOW we think the value is created, often gives rise to insights on whether you are doing the things write. </a:t>
            </a:r>
          </a:p>
          <a:p>
            <a:endParaRPr lang="en-US"/>
          </a:p>
          <a:p>
            <a:r>
              <a:rPr lang="en-US"/>
              <a:t>An example on the next slides…</a:t>
            </a:r>
            <a:endParaRPr lang="nl-NL"/>
          </a:p>
        </p:txBody>
      </p:sp>
      <p:sp>
        <p:nvSpPr>
          <p:cNvPr id="4" name="Slide Number Placeholder 3"/>
          <p:cNvSpPr>
            <a:spLocks noGrp="1"/>
          </p:cNvSpPr>
          <p:nvPr>
            <p:ph type="sldNum" sz="quarter" idx="5"/>
          </p:nvPr>
        </p:nvSpPr>
        <p:spPr/>
        <p:txBody>
          <a:bodyPr/>
          <a:lstStyle/>
          <a:p>
            <a:fld id="{7606B8F9-18FF-4A68-B76B-1F0E9AEA8D6D}" type="slidenum">
              <a:rPr lang="nl-NL" smtClean="0"/>
              <a:t>22</a:t>
            </a:fld>
            <a:endParaRPr lang="nl-NL"/>
          </a:p>
        </p:txBody>
      </p:sp>
    </p:spTree>
    <p:extLst>
      <p:ext uri="{BB962C8B-B14F-4D97-AF65-F5344CB8AC3E}">
        <p14:creationId xmlns:p14="http://schemas.microsoft.com/office/powerpoint/2010/main" val="2835379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 </a:t>
            </a:r>
            <a:r>
              <a:rPr lang="en-US" dirty="0" err="1"/>
              <a:t>BuzinezzClub</a:t>
            </a:r>
            <a:r>
              <a:rPr lang="en-US" dirty="0"/>
              <a:t>: Focuses on young people who are at a (large) distance from the labor market. </a:t>
            </a:r>
          </a:p>
          <a:p>
            <a:r>
              <a:rPr lang="en-US" dirty="0"/>
              <a:t>Little network or incentive to get started, but debts, and little self-knowledge about what they want, can do and what they are good at. </a:t>
            </a:r>
          </a:p>
          <a:p>
            <a:endParaRPr lang="en-US" dirty="0"/>
          </a:p>
          <a:p>
            <a:r>
              <a:rPr lang="en-US" dirty="0"/>
              <a:t>For example, young people come into contact with the </a:t>
            </a:r>
            <a:r>
              <a:rPr lang="en-US" dirty="0" err="1"/>
              <a:t>BuzinezzClub</a:t>
            </a:r>
            <a:r>
              <a:rPr lang="en-US" dirty="0"/>
              <a:t> via the youth counter or on their own initiative. </a:t>
            </a:r>
          </a:p>
          <a:p>
            <a:r>
              <a:rPr lang="en-US" dirty="0"/>
              <a:t>Stimulate the entrepreneurial spirit of young people to find their own place in the labor market. </a:t>
            </a:r>
          </a:p>
          <a:p>
            <a:r>
              <a:rPr lang="en-US" dirty="0"/>
              <a:t>Wants to guide young people in 18 months to a life where they can use their talents</a:t>
            </a:r>
          </a:p>
          <a:p>
            <a:endParaRPr lang="nl-NL" dirty="0"/>
          </a:p>
        </p:txBody>
      </p:sp>
      <p:sp>
        <p:nvSpPr>
          <p:cNvPr id="4" name="Slide Number Placeholder 3"/>
          <p:cNvSpPr>
            <a:spLocks noGrp="1"/>
          </p:cNvSpPr>
          <p:nvPr>
            <p:ph type="sldNum" sz="quarter" idx="5"/>
          </p:nvPr>
        </p:nvSpPr>
        <p:spPr/>
        <p:txBody>
          <a:bodyPr/>
          <a:lstStyle/>
          <a:p>
            <a:fld id="{EAF0491C-2D0A-459C-AFD7-45BD9A4140F2}" type="slidenum">
              <a:rPr lang="nl-NL" smtClean="0"/>
              <a:t>23</a:t>
            </a:fld>
            <a:endParaRPr lang="nl-NL"/>
          </a:p>
        </p:txBody>
      </p:sp>
    </p:spTree>
    <p:extLst>
      <p:ext uri="{BB962C8B-B14F-4D97-AF65-F5344CB8AC3E}">
        <p14:creationId xmlns:p14="http://schemas.microsoft.com/office/powerpoint/2010/main" val="183883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Excercise</a:t>
            </a:r>
            <a:r>
              <a:rPr lang="en-US"/>
              <a:t>! What would a BC </a:t>
            </a:r>
            <a:r>
              <a:rPr lang="en-US" err="1"/>
              <a:t>ToC</a:t>
            </a:r>
            <a:r>
              <a:rPr lang="en-US"/>
              <a:t> chain look like? </a:t>
            </a:r>
          </a:p>
          <a:p>
            <a:r>
              <a:rPr lang="en-US"/>
              <a:t>Note: this is an example, not literally from BC (just mention it, it's more complex and the goals are slightly different) </a:t>
            </a:r>
          </a:p>
          <a:p>
            <a:endParaRPr lang="en-US"/>
          </a:p>
          <a:p>
            <a:r>
              <a:rPr lang="en-US"/>
              <a:t>2 counts: 3 minutes to make the chain. And: 2 assumptions to make. </a:t>
            </a:r>
          </a:p>
          <a:p>
            <a:endParaRPr lang="en-US"/>
          </a:p>
          <a:p>
            <a:r>
              <a:rPr lang="en-US"/>
              <a:t>-------- You are actually creating a chain of results (effects). What will change &amp; for whom? </a:t>
            </a:r>
          </a:p>
          <a:p>
            <a:endParaRPr lang="en-US"/>
          </a:p>
          <a:p>
            <a:endParaRPr lang="nl-NL"/>
          </a:p>
        </p:txBody>
      </p:sp>
      <p:sp>
        <p:nvSpPr>
          <p:cNvPr id="4" name="Slide Number Placeholder 3"/>
          <p:cNvSpPr>
            <a:spLocks noGrp="1"/>
          </p:cNvSpPr>
          <p:nvPr>
            <p:ph type="sldNum" sz="quarter" idx="5"/>
          </p:nvPr>
        </p:nvSpPr>
        <p:spPr/>
        <p:txBody>
          <a:bodyPr/>
          <a:lstStyle/>
          <a:p>
            <a:fld id="{7606B8F9-18FF-4A68-B76B-1F0E9AEA8D6D}" type="slidenum">
              <a:rPr lang="nl-NL" smtClean="0"/>
              <a:t>24</a:t>
            </a:fld>
            <a:endParaRPr lang="nl-NL"/>
          </a:p>
        </p:txBody>
      </p:sp>
    </p:spTree>
    <p:extLst>
      <p:ext uri="{BB962C8B-B14F-4D97-AF65-F5344CB8AC3E}">
        <p14:creationId xmlns:p14="http://schemas.microsoft.com/office/powerpoint/2010/main" val="2163414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ATTENTION: contains many assumptions! </a:t>
            </a:r>
          </a:p>
          <a:p>
            <a:pPr marL="171450" indent="-171450">
              <a:buFontTx/>
              <a:buChar char="-"/>
            </a:pPr>
            <a:r>
              <a:rPr lang="en-US"/>
              <a:t>Answer! Also: Your claim may change – maybe you're too high? What exactly do you want as the main claim? Could also be about getting to know yourself + empowerment; solving urgent problems; creating more jobs through entrepreneurship. Or the simple fact that you have a job and earn an income. What assumptions are in it? Young people can function in a regular workplace, education, etc. Is the young person able to work independently/entrepreneurially </a:t>
            </a:r>
          </a:p>
          <a:p>
            <a:pPr marL="171450" indent="-171450">
              <a:buFontTx/>
              <a:buChar char="-"/>
            </a:pPr>
            <a:r>
              <a:rPr lang="en-US"/>
              <a:t>Young people are motivated to get further from the trajectory </a:t>
            </a:r>
          </a:p>
          <a:p>
            <a:pPr marL="171450" indent="-171450">
              <a:buFontTx/>
              <a:buChar char="-"/>
            </a:pPr>
            <a:endParaRPr lang="en-US"/>
          </a:p>
          <a:p>
            <a:pPr marL="0" indent="0">
              <a:buFontTx/>
              <a:buNone/>
            </a:pPr>
            <a:r>
              <a:rPr lang="en-US"/>
              <a:t>What was this like to do?</a:t>
            </a:r>
          </a:p>
          <a:p>
            <a:endParaRPr lang="en-US"/>
          </a:p>
          <a:p>
            <a:endParaRPr lang="en-US"/>
          </a:p>
        </p:txBody>
      </p:sp>
      <p:sp>
        <p:nvSpPr>
          <p:cNvPr id="4" name="Slide Number Placeholder 3"/>
          <p:cNvSpPr>
            <a:spLocks noGrp="1"/>
          </p:cNvSpPr>
          <p:nvPr>
            <p:ph type="sldNum" sz="quarter" idx="10"/>
          </p:nvPr>
        </p:nvSpPr>
        <p:spPr/>
        <p:txBody>
          <a:bodyPr/>
          <a:lstStyle/>
          <a:p>
            <a:fld id="{482BB00A-71ED-40C6-A1CF-164C43AE5CE4}" type="slidenum">
              <a:rPr lang="en-GB" smtClean="0"/>
              <a:pPr/>
              <a:t>25</a:t>
            </a:fld>
            <a:endParaRPr lang="en-GB"/>
          </a:p>
        </p:txBody>
      </p:sp>
    </p:spTree>
    <p:extLst>
      <p:ext uri="{BB962C8B-B14F-4D97-AF65-F5344CB8AC3E}">
        <p14:creationId xmlns:p14="http://schemas.microsoft.com/office/powerpoint/2010/main" val="411082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err="1"/>
              <a:t>Previous</a:t>
            </a:r>
            <a:r>
              <a:rPr lang="nl-NL"/>
              <a:t> </a:t>
            </a:r>
            <a:r>
              <a:rPr lang="nl-NL" err="1"/>
              <a:t>lecture</a:t>
            </a:r>
            <a:r>
              <a:rPr lang="nl-NL"/>
              <a:t>, we </a:t>
            </a:r>
            <a:r>
              <a:rPr lang="nl-NL" err="1"/>
              <a:t>discussed</a:t>
            </a:r>
            <a:r>
              <a:rPr lang="nl-NL"/>
              <a:t> </a:t>
            </a:r>
            <a:r>
              <a:rPr lang="nl-NL" err="1"/>
              <a:t>how</a:t>
            </a:r>
            <a:r>
              <a:rPr lang="nl-NL"/>
              <a:t> more </a:t>
            </a:r>
            <a:r>
              <a:rPr lang="nl-NL" err="1"/>
              <a:t>and</a:t>
            </a:r>
            <a:r>
              <a:rPr lang="nl-NL"/>
              <a:t> more </a:t>
            </a:r>
            <a:r>
              <a:rPr lang="nl-NL" err="1"/>
              <a:t>organizations</a:t>
            </a:r>
            <a:r>
              <a:rPr lang="nl-NL"/>
              <a:t> are </a:t>
            </a:r>
            <a:r>
              <a:rPr lang="nl-NL" err="1"/>
              <a:t>wanting</a:t>
            </a:r>
            <a:r>
              <a:rPr lang="nl-NL"/>
              <a:t> </a:t>
            </a:r>
            <a:r>
              <a:rPr lang="nl-NL" err="1"/>
              <a:t>to</a:t>
            </a:r>
            <a:r>
              <a:rPr lang="nl-NL"/>
              <a:t> have </a:t>
            </a:r>
            <a:r>
              <a:rPr lang="nl-NL" err="1"/>
              <a:t>an</a:t>
            </a:r>
            <a:r>
              <a:rPr lang="nl-NL"/>
              <a:t> impact. But </a:t>
            </a:r>
            <a:r>
              <a:rPr lang="nl-NL" err="1"/>
              <a:t>how</a:t>
            </a:r>
            <a:r>
              <a:rPr lang="nl-NL"/>
              <a:t> do </a:t>
            </a:r>
            <a:r>
              <a:rPr lang="nl-NL" err="1"/>
              <a:t>you</a:t>
            </a:r>
            <a:r>
              <a:rPr lang="nl-NL"/>
              <a:t> as </a:t>
            </a:r>
            <a:r>
              <a:rPr lang="nl-NL" err="1"/>
              <a:t>an</a:t>
            </a:r>
            <a:r>
              <a:rPr lang="nl-NL"/>
              <a:t> </a:t>
            </a:r>
            <a:r>
              <a:rPr lang="nl-NL" err="1"/>
              <a:t>organization</a:t>
            </a:r>
            <a:r>
              <a:rPr lang="nl-NL"/>
              <a:t> </a:t>
            </a:r>
            <a:r>
              <a:rPr lang="nl-NL" err="1"/>
              <a:t>decide</a:t>
            </a:r>
            <a:r>
              <a:rPr lang="nl-NL"/>
              <a:t> </a:t>
            </a:r>
            <a:r>
              <a:rPr lang="nl-NL" err="1"/>
              <a:t>what</a:t>
            </a:r>
            <a:r>
              <a:rPr lang="nl-NL"/>
              <a:t> impact </a:t>
            </a:r>
            <a:r>
              <a:rPr lang="nl-NL" err="1"/>
              <a:t>to</a:t>
            </a:r>
            <a:r>
              <a:rPr lang="nl-NL"/>
              <a:t> </a:t>
            </a:r>
            <a:r>
              <a:rPr lang="nl-NL" err="1"/>
              <a:t>strive</a:t>
            </a:r>
            <a:r>
              <a:rPr lang="nl-NL"/>
              <a:t> </a:t>
            </a:r>
            <a:r>
              <a:rPr lang="nl-NL" err="1"/>
              <a:t>for</a:t>
            </a:r>
            <a:r>
              <a:rPr lang="nl-NL"/>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According </a:t>
            </a:r>
            <a:r>
              <a:rPr lang="nl-NL" err="1"/>
              <a:t>to</a:t>
            </a:r>
            <a:r>
              <a:rPr lang="nl-NL"/>
              <a:t> Porter and Kramer </a:t>
            </a:r>
            <a:r>
              <a:rPr lang="en-US"/>
              <a:t>(2006), a company should first look inside out to map the social impact of its value chain and identify the positive and negative effect of its activities on society and then focus on the ones with the greatest strategic value.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After that, the firm should look outside in to understand the influence of their social context on their productivity and on the execution of its business strategy (Porter and </a:t>
            </a:r>
            <a:r>
              <a:rPr lang="nl-NL"/>
              <a:t>Kramer 2006).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Both </a:t>
            </a:r>
            <a:r>
              <a:rPr lang="nl-NL" err="1"/>
              <a:t>perspectives</a:t>
            </a:r>
            <a:r>
              <a:rPr lang="nl-NL"/>
              <a:t> are important. </a:t>
            </a:r>
          </a:p>
          <a:p>
            <a:endParaRPr lang="nl-NL"/>
          </a:p>
        </p:txBody>
      </p:sp>
      <p:sp>
        <p:nvSpPr>
          <p:cNvPr id="4" name="Slide Number Placeholder 3"/>
          <p:cNvSpPr>
            <a:spLocks noGrp="1"/>
          </p:cNvSpPr>
          <p:nvPr>
            <p:ph type="sldNum" sz="quarter" idx="5"/>
          </p:nvPr>
        </p:nvSpPr>
        <p:spPr/>
        <p:txBody>
          <a:bodyPr/>
          <a:lstStyle/>
          <a:p>
            <a:fld id="{7606B8F9-18FF-4A68-B76B-1F0E9AEA8D6D}" type="slidenum">
              <a:rPr lang="nl-NL" smtClean="0"/>
              <a:t>6</a:t>
            </a:fld>
            <a:endParaRPr lang="nl-NL"/>
          </a:p>
        </p:txBody>
      </p:sp>
    </p:spTree>
    <p:extLst>
      <p:ext uri="{BB962C8B-B14F-4D97-AF65-F5344CB8AC3E}">
        <p14:creationId xmlns:p14="http://schemas.microsoft.com/office/powerpoint/2010/main" val="3081018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function of the </a:t>
            </a:r>
            <a:r>
              <a:rPr lang="en-US" dirty="0" err="1"/>
              <a:t>ToC</a:t>
            </a:r>
            <a:r>
              <a:rPr lang="en-US" dirty="0"/>
              <a:t> is visualization of change. Often visualization helps us get the story clearer and makes you able to communicate your story better. This is needed when working with many stakeholders and determine with them how a change might look for them. </a:t>
            </a:r>
          </a:p>
          <a:p>
            <a:endParaRPr lang="en-US" dirty="0"/>
          </a:p>
          <a:p>
            <a:r>
              <a:rPr lang="en-US" dirty="0"/>
              <a:t>Many templates of a theory of change are linear. This often makes sense from the perspective of a chain of events over time. However, a </a:t>
            </a:r>
            <a:r>
              <a:rPr lang="en-US" dirty="0" err="1"/>
              <a:t>ToC</a:t>
            </a:r>
            <a:r>
              <a:rPr lang="en-US" dirty="0"/>
              <a:t> is always a simplification of (an often messy) reality. Don’t be fooled by all the linear models. </a:t>
            </a:r>
            <a:r>
              <a:rPr lang="en-US" dirty="0" err="1"/>
              <a:t>ToC</a:t>
            </a:r>
            <a:r>
              <a:rPr lang="en-US" dirty="0"/>
              <a:t> visualization can take the form best suited with the goals of the organization with the visualization. </a:t>
            </a:r>
          </a:p>
          <a:p>
            <a:endParaRPr lang="en-US" dirty="0"/>
          </a:p>
          <a:p>
            <a:r>
              <a:rPr lang="en-US" dirty="0"/>
              <a:t>Some examples on the next slide.  </a:t>
            </a:r>
            <a:endParaRPr lang="nl-NL" dirty="0"/>
          </a:p>
        </p:txBody>
      </p:sp>
      <p:sp>
        <p:nvSpPr>
          <p:cNvPr id="4" name="Slide Number Placeholder 3"/>
          <p:cNvSpPr>
            <a:spLocks noGrp="1"/>
          </p:cNvSpPr>
          <p:nvPr>
            <p:ph type="sldNum" sz="quarter" idx="5"/>
          </p:nvPr>
        </p:nvSpPr>
        <p:spPr/>
        <p:txBody>
          <a:bodyPr/>
          <a:lstStyle/>
          <a:p>
            <a:fld id="{7606B8F9-18FF-4A68-B76B-1F0E9AEA8D6D}" type="slidenum">
              <a:rPr lang="nl-NL" smtClean="0"/>
              <a:t>26</a:t>
            </a:fld>
            <a:endParaRPr lang="nl-NL"/>
          </a:p>
        </p:txBody>
      </p:sp>
    </p:spTree>
    <p:extLst>
      <p:ext uri="{BB962C8B-B14F-4D97-AF65-F5344CB8AC3E}">
        <p14:creationId xmlns:p14="http://schemas.microsoft.com/office/powerpoint/2010/main" val="4031788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482BB00A-71ED-40C6-A1CF-164C43AE5CE4}" type="slidenum">
              <a:rPr lang="en-GB" smtClean="0"/>
              <a:pPr/>
              <a:t>27</a:t>
            </a:fld>
            <a:endParaRPr lang="en-GB"/>
          </a:p>
        </p:txBody>
      </p:sp>
    </p:spTree>
    <p:extLst>
      <p:ext uri="{BB962C8B-B14F-4D97-AF65-F5344CB8AC3E}">
        <p14:creationId xmlns:p14="http://schemas.microsoft.com/office/powerpoint/2010/main" val="384181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606B8F9-18FF-4A68-B76B-1F0E9AEA8D6D}" type="slidenum">
              <a:rPr lang="nl-NL" smtClean="0"/>
              <a:t>29</a:t>
            </a:fld>
            <a:endParaRPr lang="nl-NL"/>
          </a:p>
        </p:txBody>
      </p:sp>
    </p:spTree>
    <p:extLst>
      <p:ext uri="{BB962C8B-B14F-4D97-AF65-F5344CB8AC3E}">
        <p14:creationId xmlns:p14="http://schemas.microsoft.com/office/powerpoint/2010/main" val="485799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80">
              <a:defRPr/>
            </a:pPr>
            <a:r>
              <a:rPr lang="en-US" sz="1200" dirty="0"/>
              <a:t>There is an increasing demand for measuring impact </a:t>
            </a:r>
          </a:p>
          <a:p>
            <a:pPr defTabSz="915680">
              <a:defRPr/>
            </a:pPr>
            <a:r>
              <a:rPr lang="en-US" sz="1200" dirty="0"/>
              <a:t>Organizations can no longer get away with beautiful stories. </a:t>
            </a:r>
          </a:p>
          <a:p>
            <a:pPr defTabSz="915680">
              <a:defRPr/>
            </a:pPr>
            <a:r>
              <a:rPr lang="en-US" sz="1200" dirty="0"/>
              <a:t>In the past it used to be enough to say that you spent your money, and then to say what you did with your money, now there is a tendency to be asked about the impact of the projects</a:t>
            </a:r>
          </a:p>
          <a:p>
            <a:pPr defTabSz="915680">
              <a:defRPr/>
            </a:pPr>
            <a:endParaRPr lang="en-US" sz="1200" dirty="0"/>
          </a:p>
          <a:p>
            <a:pPr defTabSz="915680">
              <a:defRPr/>
            </a:pPr>
            <a:r>
              <a:rPr lang="en-US" sz="1200" dirty="0"/>
              <a:t>HOWEVER, what should you measure? As you saw, </a:t>
            </a:r>
            <a:r>
              <a:rPr lang="en-US" sz="1200" dirty="0" err="1"/>
              <a:t>ToC’s</a:t>
            </a:r>
            <a:r>
              <a:rPr lang="en-US" sz="1200" dirty="0"/>
              <a:t> can get large and complex. How can they support impact measurement? </a:t>
            </a:r>
            <a:endParaRPr lang="nl-NL" sz="1200" dirty="0"/>
          </a:p>
          <a:p>
            <a:endParaRPr lang="nl-NL" dirty="0"/>
          </a:p>
        </p:txBody>
      </p:sp>
      <p:sp>
        <p:nvSpPr>
          <p:cNvPr id="4" name="Slide Number Placeholder 3"/>
          <p:cNvSpPr>
            <a:spLocks noGrp="1"/>
          </p:cNvSpPr>
          <p:nvPr>
            <p:ph type="sldNum" sz="quarter" idx="5"/>
          </p:nvPr>
        </p:nvSpPr>
        <p:spPr/>
        <p:txBody>
          <a:bodyPr/>
          <a:lstStyle/>
          <a:p>
            <a:fld id="{7606B8F9-18FF-4A68-B76B-1F0E9AEA8D6D}" type="slidenum">
              <a:rPr lang="nl-NL" smtClean="0"/>
              <a:t>30</a:t>
            </a:fld>
            <a:endParaRPr lang="nl-NL"/>
          </a:p>
        </p:txBody>
      </p:sp>
    </p:spTree>
    <p:extLst>
      <p:ext uri="{BB962C8B-B14F-4D97-AF65-F5344CB8AC3E}">
        <p14:creationId xmlns:p14="http://schemas.microsoft.com/office/powerpoint/2010/main" val="1096058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Theory of Change often “ends” with the desired impact. It makes sense to state that you want to measure that exact thing. So in this example, whether young people actually remain in jobs.</a:t>
            </a:r>
          </a:p>
          <a:p>
            <a:r>
              <a:rPr lang="en-US" dirty="0"/>
              <a:t>However, what do you learn from that? </a:t>
            </a:r>
          </a:p>
          <a:p>
            <a:pPr marL="171450" indent="-171450">
              <a:buFontTx/>
              <a:buChar char="-"/>
            </a:pPr>
            <a:r>
              <a:rPr lang="en-US" dirty="0"/>
              <a:t>If yes, young people remain in jobs, what have you learned? &lt;debate with students&gt; </a:t>
            </a:r>
          </a:p>
          <a:p>
            <a:pPr marL="171450" indent="-171450">
              <a:buFontTx/>
              <a:buChar char="-"/>
            </a:pPr>
            <a:r>
              <a:rPr lang="en-US" dirty="0"/>
              <a:t>If no, young people don’t remain in jobs, what have you learned? &lt;debate with students&gt; </a:t>
            </a:r>
          </a:p>
          <a:p>
            <a:pPr marL="0" indent="0">
              <a:buFontTx/>
              <a:buNone/>
            </a:pPr>
            <a:endParaRPr lang="en-US" dirty="0"/>
          </a:p>
          <a:p>
            <a:pPr marL="0" indent="0">
              <a:buFontTx/>
              <a:buNone/>
            </a:pPr>
            <a:r>
              <a:rPr lang="en-US" dirty="0"/>
              <a:t>Often this is the difference between measuring to prove, and measuring to improve. </a:t>
            </a:r>
          </a:p>
          <a:p>
            <a:pPr marL="0" indent="0">
              <a:buFontTx/>
              <a:buNone/>
            </a:pPr>
            <a:r>
              <a:rPr lang="en-US" dirty="0"/>
              <a:t>When I measure to improve, I might want to measure some of the other effects in the chain that I think are vital for my theory to work. So I might measure that participants indeed have increased awareness, and increased basic skills, but they are not more work ready. This tells me where I need to improve my intervention. Or it might show me what is working well in my intervention, and increase that or build a best practice out of it for others to use. Since I don’t only know THAT it works, I know WHY and HOW it works. </a:t>
            </a:r>
            <a:endParaRPr lang="nl-NL" dirty="0"/>
          </a:p>
        </p:txBody>
      </p:sp>
      <p:sp>
        <p:nvSpPr>
          <p:cNvPr id="4" name="Slide Number Placeholder 3"/>
          <p:cNvSpPr>
            <a:spLocks noGrp="1"/>
          </p:cNvSpPr>
          <p:nvPr>
            <p:ph type="sldNum" sz="quarter" idx="5"/>
          </p:nvPr>
        </p:nvSpPr>
        <p:spPr/>
        <p:txBody>
          <a:bodyPr/>
          <a:lstStyle/>
          <a:p>
            <a:fld id="{7606B8F9-18FF-4A68-B76B-1F0E9AEA8D6D}" type="slidenum">
              <a:rPr lang="nl-NL" smtClean="0"/>
              <a:t>31</a:t>
            </a:fld>
            <a:endParaRPr lang="nl-NL"/>
          </a:p>
        </p:txBody>
      </p:sp>
    </p:spTree>
    <p:extLst>
      <p:ext uri="{BB962C8B-B14F-4D97-AF65-F5344CB8AC3E}">
        <p14:creationId xmlns:p14="http://schemas.microsoft.com/office/powerpoint/2010/main" val="3115107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Measurement give people the idea of quantitative questionnaires. This is just one part. Often you can highlight in your </a:t>
            </a:r>
            <a:r>
              <a:rPr lang="en-US" err="1"/>
              <a:t>ToC</a:t>
            </a:r>
            <a:r>
              <a:rPr lang="en-US"/>
              <a:t> which areas you want to investigate in what way. I might do a literature review to see how plausible the effects are based on previous research. I might do some interviews on the experiences of participants on certain effects. I might monitor others in my internal systems and have a questionnaire on outputs and </a:t>
            </a:r>
            <a:r>
              <a:rPr lang="en-US" err="1"/>
              <a:t>shortterm</a:t>
            </a:r>
            <a:r>
              <a:rPr lang="en-US"/>
              <a:t> effects. </a:t>
            </a:r>
          </a:p>
          <a:p>
            <a:r>
              <a:rPr lang="en-US"/>
              <a:t>Often times, it will not be feasible to measure EVERYTHING in your </a:t>
            </a:r>
            <a:r>
              <a:rPr lang="en-US" err="1"/>
              <a:t>ToC</a:t>
            </a:r>
            <a:r>
              <a:rPr lang="en-US"/>
              <a:t>. The </a:t>
            </a:r>
            <a:r>
              <a:rPr lang="en-US" err="1"/>
              <a:t>ToC</a:t>
            </a:r>
            <a:r>
              <a:rPr lang="en-US"/>
              <a:t> helps you determine where and what to measure.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75F169-1B5B-43DD-93D1-2708267D5976}" type="slidenum">
              <a:rPr kumimoji="0" lang="nl-NL" altLang="nl-N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nl-NL" altLang="nl-NL"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9518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function of the </a:t>
            </a:r>
            <a:r>
              <a:rPr lang="en-US" err="1"/>
              <a:t>ToC</a:t>
            </a:r>
            <a:r>
              <a:rPr lang="en-US"/>
              <a:t> is how the </a:t>
            </a:r>
            <a:r>
              <a:rPr lang="en-US" err="1"/>
              <a:t>ToC</a:t>
            </a:r>
            <a:r>
              <a:rPr lang="en-US"/>
              <a:t> helps make strategic choices. </a:t>
            </a:r>
          </a:p>
          <a:p>
            <a:r>
              <a:rPr lang="en-US"/>
              <a:t>It can highlight whether the desired effects are attainable. Organizations using the </a:t>
            </a:r>
            <a:r>
              <a:rPr lang="en-US" err="1"/>
              <a:t>ToC</a:t>
            </a:r>
            <a:r>
              <a:rPr lang="en-US"/>
              <a:t> in this way will often realize that many of their activities are not contributing (much) to the desired outcomes. This enables organization to make sure they are putting their efforts towards what they expect to create the most value. </a:t>
            </a:r>
            <a:endParaRPr lang="nl-NL"/>
          </a:p>
        </p:txBody>
      </p:sp>
      <p:sp>
        <p:nvSpPr>
          <p:cNvPr id="4" name="Slide Number Placeholder 3"/>
          <p:cNvSpPr>
            <a:spLocks noGrp="1"/>
          </p:cNvSpPr>
          <p:nvPr>
            <p:ph type="sldNum" sz="quarter" idx="5"/>
          </p:nvPr>
        </p:nvSpPr>
        <p:spPr/>
        <p:txBody>
          <a:bodyPr/>
          <a:lstStyle/>
          <a:p>
            <a:fld id="{7606B8F9-18FF-4A68-B76B-1F0E9AEA8D6D}" type="slidenum">
              <a:rPr lang="nl-NL" smtClean="0"/>
              <a:t>33</a:t>
            </a:fld>
            <a:endParaRPr lang="nl-NL"/>
          </a:p>
        </p:txBody>
      </p:sp>
    </p:spTree>
    <p:extLst>
      <p:ext uri="{BB962C8B-B14F-4D97-AF65-F5344CB8AC3E}">
        <p14:creationId xmlns:p14="http://schemas.microsoft.com/office/powerpoint/2010/main" val="2787302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also adds to the desire to often measure long term impact. While this can be interesting, for most organization this can both be out of their sphere of control and even out of their sphere of influence, in addition to very long research-timelines. While it’s admirable to theorize certain societal impact from activities, it often makes more sense to leave that as a theory and improve on the effect that are controlled and influenced by the organization. </a:t>
            </a:r>
            <a:endParaRPr lang="nl-NL"/>
          </a:p>
        </p:txBody>
      </p:sp>
      <p:sp>
        <p:nvSpPr>
          <p:cNvPr id="4" name="Slide Number Placeholder 3"/>
          <p:cNvSpPr>
            <a:spLocks noGrp="1"/>
          </p:cNvSpPr>
          <p:nvPr>
            <p:ph type="sldNum" sz="quarter" idx="5"/>
          </p:nvPr>
        </p:nvSpPr>
        <p:spPr/>
        <p:txBody>
          <a:bodyPr/>
          <a:lstStyle/>
          <a:p>
            <a:fld id="{7606B8F9-18FF-4A68-B76B-1F0E9AEA8D6D}" type="slidenum">
              <a:rPr lang="nl-NL" smtClean="0"/>
              <a:t>34</a:t>
            </a:fld>
            <a:endParaRPr lang="nl-NL"/>
          </a:p>
        </p:txBody>
      </p:sp>
    </p:spTree>
    <p:extLst>
      <p:ext uri="{BB962C8B-B14F-4D97-AF65-F5344CB8AC3E}">
        <p14:creationId xmlns:p14="http://schemas.microsoft.com/office/powerpoint/2010/main" val="3562136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nl-NL"/>
          </a:p>
        </p:txBody>
      </p:sp>
      <p:sp>
        <p:nvSpPr>
          <p:cNvPr id="4" name="Slide Number Placeholder 3"/>
          <p:cNvSpPr>
            <a:spLocks noGrp="1"/>
          </p:cNvSpPr>
          <p:nvPr>
            <p:ph type="sldNum" sz="quarter" idx="5"/>
          </p:nvPr>
        </p:nvSpPr>
        <p:spPr/>
        <p:txBody>
          <a:bodyPr/>
          <a:lstStyle/>
          <a:p>
            <a:fld id="{7606B8F9-18FF-4A68-B76B-1F0E9AEA8D6D}" type="slidenum">
              <a:rPr lang="nl-NL" smtClean="0"/>
              <a:t>35</a:t>
            </a:fld>
            <a:endParaRPr lang="nl-NL"/>
          </a:p>
        </p:txBody>
      </p:sp>
    </p:spTree>
    <p:extLst>
      <p:ext uri="{BB962C8B-B14F-4D97-AF65-F5344CB8AC3E}">
        <p14:creationId xmlns:p14="http://schemas.microsoft.com/office/powerpoint/2010/main" val="2385202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1347788"/>
            <a:ext cx="6464300" cy="3636962"/>
          </a:xfrm>
        </p:spPr>
      </p:sp>
      <p:sp>
        <p:nvSpPr>
          <p:cNvPr id="3" name="Notes Placeholder 2"/>
          <p:cNvSpPr>
            <a:spLocks noGrp="1"/>
          </p:cNvSpPr>
          <p:nvPr>
            <p:ph type="body" idx="1"/>
          </p:nvPr>
        </p:nvSpPr>
        <p:spPr/>
        <p:txBody>
          <a:bodyPr/>
          <a:lstStyle/>
          <a:p>
            <a:pPr defTabSz="915680">
              <a:defRPr/>
            </a:pPr>
            <a:r>
              <a:rPr lang="en-US" sz="1200"/>
              <a:t>lecture 11 (Measuring value creation) </a:t>
            </a:r>
            <a:r>
              <a:rPr lang="en-US" sz="1200" err="1"/>
              <a:t>gaat</a:t>
            </a:r>
            <a:r>
              <a:rPr lang="en-US" sz="1200"/>
              <a:t> </a:t>
            </a:r>
            <a:r>
              <a:rPr lang="en-US" sz="1200" err="1"/>
              <a:t>ook</a:t>
            </a:r>
            <a:r>
              <a:rPr lang="en-US" sz="1200"/>
              <a:t> </a:t>
            </a:r>
            <a:r>
              <a:rPr lang="en-US" sz="1200" err="1"/>
              <a:t>nog</a:t>
            </a:r>
            <a:r>
              <a:rPr lang="en-US" sz="1200"/>
              <a:t> over impact measurement</a:t>
            </a:r>
            <a:endParaRPr lang="nl-NL" sz="1200"/>
          </a:p>
        </p:txBody>
      </p:sp>
      <p:sp>
        <p:nvSpPr>
          <p:cNvPr id="4" name="Slide Number Placeholder 3"/>
          <p:cNvSpPr>
            <a:spLocks noGrp="1"/>
          </p:cNvSpPr>
          <p:nvPr>
            <p:ph type="sldNum" sz="quarter" idx="10"/>
          </p:nvPr>
        </p:nvSpPr>
        <p:spPr/>
        <p:txBody>
          <a:bodyPr/>
          <a:lstStyle/>
          <a:p>
            <a:pPr>
              <a:defRPr/>
            </a:pPr>
            <a:fld id="{8DFE5F99-EAC7-4B67-ABE2-A94D9F05F3A8}" type="slidenum">
              <a:rPr lang="en-US" smtClean="0"/>
              <a:pPr>
                <a:defRPr/>
              </a:pPr>
              <a:t>36</a:t>
            </a:fld>
            <a:endParaRPr lang="en-US"/>
          </a:p>
        </p:txBody>
      </p:sp>
    </p:spTree>
    <p:extLst>
      <p:ext uri="{BB962C8B-B14F-4D97-AF65-F5344CB8AC3E}">
        <p14:creationId xmlns:p14="http://schemas.microsoft.com/office/powerpoint/2010/main" val="498904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In </a:t>
            </a:r>
            <a:r>
              <a:rPr lang="nl-NL" err="1"/>
              <a:t>addition</a:t>
            </a:r>
            <a:r>
              <a:rPr lang="nl-NL"/>
              <a:t> </a:t>
            </a:r>
            <a:r>
              <a:rPr lang="nl-NL" err="1"/>
              <a:t>to</a:t>
            </a:r>
            <a:r>
              <a:rPr lang="nl-NL"/>
              <a:t> </a:t>
            </a:r>
            <a:r>
              <a:rPr lang="nl-NL" err="1"/>
              <a:t>the</a:t>
            </a:r>
            <a:r>
              <a:rPr lang="nl-NL"/>
              <a:t> </a:t>
            </a:r>
            <a:r>
              <a:rPr lang="nl-NL" err="1"/>
              <a:t>inside</a:t>
            </a:r>
            <a:r>
              <a:rPr lang="nl-NL"/>
              <a:t>-out </a:t>
            </a:r>
            <a:r>
              <a:rPr lang="nl-NL" err="1"/>
              <a:t>and</a:t>
            </a:r>
            <a:r>
              <a:rPr lang="nl-NL"/>
              <a:t> </a:t>
            </a:r>
            <a:r>
              <a:rPr lang="nl-NL" err="1"/>
              <a:t>outside</a:t>
            </a:r>
            <a:r>
              <a:rPr lang="nl-NL"/>
              <a:t>-in way of </a:t>
            </a:r>
            <a:r>
              <a:rPr lang="nl-NL" err="1"/>
              <a:t>looking</a:t>
            </a:r>
            <a:r>
              <a:rPr lang="nl-NL"/>
              <a:t> at </a:t>
            </a:r>
            <a:r>
              <a:rPr lang="nl-NL" err="1"/>
              <a:t>the</a:t>
            </a:r>
            <a:r>
              <a:rPr lang="nl-NL"/>
              <a:t> </a:t>
            </a:r>
            <a:r>
              <a:rPr lang="nl-NL" err="1"/>
              <a:t>creation</a:t>
            </a:r>
            <a:r>
              <a:rPr lang="nl-NL"/>
              <a:t> of </a:t>
            </a:r>
            <a:r>
              <a:rPr lang="nl-NL" err="1"/>
              <a:t>social</a:t>
            </a:r>
            <a:r>
              <a:rPr lang="nl-NL"/>
              <a:t> impact, Maas &amp; Boons offer </a:t>
            </a:r>
            <a:r>
              <a:rPr lang="nl-NL" err="1"/>
              <a:t>another</a:t>
            </a:r>
            <a:r>
              <a:rPr lang="nl-NL"/>
              <a:t> </a:t>
            </a:r>
            <a:r>
              <a:rPr lang="nl-NL" err="1"/>
              <a:t>perspective</a:t>
            </a:r>
            <a:r>
              <a:rPr lang="nl-NL"/>
              <a:t> in </a:t>
            </a:r>
            <a:r>
              <a:rPr lang="nl-NL" err="1"/>
              <a:t>their</a:t>
            </a:r>
            <a:r>
              <a:rPr lang="nl-NL"/>
              <a:t> 2010 </a:t>
            </a:r>
            <a:r>
              <a:rPr lang="nl-NL" err="1"/>
              <a:t>article</a:t>
            </a:r>
            <a:r>
              <a:rPr lang="nl-NL"/>
              <a:t> </a:t>
            </a:r>
            <a:r>
              <a:rPr lang="nl-NL" err="1"/>
              <a:t>about</a:t>
            </a:r>
            <a:r>
              <a:rPr lang="nl-NL"/>
              <a:t> </a:t>
            </a:r>
            <a:r>
              <a:rPr lang="nl-NL" err="1"/>
              <a:t>the</a:t>
            </a:r>
            <a:r>
              <a:rPr lang="nl-NL"/>
              <a:t> different </a:t>
            </a:r>
            <a:r>
              <a:rPr lang="nl-NL" err="1"/>
              <a:t>ways</a:t>
            </a:r>
            <a:r>
              <a:rPr lang="nl-NL"/>
              <a:t> in </a:t>
            </a:r>
            <a:r>
              <a:rPr lang="nl-NL" err="1"/>
              <a:t>which</a:t>
            </a:r>
            <a:r>
              <a:rPr lang="nl-NL"/>
              <a:t> a business </a:t>
            </a:r>
            <a:r>
              <a:rPr lang="nl-NL" err="1"/>
              <a:t>might</a:t>
            </a:r>
            <a:r>
              <a:rPr lang="nl-NL"/>
              <a:t> want </a:t>
            </a:r>
            <a:r>
              <a:rPr lang="nl-NL" err="1"/>
              <a:t>to</a:t>
            </a:r>
            <a:r>
              <a:rPr lang="nl-NL"/>
              <a:t> </a:t>
            </a:r>
            <a:r>
              <a:rPr lang="nl-NL" err="1"/>
              <a:t>add</a:t>
            </a:r>
            <a:r>
              <a:rPr lang="nl-NL"/>
              <a:t> </a:t>
            </a:r>
            <a:r>
              <a:rPr lang="nl-NL" err="1"/>
              <a:t>value</a:t>
            </a:r>
            <a:r>
              <a:rPr lang="nl-NL"/>
              <a:t>. </a:t>
            </a:r>
          </a:p>
          <a:p>
            <a:endParaRPr lang="nl-NL"/>
          </a:p>
          <a:p>
            <a:r>
              <a:rPr lang="nl-NL" err="1"/>
              <a:t>Bolt-on</a:t>
            </a:r>
            <a:r>
              <a:rPr lang="nl-NL"/>
              <a:t>/built-in: ASK THE GROUP TO GIVE SOME EXAMPLES; </a:t>
            </a:r>
            <a:r>
              <a:rPr lang="nl-NL" err="1"/>
              <a:t>which</a:t>
            </a:r>
            <a:r>
              <a:rPr lang="nl-NL"/>
              <a:t> </a:t>
            </a:r>
            <a:r>
              <a:rPr lang="nl-NL" err="1"/>
              <a:t>organizations</a:t>
            </a:r>
            <a:r>
              <a:rPr lang="nl-NL"/>
              <a:t> have built-in </a:t>
            </a:r>
            <a:r>
              <a:rPr lang="nl-NL" err="1"/>
              <a:t>sustainable</a:t>
            </a:r>
            <a:r>
              <a:rPr lang="nl-NL"/>
              <a:t> </a:t>
            </a:r>
            <a:r>
              <a:rPr lang="nl-NL" err="1"/>
              <a:t>value</a:t>
            </a:r>
            <a:r>
              <a:rPr lang="nl-NL"/>
              <a:t> </a:t>
            </a:r>
            <a:r>
              <a:rPr lang="nl-NL" err="1"/>
              <a:t>creation</a:t>
            </a:r>
            <a:r>
              <a:rPr lang="nl-NL"/>
              <a:t>? </a:t>
            </a:r>
            <a:r>
              <a:rPr lang="nl-NL" err="1"/>
              <a:t>And</a:t>
            </a:r>
            <a:r>
              <a:rPr lang="nl-NL"/>
              <a:t> </a:t>
            </a:r>
            <a:r>
              <a:rPr lang="nl-NL" err="1"/>
              <a:t>which</a:t>
            </a:r>
            <a:r>
              <a:rPr lang="nl-NL"/>
              <a:t> are more bolt-on? </a:t>
            </a:r>
          </a:p>
          <a:p>
            <a:r>
              <a:rPr lang="nl-NL" err="1"/>
              <a:t>What</a:t>
            </a:r>
            <a:r>
              <a:rPr lang="nl-NL"/>
              <a:t> do </a:t>
            </a:r>
            <a:r>
              <a:rPr lang="nl-NL" err="1"/>
              <a:t>students</a:t>
            </a:r>
            <a:r>
              <a:rPr lang="nl-NL"/>
              <a:t> </a:t>
            </a:r>
            <a:r>
              <a:rPr lang="nl-NL" err="1"/>
              <a:t>think</a:t>
            </a:r>
            <a:r>
              <a:rPr lang="nl-NL"/>
              <a:t> </a:t>
            </a:r>
            <a:r>
              <a:rPr lang="nl-NL" err="1"/>
              <a:t>about</a:t>
            </a:r>
            <a:r>
              <a:rPr lang="nl-NL"/>
              <a:t> </a:t>
            </a:r>
            <a:r>
              <a:rPr lang="nl-NL" err="1"/>
              <a:t>this</a:t>
            </a:r>
            <a:r>
              <a:rPr lang="nl-NL"/>
              <a:t>? Is </a:t>
            </a:r>
            <a:r>
              <a:rPr lang="nl-NL" err="1"/>
              <a:t>one</a:t>
            </a:r>
            <a:r>
              <a:rPr lang="nl-NL"/>
              <a:t> </a:t>
            </a:r>
            <a:r>
              <a:rPr lang="nl-NL" err="1"/>
              <a:t>better</a:t>
            </a:r>
            <a:r>
              <a:rPr lang="nl-NL"/>
              <a:t> </a:t>
            </a:r>
            <a:r>
              <a:rPr lang="nl-NL" err="1"/>
              <a:t>than</a:t>
            </a:r>
            <a:r>
              <a:rPr lang="nl-NL"/>
              <a:t> </a:t>
            </a:r>
            <a:r>
              <a:rPr lang="nl-NL" err="1"/>
              <a:t>the</a:t>
            </a:r>
            <a:r>
              <a:rPr lang="nl-NL"/>
              <a:t> </a:t>
            </a:r>
            <a:r>
              <a:rPr lang="nl-NL" err="1"/>
              <a:t>other</a:t>
            </a:r>
            <a:r>
              <a:rPr lang="nl-NL"/>
              <a:t>? </a:t>
            </a:r>
            <a:r>
              <a:rPr lang="nl-NL" err="1"/>
              <a:t>And</a:t>
            </a:r>
            <a:r>
              <a:rPr lang="nl-NL"/>
              <a:t> </a:t>
            </a:r>
            <a:r>
              <a:rPr lang="nl-NL" err="1"/>
              <a:t>why</a:t>
            </a:r>
            <a:r>
              <a:rPr lang="nl-NL"/>
              <a:t>?  </a:t>
            </a:r>
          </a:p>
          <a:p>
            <a:pPr marL="0" indent="0">
              <a:buFont typeface="Wingdings" panose="05000000000000000000" pitchFamily="2" charset="2"/>
              <a:buNone/>
            </a:pPr>
            <a:endParaRPr lang="nl-NL">
              <a:sym typeface="Wingdings" panose="05000000000000000000" pitchFamily="2" charset="2"/>
            </a:endParaRPr>
          </a:p>
          <a:p>
            <a:r>
              <a:rPr lang="nl-NL"/>
              <a:t>Maas &amp; Boons (2010) </a:t>
            </a:r>
            <a:r>
              <a:rPr lang="nl-NL" err="1"/>
              <a:t>mention</a:t>
            </a:r>
            <a:r>
              <a:rPr lang="nl-NL"/>
              <a:t> </a:t>
            </a:r>
            <a:r>
              <a:rPr lang="nl-NL" err="1"/>
              <a:t>three</a:t>
            </a:r>
            <a:r>
              <a:rPr lang="nl-NL"/>
              <a:t> </a:t>
            </a:r>
            <a:r>
              <a:rPr lang="nl-NL" err="1"/>
              <a:t>ways</a:t>
            </a:r>
            <a:r>
              <a:rPr lang="nl-NL"/>
              <a:t> in </a:t>
            </a:r>
            <a:r>
              <a:rPr lang="nl-NL" err="1"/>
              <a:t>which</a:t>
            </a:r>
            <a:r>
              <a:rPr lang="nl-NL"/>
              <a:t> </a:t>
            </a:r>
            <a:r>
              <a:rPr lang="nl-NL" err="1"/>
              <a:t>firms</a:t>
            </a:r>
            <a:r>
              <a:rPr lang="nl-NL"/>
              <a:t> </a:t>
            </a:r>
            <a:r>
              <a:rPr lang="nl-NL" err="1"/>
              <a:t>can</a:t>
            </a:r>
            <a:r>
              <a:rPr lang="nl-NL"/>
              <a:t> </a:t>
            </a:r>
            <a:r>
              <a:rPr lang="nl-NL" err="1"/>
              <a:t>add</a:t>
            </a:r>
            <a:r>
              <a:rPr lang="nl-NL"/>
              <a:t> </a:t>
            </a:r>
            <a:r>
              <a:rPr lang="nl-NL" err="1"/>
              <a:t>value</a:t>
            </a:r>
            <a:r>
              <a:rPr lang="nl-NL"/>
              <a:t>:</a:t>
            </a:r>
          </a:p>
          <a:p>
            <a:pPr lvl="1"/>
            <a:r>
              <a:rPr lang="nl-NL" b="1"/>
              <a:t>Value </a:t>
            </a:r>
            <a:r>
              <a:rPr lang="nl-NL" b="1" err="1"/>
              <a:t>creation</a:t>
            </a:r>
            <a:r>
              <a:rPr lang="nl-NL"/>
              <a:t>: </a:t>
            </a:r>
            <a:r>
              <a:rPr lang="nl-NL" err="1"/>
              <a:t>innovation</a:t>
            </a:r>
            <a:r>
              <a:rPr lang="nl-NL"/>
              <a:t> of </a:t>
            </a:r>
            <a:r>
              <a:rPr lang="nl-NL" err="1"/>
              <a:t>products</a:t>
            </a:r>
            <a:r>
              <a:rPr lang="nl-NL"/>
              <a:t>/services </a:t>
            </a:r>
            <a:r>
              <a:rPr lang="nl-NL" err="1"/>
              <a:t>that</a:t>
            </a:r>
            <a:r>
              <a:rPr lang="nl-NL"/>
              <a:t> </a:t>
            </a:r>
            <a:r>
              <a:rPr lang="nl-NL" err="1"/>
              <a:t>create</a:t>
            </a:r>
            <a:r>
              <a:rPr lang="nl-NL"/>
              <a:t> more </a:t>
            </a:r>
            <a:r>
              <a:rPr lang="nl-NL" err="1"/>
              <a:t>economic</a:t>
            </a:r>
            <a:r>
              <a:rPr lang="nl-NL"/>
              <a:t>, </a:t>
            </a:r>
            <a:r>
              <a:rPr lang="nl-NL" err="1"/>
              <a:t>ecological</a:t>
            </a:r>
            <a:r>
              <a:rPr lang="nl-NL"/>
              <a:t> </a:t>
            </a:r>
            <a:r>
              <a:rPr lang="nl-NL" err="1"/>
              <a:t>and</a:t>
            </a:r>
            <a:r>
              <a:rPr lang="nl-NL"/>
              <a:t> </a:t>
            </a:r>
            <a:r>
              <a:rPr lang="nl-NL" err="1"/>
              <a:t>social</a:t>
            </a:r>
            <a:r>
              <a:rPr lang="nl-NL"/>
              <a:t> </a:t>
            </a:r>
            <a:r>
              <a:rPr lang="nl-NL" err="1"/>
              <a:t>value</a:t>
            </a:r>
            <a:endParaRPr lang="nl-NL"/>
          </a:p>
          <a:p>
            <a:pPr lvl="1"/>
            <a:r>
              <a:rPr lang="nl-NL" b="1"/>
              <a:t>Value </a:t>
            </a:r>
            <a:r>
              <a:rPr lang="nl-NL" b="1" err="1"/>
              <a:t>integration</a:t>
            </a:r>
            <a:r>
              <a:rPr lang="nl-NL"/>
              <a:t>: </a:t>
            </a:r>
            <a:r>
              <a:rPr lang="en-US"/>
              <a:t>integration of stakeholder values into a business’s activities and organizational routines </a:t>
            </a:r>
          </a:p>
          <a:p>
            <a:pPr lvl="1"/>
            <a:r>
              <a:rPr lang="nl-NL" b="1"/>
              <a:t>Value </a:t>
            </a:r>
            <a:r>
              <a:rPr lang="nl-NL" b="1" err="1"/>
              <a:t>redistribution</a:t>
            </a:r>
            <a:r>
              <a:rPr lang="nl-NL"/>
              <a:t>: </a:t>
            </a:r>
            <a:r>
              <a:rPr lang="nl-NL" err="1"/>
              <a:t>creation</a:t>
            </a:r>
            <a:r>
              <a:rPr lang="nl-NL"/>
              <a:t> of more </a:t>
            </a:r>
            <a:r>
              <a:rPr lang="en-US"/>
              <a:t>distribution of ecological, economic and social value in the value chain</a:t>
            </a:r>
          </a:p>
          <a:p>
            <a:pPr marL="0" indent="0">
              <a:buFont typeface="Wingdings" panose="05000000000000000000" pitchFamily="2" charset="2"/>
              <a:buNone/>
            </a:pPr>
            <a:endParaRPr lang="nl-NL"/>
          </a:p>
        </p:txBody>
      </p:sp>
      <p:sp>
        <p:nvSpPr>
          <p:cNvPr id="4" name="Slide Number Placeholder 3"/>
          <p:cNvSpPr>
            <a:spLocks noGrp="1"/>
          </p:cNvSpPr>
          <p:nvPr>
            <p:ph type="sldNum" sz="quarter" idx="5"/>
          </p:nvPr>
        </p:nvSpPr>
        <p:spPr/>
        <p:txBody>
          <a:bodyPr/>
          <a:lstStyle/>
          <a:p>
            <a:fld id="{7606B8F9-18FF-4A68-B76B-1F0E9AEA8D6D}" type="slidenum">
              <a:rPr lang="nl-NL" smtClean="0"/>
              <a:t>7</a:t>
            </a:fld>
            <a:endParaRPr lang="nl-NL"/>
          </a:p>
        </p:txBody>
      </p:sp>
    </p:spTree>
    <p:extLst>
      <p:ext uri="{BB962C8B-B14F-4D97-AF65-F5344CB8AC3E}">
        <p14:creationId xmlns:p14="http://schemas.microsoft.com/office/powerpoint/2010/main" val="2301930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a:t>Welcoming to the business-representatives and quick introduction for them to the course</a:t>
            </a:r>
          </a:p>
          <a:p>
            <a:pPr>
              <a:lnSpc>
                <a:spcPct val="150000"/>
              </a:lnSpc>
            </a:pPr>
            <a:r>
              <a:rPr lang="en-US"/>
              <a:t>Ask each business-representative to quickly introduce themselves and their question</a:t>
            </a:r>
          </a:p>
          <a:p>
            <a:pPr>
              <a:lnSpc>
                <a:spcPct val="150000"/>
              </a:lnSpc>
            </a:pPr>
            <a:r>
              <a:rPr lang="en-US"/>
              <a:t>Explain the setup: meetings with the students' teams and businesses (in groups) </a:t>
            </a:r>
          </a:p>
          <a:p>
            <a:pPr>
              <a:lnSpc>
                <a:spcPct val="150000"/>
              </a:lnSpc>
            </a:pPr>
            <a:r>
              <a:rPr lang="en-US"/>
              <a:t>Next steps and Q&amp;A</a:t>
            </a:r>
          </a:p>
          <a:p>
            <a:endParaRPr lang="nl-NL"/>
          </a:p>
        </p:txBody>
      </p:sp>
      <p:sp>
        <p:nvSpPr>
          <p:cNvPr id="4" name="Slide Number Placeholder 3"/>
          <p:cNvSpPr>
            <a:spLocks noGrp="1"/>
          </p:cNvSpPr>
          <p:nvPr>
            <p:ph type="sldNum" sz="quarter" idx="5"/>
          </p:nvPr>
        </p:nvSpPr>
        <p:spPr/>
        <p:txBody>
          <a:bodyPr/>
          <a:lstStyle/>
          <a:p>
            <a:fld id="{F6B8DA9B-A1C6-40E2-94F5-2AF7267A93CA}" type="slidenum">
              <a:rPr lang="nl-NL" smtClean="0"/>
              <a:t>37</a:t>
            </a:fld>
            <a:endParaRPr lang="nl-NL"/>
          </a:p>
        </p:txBody>
      </p:sp>
    </p:spTree>
    <p:extLst>
      <p:ext uri="{BB962C8B-B14F-4D97-AF65-F5344CB8AC3E}">
        <p14:creationId xmlns:p14="http://schemas.microsoft.com/office/powerpoint/2010/main" val="3607796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they go their own way, some inspiration from when this course was given as part of Erasmus University course Assessing the impact of culture and creativity in society. </a:t>
            </a:r>
            <a:endParaRPr lang="nl-NL"/>
          </a:p>
        </p:txBody>
      </p:sp>
      <p:sp>
        <p:nvSpPr>
          <p:cNvPr id="4" name="Slide Number Placeholder 3"/>
          <p:cNvSpPr>
            <a:spLocks noGrp="1"/>
          </p:cNvSpPr>
          <p:nvPr>
            <p:ph type="sldNum" sz="quarter" idx="5"/>
          </p:nvPr>
        </p:nvSpPr>
        <p:spPr/>
        <p:txBody>
          <a:bodyPr/>
          <a:lstStyle/>
          <a:p>
            <a:fld id="{F6B8DA9B-A1C6-40E2-94F5-2AF7267A93CA}" type="slidenum">
              <a:rPr lang="nl-NL" smtClean="0"/>
              <a:t>39</a:t>
            </a:fld>
            <a:endParaRPr lang="nl-NL"/>
          </a:p>
        </p:txBody>
      </p:sp>
    </p:spTree>
    <p:extLst>
      <p:ext uri="{BB962C8B-B14F-4D97-AF65-F5344CB8AC3E}">
        <p14:creationId xmlns:p14="http://schemas.microsoft.com/office/powerpoint/2010/main" val="1667512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https://impactpad.nl/</a:t>
            </a:r>
            <a:r>
              <a:rPr lang="en-US" dirty="0"/>
              <a:t> </a:t>
            </a:r>
          </a:p>
          <a:p>
            <a:endParaRPr lang="nl-NL" dirty="0"/>
          </a:p>
        </p:txBody>
      </p:sp>
      <p:sp>
        <p:nvSpPr>
          <p:cNvPr id="4" name="Slide Number Placeholder 3"/>
          <p:cNvSpPr>
            <a:spLocks noGrp="1"/>
          </p:cNvSpPr>
          <p:nvPr>
            <p:ph type="sldNum" sz="quarter" idx="5"/>
          </p:nvPr>
        </p:nvSpPr>
        <p:spPr/>
        <p:txBody>
          <a:bodyPr/>
          <a:lstStyle/>
          <a:p>
            <a:fld id="{6BCEF8F5-EFCA-4420-825D-2432F213FD21}" type="slidenum">
              <a:rPr lang="nl-NL" smtClean="0"/>
              <a:t>42</a:t>
            </a:fld>
            <a:endParaRPr lang="nl-NL"/>
          </a:p>
        </p:txBody>
      </p:sp>
    </p:spTree>
    <p:extLst>
      <p:ext uri="{BB962C8B-B14F-4D97-AF65-F5344CB8AC3E}">
        <p14:creationId xmlns:p14="http://schemas.microsoft.com/office/powerpoint/2010/main" val="2017090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nl-NL"/>
          </a:p>
        </p:txBody>
      </p:sp>
      <p:sp>
        <p:nvSpPr>
          <p:cNvPr id="4" name="Slide Number Placeholder 3"/>
          <p:cNvSpPr>
            <a:spLocks noGrp="1"/>
          </p:cNvSpPr>
          <p:nvPr>
            <p:ph type="sldNum" sz="quarter" idx="5"/>
          </p:nvPr>
        </p:nvSpPr>
        <p:spPr/>
        <p:txBody>
          <a:bodyPr/>
          <a:lstStyle/>
          <a:p>
            <a:fld id="{7606B8F9-18FF-4A68-B76B-1F0E9AEA8D6D}" type="slidenum">
              <a:rPr lang="nl-NL" smtClean="0"/>
              <a:t>8</a:t>
            </a:fld>
            <a:endParaRPr lang="nl-NL"/>
          </a:p>
        </p:txBody>
      </p:sp>
    </p:spTree>
    <p:extLst>
      <p:ext uri="{BB962C8B-B14F-4D97-AF65-F5344CB8AC3E}">
        <p14:creationId xmlns:p14="http://schemas.microsoft.com/office/powerpoint/2010/main" val="577579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model is given by Ebrahim from development studies (2019, in his book: Measuring Social Change - Performance and Accountability in a Complex World; which is a more detailed account than the article the students need to read). He says each organization wanting to create social change, faces three key questions: </a:t>
            </a:r>
          </a:p>
          <a:p>
            <a:pPr marL="228600" indent="-228600">
              <a:buAutoNum type="arabicPeriod"/>
            </a:pPr>
            <a:r>
              <a:rPr lang="en-US" dirty="0"/>
              <a:t>What do we seek to achieve? This is the value proposition, which can be build-in or bolt-on. </a:t>
            </a:r>
          </a:p>
          <a:p>
            <a:pPr marL="228600" indent="-228600">
              <a:buAutoNum type="arabicPeriod"/>
            </a:pPr>
            <a:r>
              <a:rPr lang="en-US" dirty="0"/>
              <a:t>How will we bring about change? This is the social change model, which shows how the value is created and delivered. </a:t>
            </a:r>
          </a:p>
          <a:p>
            <a:pPr marL="228600" indent="-228600">
              <a:buAutoNum type="arabicPeriod"/>
            </a:pPr>
            <a:r>
              <a:rPr lang="en-US" dirty="0"/>
              <a:t>How will we hold our feet to the fire? This is an accountability question meant to assess if the value is being delivered through the social change model. </a:t>
            </a:r>
          </a:p>
          <a:p>
            <a:pPr marL="685800" lvl="1" indent="-228600">
              <a:buAutoNum type="arabicPeriod"/>
            </a:pPr>
            <a:r>
              <a:rPr lang="en-US" dirty="0"/>
              <a:t>This question can be asked both from the perspective to PROVE – for example to external funders – </a:t>
            </a:r>
          </a:p>
          <a:p>
            <a:pPr marL="685800" lvl="1" indent="-228600">
              <a:buAutoNum type="arabicPeriod"/>
            </a:pPr>
            <a:r>
              <a:rPr lang="en-US" dirty="0"/>
              <a:t>but more importantly to IMPROVE: how can be become better at creating and delivering social value? </a:t>
            </a:r>
          </a:p>
          <a:p>
            <a:pPr marL="685800" lvl="1" indent="-228600">
              <a:buAutoNum type="arabicPeriod"/>
            </a:pPr>
            <a:r>
              <a:rPr lang="en-US" dirty="0"/>
              <a:t>Here it is important to establish their own performance goals = an accountability based on strategy rather than on compliance. </a:t>
            </a:r>
          </a:p>
          <a:p>
            <a:pPr marL="685800" lvl="1" indent="-228600">
              <a:buAutoNum type="arabicPeriod"/>
            </a:pPr>
            <a:endParaRPr lang="en-US" dirty="0"/>
          </a:p>
          <a:p>
            <a:pPr marL="457200" lvl="1" indent="0">
              <a:buNone/>
            </a:pPr>
            <a:endParaRPr lang="nl-NL" dirty="0"/>
          </a:p>
        </p:txBody>
      </p:sp>
      <p:sp>
        <p:nvSpPr>
          <p:cNvPr id="4" name="Slide Number Placeholder 3"/>
          <p:cNvSpPr>
            <a:spLocks noGrp="1"/>
          </p:cNvSpPr>
          <p:nvPr>
            <p:ph type="sldNum" sz="quarter" idx="5"/>
          </p:nvPr>
        </p:nvSpPr>
        <p:spPr/>
        <p:txBody>
          <a:bodyPr/>
          <a:lstStyle/>
          <a:p>
            <a:fld id="{F6B8DA9B-A1C6-40E2-94F5-2AF7267A93CA}" type="slidenum">
              <a:rPr lang="nl-NL" smtClean="0"/>
              <a:t>9</a:t>
            </a:fld>
            <a:endParaRPr lang="nl-NL"/>
          </a:p>
        </p:txBody>
      </p:sp>
    </p:spTree>
    <p:extLst>
      <p:ext uri="{BB962C8B-B14F-4D97-AF65-F5344CB8AC3E}">
        <p14:creationId xmlns:p14="http://schemas.microsoft.com/office/powerpoint/2010/main" val="2032802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lecture, we got a quick look at this impact value chain. Where we give the definition of impact as the additional effect of the organization on society on the economic, environmental and social dimension. Both positive and negative, direct and indirect, and intended and unintended. Today we’ll take a closer look; especially at the most difficult part </a:t>
            </a:r>
            <a:r>
              <a:rPr lang="en-US" dirty="0">
                <a:sym typeface="Wingdings" panose="05000000000000000000" pitchFamily="2" charset="2"/>
              </a:rPr>
              <a:t> measuring outcomes and impact. </a:t>
            </a:r>
            <a:r>
              <a:rPr lang="en-US" dirty="0"/>
              <a:t>On the definition: Why additional effect? - You can only talk about impact if you look at the difference (so 'what would have happened anyway’). That implies that we look at your added value positively and negatively. Directly and indirectly. Intentional and unintentional.</a:t>
            </a: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Are there any questions on this? </a:t>
            </a:r>
            <a:r>
              <a:rPr lang="en-US" dirty="0"/>
              <a:t> </a:t>
            </a:r>
            <a:r>
              <a:rPr lang="en-US" dirty="0">
                <a:sym typeface="Wingdings" panose="05000000000000000000" pitchFamily="2" charset="2"/>
              </a:rPr>
              <a:t> important that students grasp this before moving 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Impact Value Chain is not the only way to portray the value an organization can have. Other models are the Logic model and the Theory of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definition and model is of course an oversimplification of impact but gives us a good insight into what we call the impact value chain.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10</a:t>
            </a:fld>
            <a:endParaRPr lang="en-GB"/>
          </a:p>
        </p:txBody>
      </p:sp>
    </p:spTree>
    <p:extLst>
      <p:ext uri="{BB962C8B-B14F-4D97-AF65-F5344CB8AC3E}">
        <p14:creationId xmlns:p14="http://schemas.microsoft.com/office/powerpoint/2010/main" val="1106695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LOGIC MODEL</a:t>
            </a:r>
          </a:p>
          <a:p>
            <a:r>
              <a:rPr lang="en-US" dirty="0"/>
              <a:t>The Logic Model makes the division between internal strategy mapping, in which the inputs, activities and outputs are listed. </a:t>
            </a:r>
          </a:p>
          <a:p>
            <a:pPr marL="171450" indent="-171450">
              <a:buFontTx/>
              <a:buChar char="-"/>
            </a:pPr>
            <a:r>
              <a:rPr lang="en-US" dirty="0"/>
              <a:t>Inputs are the funds, manhours, equipment, etc. that are used. </a:t>
            </a:r>
          </a:p>
          <a:p>
            <a:pPr marL="171450" indent="-171450">
              <a:buFontTx/>
              <a:buChar char="-"/>
            </a:pPr>
            <a:r>
              <a:rPr lang="en-US" dirty="0"/>
              <a:t>Activities are what is actually being done. So this could be production of goods or services, transportation, etc. </a:t>
            </a:r>
          </a:p>
          <a:p>
            <a:pPr marL="171450" indent="-171450">
              <a:buFontTx/>
              <a:buChar char="-"/>
            </a:pPr>
            <a:r>
              <a:rPr lang="en-US" dirty="0"/>
              <a:t>Outputs are seen as short-term, often countable results. So the number of products produced, or how many people attended the training, or the number of roads build, etc. </a:t>
            </a:r>
          </a:p>
          <a:p>
            <a:pPr marL="0" indent="0">
              <a:buFontTx/>
              <a:buNone/>
            </a:pPr>
            <a:r>
              <a:rPr lang="nl-NL" dirty="0"/>
              <a:t>The Logic Model </a:t>
            </a:r>
            <a:r>
              <a:rPr lang="nl-NL" dirty="0" err="1"/>
              <a:t>then</a:t>
            </a:r>
            <a:r>
              <a:rPr lang="nl-NL" dirty="0"/>
              <a:t> looks </a:t>
            </a:r>
            <a:r>
              <a:rPr lang="nl-NL" dirty="0" err="1"/>
              <a:t>towards</a:t>
            </a:r>
            <a:r>
              <a:rPr lang="nl-NL" dirty="0"/>
              <a:t> impact </a:t>
            </a:r>
            <a:r>
              <a:rPr lang="nl-NL" dirty="0" err="1"/>
              <a:t>mapping</a:t>
            </a:r>
            <a:r>
              <a:rPr lang="nl-NL" dirty="0"/>
              <a:t> </a:t>
            </a:r>
            <a:r>
              <a:rPr lang="nl-NL" dirty="0" err="1"/>
              <a:t>which</a:t>
            </a:r>
            <a:r>
              <a:rPr lang="nl-NL" dirty="0"/>
              <a:t> </a:t>
            </a:r>
            <a:r>
              <a:rPr lang="nl-NL" dirty="0" err="1"/>
              <a:t>needs</a:t>
            </a:r>
            <a:r>
              <a:rPr lang="nl-NL" dirty="0"/>
              <a:t> </a:t>
            </a:r>
            <a:r>
              <a:rPr lang="nl-NL" dirty="0" err="1"/>
              <a:t>an</a:t>
            </a:r>
            <a:r>
              <a:rPr lang="nl-NL" dirty="0"/>
              <a:t> </a:t>
            </a:r>
            <a:r>
              <a:rPr lang="nl-NL" dirty="0" err="1"/>
              <a:t>external</a:t>
            </a:r>
            <a:r>
              <a:rPr lang="nl-NL" dirty="0"/>
              <a:t> viewpoint. </a:t>
            </a:r>
          </a:p>
          <a:p>
            <a:pPr marL="171450" indent="-171450">
              <a:buFontTx/>
              <a:buChar char="-"/>
            </a:pPr>
            <a:r>
              <a:rPr lang="nl-NL" dirty="0" err="1"/>
              <a:t>What</a:t>
            </a:r>
            <a:r>
              <a:rPr lang="nl-NL" dirty="0"/>
              <a:t> </a:t>
            </a:r>
            <a:r>
              <a:rPr lang="nl-NL" dirty="0" err="1"/>
              <a:t>might</a:t>
            </a:r>
            <a:r>
              <a:rPr lang="nl-NL" dirty="0"/>
              <a:t> </a:t>
            </a:r>
            <a:r>
              <a:rPr lang="nl-NL" dirty="0" err="1"/>
              <a:t>be</a:t>
            </a:r>
            <a:r>
              <a:rPr lang="nl-NL" dirty="0"/>
              <a:t> </a:t>
            </a:r>
            <a:r>
              <a:rPr lang="nl-NL" dirty="0" err="1"/>
              <a:t>outcomes</a:t>
            </a:r>
            <a:r>
              <a:rPr lang="nl-NL" dirty="0"/>
              <a:t> (</a:t>
            </a:r>
            <a:r>
              <a:rPr lang="nl-NL" dirty="0" err="1"/>
              <a:t>longer</a:t>
            </a:r>
            <a:r>
              <a:rPr lang="nl-NL" dirty="0"/>
              <a:t> term </a:t>
            </a:r>
            <a:r>
              <a:rPr lang="nl-NL" dirty="0" err="1"/>
              <a:t>effects</a:t>
            </a:r>
            <a:r>
              <a:rPr lang="nl-NL" dirty="0"/>
              <a:t>) of </a:t>
            </a:r>
            <a:r>
              <a:rPr lang="nl-NL" dirty="0" err="1"/>
              <a:t>the</a:t>
            </a:r>
            <a:r>
              <a:rPr lang="nl-NL" dirty="0"/>
              <a:t> </a:t>
            </a:r>
            <a:r>
              <a:rPr lang="nl-NL" dirty="0" err="1"/>
              <a:t>activities</a:t>
            </a:r>
            <a:r>
              <a:rPr lang="nl-NL" dirty="0"/>
              <a:t> </a:t>
            </a:r>
            <a:r>
              <a:rPr lang="nl-NL" dirty="0" err="1"/>
              <a:t>and</a:t>
            </a:r>
            <a:r>
              <a:rPr lang="nl-NL" dirty="0"/>
              <a:t> </a:t>
            </a:r>
            <a:r>
              <a:rPr lang="nl-NL" dirty="0" err="1"/>
              <a:t>outputs</a:t>
            </a:r>
            <a:r>
              <a:rPr lang="nl-NL" dirty="0"/>
              <a:t> </a:t>
            </a:r>
            <a:r>
              <a:rPr lang="nl-NL" dirty="0" err="1"/>
              <a:t>for</a:t>
            </a:r>
            <a:r>
              <a:rPr lang="nl-NL" dirty="0"/>
              <a:t> </a:t>
            </a:r>
            <a:r>
              <a:rPr lang="nl-NL" dirty="0" err="1"/>
              <a:t>individual</a:t>
            </a:r>
            <a:r>
              <a:rPr lang="nl-NL" dirty="0"/>
              <a:t> </a:t>
            </a:r>
            <a:r>
              <a:rPr lang="nl-NL" dirty="0" err="1"/>
              <a:t>beneficiaries</a:t>
            </a:r>
            <a:r>
              <a:rPr lang="nl-NL" dirty="0"/>
              <a:t> of </a:t>
            </a:r>
            <a:r>
              <a:rPr lang="nl-NL" dirty="0" err="1"/>
              <a:t>the</a:t>
            </a:r>
            <a:r>
              <a:rPr lang="nl-NL" dirty="0"/>
              <a:t> </a:t>
            </a:r>
            <a:r>
              <a:rPr lang="nl-NL" dirty="0" err="1"/>
              <a:t>products</a:t>
            </a:r>
            <a:r>
              <a:rPr lang="nl-NL" dirty="0"/>
              <a:t> </a:t>
            </a:r>
            <a:r>
              <a:rPr lang="nl-NL" dirty="0" err="1"/>
              <a:t>and</a:t>
            </a:r>
            <a:r>
              <a:rPr lang="nl-NL" dirty="0"/>
              <a:t> services </a:t>
            </a:r>
            <a:r>
              <a:rPr lang="nl-NL" dirty="0" err="1"/>
              <a:t>provided</a:t>
            </a:r>
            <a:r>
              <a:rPr lang="nl-NL" dirty="0"/>
              <a:t>. </a:t>
            </a:r>
            <a:r>
              <a:rPr lang="nl-NL" dirty="0" err="1"/>
              <a:t>This</a:t>
            </a:r>
            <a:r>
              <a:rPr lang="nl-NL" dirty="0"/>
              <a:t> </a:t>
            </a:r>
            <a:r>
              <a:rPr lang="nl-NL" dirty="0" err="1"/>
              <a:t>can</a:t>
            </a:r>
            <a:r>
              <a:rPr lang="nl-NL" dirty="0"/>
              <a:t> </a:t>
            </a:r>
            <a:r>
              <a:rPr lang="nl-NL" dirty="0" err="1"/>
              <a:t>be</a:t>
            </a:r>
            <a:r>
              <a:rPr lang="nl-NL" dirty="0"/>
              <a:t> </a:t>
            </a:r>
            <a:r>
              <a:rPr lang="nl-NL" dirty="0" err="1"/>
              <a:t>increased</a:t>
            </a:r>
            <a:r>
              <a:rPr lang="nl-NL" dirty="0"/>
              <a:t> skills </a:t>
            </a:r>
            <a:r>
              <a:rPr lang="nl-NL" dirty="0" err="1"/>
              <a:t>from</a:t>
            </a:r>
            <a:r>
              <a:rPr lang="nl-NL" dirty="0"/>
              <a:t> a training, or </a:t>
            </a:r>
            <a:r>
              <a:rPr lang="nl-NL" dirty="0" err="1"/>
              <a:t>increased</a:t>
            </a:r>
            <a:r>
              <a:rPr lang="nl-NL" dirty="0"/>
              <a:t> </a:t>
            </a:r>
            <a:r>
              <a:rPr lang="nl-NL" dirty="0" err="1"/>
              <a:t>incomes</a:t>
            </a:r>
            <a:r>
              <a:rPr lang="nl-NL" dirty="0"/>
              <a:t>. </a:t>
            </a:r>
          </a:p>
          <a:p>
            <a:pPr marL="171450" indent="-171450">
              <a:buFontTx/>
              <a:buChar char="-"/>
            </a:pPr>
            <a:r>
              <a:rPr lang="nl-NL" dirty="0"/>
              <a:t>The </a:t>
            </a:r>
            <a:r>
              <a:rPr lang="nl-NL" dirty="0" err="1"/>
              <a:t>societal</a:t>
            </a:r>
            <a:r>
              <a:rPr lang="nl-NL" dirty="0"/>
              <a:t> </a:t>
            </a:r>
            <a:r>
              <a:rPr lang="nl-NL" dirty="0" err="1"/>
              <a:t>outcomes</a:t>
            </a:r>
            <a:r>
              <a:rPr lang="nl-NL" dirty="0"/>
              <a:t> are </a:t>
            </a:r>
            <a:r>
              <a:rPr lang="nl-NL" dirty="0" err="1"/>
              <a:t>the</a:t>
            </a:r>
            <a:r>
              <a:rPr lang="nl-NL" dirty="0"/>
              <a:t> long term effect these </a:t>
            </a:r>
            <a:r>
              <a:rPr lang="nl-NL" dirty="0" err="1"/>
              <a:t>individual</a:t>
            </a:r>
            <a:r>
              <a:rPr lang="nl-NL" dirty="0"/>
              <a:t> </a:t>
            </a:r>
            <a:r>
              <a:rPr lang="nl-NL" dirty="0" err="1"/>
              <a:t>outcomes</a:t>
            </a:r>
            <a:r>
              <a:rPr lang="nl-NL" dirty="0"/>
              <a:t> </a:t>
            </a:r>
            <a:r>
              <a:rPr lang="nl-NL" dirty="0" err="1"/>
              <a:t>might</a:t>
            </a:r>
            <a:r>
              <a:rPr lang="nl-NL" dirty="0"/>
              <a:t> have on </a:t>
            </a:r>
            <a:r>
              <a:rPr lang="nl-NL" dirty="0" err="1"/>
              <a:t>communities</a:t>
            </a:r>
            <a:r>
              <a:rPr lang="nl-NL" dirty="0"/>
              <a:t> or society at large. These are </a:t>
            </a:r>
            <a:r>
              <a:rPr lang="nl-NL" dirty="0" err="1"/>
              <a:t>often</a:t>
            </a:r>
            <a:r>
              <a:rPr lang="nl-NL" dirty="0"/>
              <a:t> </a:t>
            </a:r>
            <a:r>
              <a:rPr lang="nl-NL" dirty="0" err="1"/>
              <a:t>considered</a:t>
            </a:r>
            <a:r>
              <a:rPr lang="nl-NL" dirty="0"/>
              <a:t> “public </a:t>
            </a:r>
            <a:r>
              <a:rPr lang="nl-NL" dirty="0" err="1"/>
              <a:t>good</a:t>
            </a:r>
            <a:r>
              <a:rPr lang="nl-NL" dirty="0"/>
              <a:t> </a:t>
            </a:r>
            <a:r>
              <a:rPr lang="nl-NL" dirty="0" err="1"/>
              <a:t>outcomes</a:t>
            </a:r>
            <a:r>
              <a:rPr lang="nl-NL" dirty="0"/>
              <a:t>” – </a:t>
            </a:r>
            <a:r>
              <a:rPr lang="nl-NL" dirty="0" err="1"/>
              <a:t>outcomes</a:t>
            </a:r>
            <a:r>
              <a:rPr lang="nl-NL" dirty="0"/>
              <a:t> </a:t>
            </a:r>
            <a:r>
              <a:rPr lang="nl-NL" dirty="0" err="1"/>
              <a:t>which</a:t>
            </a:r>
            <a:r>
              <a:rPr lang="nl-NL" dirty="0"/>
              <a:t> are </a:t>
            </a:r>
            <a:r>
              <a:rPr lang="nl-NL" dirty="0" err="1"/>
              <a:t>beneficial</a:t>
            </a:r>
            <a:r>
              <a:rPr lang="nl-NL" dirty="0"/>
              <a:t> </a:t>
            </a:r>
            <a:r>
              <a:rPr lang="nl-NL" dirty="0" err="1"/>
              <a:t>for</a:t>
            </a:r>
            <a:r>
              <a:rPr lang="nl-NL" dirty="0"/>
              <a:t> </a:t>
            </a:r>
            <a:r>
              <a:rPr lang="nl-NL" dirty="0" err="1"/>
              <a:t>the</a:t>
            </a:r>
            <a:r>
              <a:rPr lang="nl-NL" dirty="0"/>
              <a:t> </a:t>
            </a:r>
            <a:r>
              <a:rPr lang="nl-NL" dirty="0" err="1"/>
              <a:t>general</a:t>
            </a:r>
            <a:r>
              <a:rPr lang="nl-NL" dirty="0"/>
              <a:t> public </a:t>
            </a:r>
            <a:r>
              <a:rPr lang="nl-NL" dirty="0" err="1"/>
              <a:t>and</a:t>
            </a:r>
            <a:r>
              <a:rPr lang="nl-NL" dirty="0"/>
              <a:t> </a:t>
            </a:r>
            <a:r>
              <a:rPr lang="nl-NL" dirty="0" err="1"/>
              <a:t>often</a:t>
            </a:r>
            <a:r>
              <a:rPr lang="nl-NL" dirty="0"/>
              <a:t> in line </a:t>
            </a:r>
            <a:r>
              <a:rPr lang="nl-NL" dirty="0" err="1"/>
              <a:t>with</a:t>
            </a:r>
            <a:r>
              <a:rPr lang="nl-NL" dirty="0"/>
              <a:t> goals </a:t>
            </a:r>
            <a:r>
              <a:rPr lang="nl-NL" dirty="0" err="1"/>
              <a:t>governments</a:t>
            </a:r>
            <a:r>
              <a:rPr lang="nl-NL" dirty="0"/>
              <a:t> are </a:t>
            </a:r>
            <a:r>
              <a:rPr lang="nl-NL" dirty="0" err="1"/>
              <a:t>stating</a:t>
            </a:r>
            <a:r>
              <a:rPr lang="nl-NL" dirty="0"/>
              <a:t> </a:t>
            </a:r>
            <a:r>
              <a:rPr lang="nl-NL" dirty="0" err="1"/>
              <a:t>to</a:t>
            </a:r>
            <a:r>
              <a:rPr lang="nl-NL" dirty="0"/>
              <a:t> </a:t>
            </a:r>
            <a:r>
              <a:rPr lang="nl-NL" dirty="0" err="1"/>
              <a:t>wanting</a:t>
            </a:r>
            <a:r>
              <a:rPr lang="nl-NL" dirty="0"/>
              <a:t> </a:t>
            </a:r>
            <a:r>
              <a:rPr lang="nl-NL" dirty="0" err="1"/>
              <a:t>to</a:t>
            </a:r>
            <a:r>
              <a:rPr lang="nl-NL" dirty="0"/>
              <a:t> </a:t>
            </a:r>
            <a:r>
              <a:rPr lang="nl-NL" dirty="0" err="1"/>
              <a:t>achieve</a:t>
            </a:r>
            <a:r>
              <a:rPr lang="nl-NL" dirty="0"/>
              <a:t>. </a:t>
            </a:r>
            <a:r>
              <a:rPr lang="nl-NL" dirty="0" err="1"/>
              <a:t>Reducing</a:t>
            </a:r>
            <a:r>
              <a:rPr lang="nl-NL" dirty="0"/>
              <a:t> </a:t>
            </a:r>
            <a:r>
              <a:rPr lang="nl-NL" dirty="0" err="1"/>
              <a:t>poverty</a:t>
            </a:r>
            <a:r>
              <a:rPr lang="nl-NL" dirty="0"/>
              <a:t>, </a:t>
            </a:r>
            <a:r>
              <a:rPr lang="nl-NL" dirty="0" err="1"/>
              <a:t>improving</a:t>
            </a:r>
            <a:r>
              <a:rPr lang="nl-NL" dirty="0"/>
              <a:t> public health, etc. </a:t>
            </a:r>
          </a:p>
          <a:p>
            <a:pPr marL="0" indent="0">
              <a:buFontTx/>
              <a:buNone/>
            </a:pPr>
            <a:endParaRPr lang="nl-NL" dirty="0"/>
          </a:p>
          <a:p>
            <a:endParaRPr lang="nl-NL" dirty="0"/>
          </a:p>
        </p:txBody>
      </p:sp>
      <p:sp>
        <p:nvSpPr>
          <p:cNvPr id="4" name="Slide Number Placeholder 3"/>
          <p:cNvSpPr>
            <a:spLocks noGrp="1"/>
          </p:cNvSpPr>
          <p:nvPr>
            <p:ph type="sldNum" sz="quarter" idx="5"/>
          </p:nvPr>
        </p:nvSpPr>
        <p:spPr/>
        <p:txBody>
          <a:bodyPr/>
          <a:lstStyle/>
          <a:p>
            <a:fld id="{F6B8DA9B-A1C6-40E2-94F5-2AF7267A93CA}" type="slidenum">
              <a:rPr lang="nl-NL" smtClean="0"/>
              <a:t>11</a:t>
            </a:fld>
            <a:endParaRPr lang="nl-NL"/>
          </a:p>
        </p:txBody>
      </p:sp>
    </p:spTree>
    <p:extLst>
      <p:ext uri="{BB962C8B-B14F-4D97-AF65-F5344CB8AC3E}">
        <p14:creationId xmlns:p14="http://schemas.microsoft.com/office/powerpoint/2010/main" val="1204084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NL" dirty="0"/>
              <a:t>THEORY OF CHANGE</a:t>
            </a:r>
          </a:p>
          <a:p>
            <a:pPr marL="0" indent="0">
              <a:buFontTx/>
              <a:buNone/>
            </a:pPr>
            <a:r>
              <a:rPr lang="nl-NL" dirty="0"/>
              <a:t>A </a:t>
            </a:r>
            <a:r>
              <a:rPr lang="nl-NL" dirty="0" err="1"/>
              <a:t>Theory</a:t>
            </a:r>
            <a:r>
              <a:rPr lang="nl-NL" dirty="0"/>
              <a:t> of Change is more fine-</a:t>
            </a:r>
            <a:r>
              <a:rPr lang="nl-NL" dirty="0" err="1"/>
              <a:t>grained</a:t>
            </a:r>
            <a:r>
              <a:rPr lang="nl-NL" dirty="0"/>
              <a:t> </a:t>
            </a:r>
            <a:r>
              <a:rPr lang="nl-NL" dirty="0" err="1"/>
              <a:t>then</a:t>
            </a:r>
            <a:r>
              <a:rPr lang="nl-NL" dirty="0"/>
              <a:t> </a:t>
            </a:r>
            <a:r>
              <a:rPr lang="nl-NL" dirty="0" err="1"/>
              <a:t>the</a:t>
            </a:r>
            <a:r>
              <a:rPr lang="nl-NL" dirty="0"/>
              <a:t> Impact Value Chain </a:t>
            </a:r>
            <a:r>
              <a:rPr lang="nl-NL" dirty="0" err="1"/>
              <a:t>and</a:t>
            </a:r>
            <a:r>
              <a:rPr lang="nl-NL" dirty="0"/>
              <a:t> </a:t>
            </a:r>
            <a:r>
              <a:rPr lang="nl-NL" dirty="0" err="1"/>
              <a:t>the</a:t>
            </a:r>
            <a:r>
              <a:rPr lang="nl-NL" dirty="0"/>
              <a:t> Logic Model. A </a:t>
            </a:r>
            <a:r>
              <a:rPr lang="nl-NL" dirty="0" err="1"/>
              <a:t>Theory</a:t>
            </a:r>
            <a:r>
              <a:rPr lang="nl-NL" dirty="0"/>
              <a:t> of Change details </a:t>
            </a:r>
            <a:r>
              <a:rPr lang="nl-NL" dirty="0" err="1"/>
              <a:t>the</a:t>
            </a:r>
            <a:r>
              <a:rPr lang="nl-NL" dirty="0"/>
              <a:t> </a:t>
            </a:r>
            <a:r>
              <a:rPr lang="nl-NL" dirty="0" err="1"/>
              <a:t>precise</a:t>
            </a:r>
            <a:r>
              <a:rPr lang="nl-NL" dirty="0"/>
              <a:t> steps, </a:t>
            </a:r>
            <a:r>
              <a:rPr lang="nl-NL" dirty="0" err="1"/>
              <a:t>containing</a:t>
            </a:r>
            <a:r>
              <a:rPr lang="nl-NL" dirty="0"/>
              <a:t> </a:t>
            </a:r>
            <a:r>
              <a:rPr lang="nl-NL" dirty="0" err="1"/>
              <a:t>many</a:t>
            </a:r>
            <a:r>
              <a:rPr lang="nl-NL" dirty="0"/>
              <a:t> of </a:t>
            </a:r>
            <a:r>
              <a:rPr lang="nl-NL" dirty="0" err="1"/>
              <a:t>the</a:t>
            </a:r>
            <a:r>
              <a:rPr lang="nl-NL" dirty="0"/>
              <a:t> </a:t>
            </a:r>
            <a:r>
              <a:rPr lang="nl-NL" dirty="0" err="1"/>
              <a:t>same</a:t>
            </a:r>
            <a:r>
              <a:rPr lang="nl-NL" dirty="0"/>
              <a:t> </a:t>
            </a:r>
            <a:r>
              <a:rPr lang="nl-NL" dirty="0" err="1"/>
              <a:t>elements</a:t>
            </a:r>
            <a:r>
              <a:rPr lang="nl-NL" dirty="0"/>
              <a:t> of </a:t>
            </a:r>
            <a:r>
              <a:rPr lang="nl-NL" dirty="0" err="1"/>
              <a:t>the</a:t>
            </a:r>
            <a:r>
              <a:rPr lang="nl-NL" dirty="0"/>
              <a:t> logic model but in a way </a:t>
            </a:r>
            <a:r>
              <a:rPr lang="nl-NL" dirty="0" err="1"/>
              <a:t>that</a:t>
            </a:r>
            <a:r>
              <a:rPr lang="nl-NL" dirty="0"/>
              <a:t> </a:t>
            </a:r>
            <a:r>
              <a:rPr lang="nl-NL" dirty="0" err="1"/>
              <a:t>creates</a:t>
            </a:r>
            <a:r>
              <a:rPr lang="nl-NL" dirty="0"/>
              <a:t> a chain of </a:t>
            </a:r>
            <a:r>
              <a:rPr lang="nl-NL" dirty="0" err="1"/>
              <a:t>interconnected</a:t>
            </a:r>
            <a:r>
              <a:rPr lang="nl-NL" dirty="0"/>
              <a:t> </a:t>
            </a:r>
            <a:r>
              <a:rPr lang="nl-NL" dirty="0" err="1"/>
              <a:t>effects</a:t>
            </a:r>
            <a:r>
              <a:rPr lang="nl-NL" dirty="0"/>
              <a:t>. </a:t>
            </a:r>
          </a:p>
          <a:p>
            <a:pPr marL="0" indent="0">
              <a:buFontTx/>
              <a:buNone/>
            </a:pPr>
            <a:endParaRPr lang="nl-NL" dirty="0"/>
          </a:p>
          <a:p>
            <a:pPr marL="0" indent="0">
              <a:buFontTx/>
              <a:buNone/>
            </a:pPr>
            <a:r>
              <a:rPr lang="nl-NL" dirty="0"/>
              <a:t>A </a:t>
            </a:r>
            <a:r>
              <a:rPr lang="nl-NL" dirty="0" err="1"/>
              <a:t>theory</a:t>
            </a:r>
            <a:r>
              <a:rPr lang="nl-NL" dirty="0"/>
              <a:t> of change is </a:t>
            </a:r>
            <a:r>
              <a:rPr lang="nl-NL" dirty="0" err="1"/>
              <a:t>often</a:t>
            </a:r>
            <a:r>
              <a:rPr lang="nl-NL" dirty="0"/>
              <a:t> </a:t>
            </a:r>
            <a:r>
              <a:rPr lang="nl-NL" dirty="0" err="1"/>
              <a:t>exactly</a:t>
            </a:r>
            <a:r>
              <a:rPr lang="nl-NL" dirty="0"/>
              <a:t> </a:t>
            </a:r>
            <a:r>
              <a:rPr lang="nl-NL" dirty="0" err="1"/>
              <a:t>that</a:t>
            </a:r>
            <a:r>
              <a:rPr lang="nl-NL" dirty="0"/>
              <a:t>: A THEORY. It details </a:t>
            </a:r>
            <a:r>
              <a:rPr lang="nl-NL" dirty="0" err="1"/>
              <a:t>how</a:t>
            </a:r>
            <a:r>
              <a:rPr lang="nl-NL" dirty="0"/>
              <a:t> </a:t>
            </a:r>
            <a:r>
              <a:rPr lang="nl-NL" dirty="0" err="1"/>
              <a:t>an</a:t>
            </a:r>
            <a:r>
              <a:rPr lang="nl-NL" dirty="0"/>
              <a:t> </a:t>
            </a:r>
            <a:r>
              <a:rPr lang="nl-NL" dirty="0" err="1"/>
              <a:t>organizations</a:t>
            </a:r>
            <a:r>
              <a:rPr lang="nl-NL" dirty="0"/>
              <a:t> </a:t>
            </a:r>
            <a:r>
              <a:rPr lang="nl-NL" dirty="0" err="1"/>
              <a:t>thinks</a:t>
            </a:r>
            <a:r>
              <a:rPr lang="nl-NL" dirty="0"/>
              <a:t> </a:t>
            </a:r>
            <a:r>
              <a:rPr lang="nl-NL" dirty="0" err="1"/>
              <a:t>they</a:t>
            </a:r>
            <a:r>
              <a:rPr lang="nl-NL" dirty="0"/>
              <a:t> are </a:t>
            </a:r>
            <a:r>
              <a:rPr lang="nl-NL" dirty="0" err="1"/>
              <a:t>having</a:t>
            </a:r>
            <a:r>
              <a:rPr lang="nl-NL" dirty="0"/>
              <a:t> </a:t>
            </a:r>
            <a:r>
              <a:rPr lang="nl-NL" dirty="0" err="1"/>
              <a:t>which</a:t>
            </a:r>
            <a:r>
              <a:rPr lang="nl-NL" dirty="0"/>
              <a:t> </a:t>
            </a:r>
            <a:r>
              <a:rPr lang="nl-NL" dirty="0" err="1"/>
              <a:t>effects</a:t>
            </a:r>
            <a:r>
              <a:rPr lang="nl-NL" dirty="0"/>
              <a:t>. For </a:t>
            </a:r>
            <a:r>
              <a:rPr lang="nl-NL" dirty="0" err="1"/>
              <a:t>societal</a:t>
            </a:r>
            <a:r>
              <a:rPr lang="nl-NL" dirty="0"/>
              <a:t> </a:t>
            </a:r>
            <a:r>
              <a:rPr lang="nl-NL" dirty="0" err="1"/>
              <a:t>outcomes</a:t>
            </a:r>
            <a:r>
              <a:rPr lang="nl-NL" dirty="0"/>
              <a:t>, </a:t>
            </a:r>
            <a:r>
              <a:rPr lang="nl-NL" dirty="0" err="1"/>
              <a:t>it</a:t>
            </a:r>
            <a:r>
              <a:rPr lang="nl-NL" dirty="0"/>
              <a:t> is </a:t>
            </a:r>
            <a:r>
              <a:rPr lang="nl-NL" dirty="0" err="1"/>
              <a:t>often</a:t>
            </a:r>
            <a:r>
              <a:rPr lang="nl-NL" dirty="0"/>
              <a:t> </a:t>
            </a:r>
            <a:r>
              <a:rPr lang="nl-NL" dirty="0" err="1"/>
              <a:t>needed</a:t>
            </a:r>
            <a:r>
              <a:rPr lang="nl-NL" dirty="0"/>
              <a:t> </a:t>
            </a:r>
            <a:r>
              <a:rPr lang="nl-NL" dirty="0" err="1"/>
              <a:t>to</a:t>
            </a:r>
            <a:r>
              <a:rPr lang="nl-NL" dirty="0"/>
              <a:t> </a:t>
            </a:r>
            <a:r>
              <a:rPr lang="nl-NL" dirty="0" err="1"/>
              <a:t>reach</a:t>
            </a:r>
            <a:r>
              <a:rPr lang="nl-NL" dirty="0"/>
              <a:t> </a:t>
            </a:r>
            <a:r>
              <a:rPr lang="nl-NL" dirty="0" err="1"/>
              <a:t>several</a:t>
            </a:r>
            <a:r>
              <a:rPr lang="nl-NL" dirty="0"/>
              <a:t> </a:t>
            </a:r>
            <a:r>
              <a:rPr lang="nl-NL" dirty="0" err="1"/>
              <a:t>intermediate</a:t>
            </a:r>
            <a:r>
              <a:rPr lang="nl-NL" dirty="0"/>
              <a:t> </a:t>
            </a:r>
            <a:r>
              <a:rPr lang="nl-NL" dirty="0" err="1"/>
              <a:t>and</a:t>
            </a:r>
            <a:r>
              <a:rPr lang="nl-NL" dirty="0"/>
              <a:t>/or </a:t>
            </a:r>
            <a:r>
              <a:rPr lang="nl-NL" dirty="0" err="1"/>
              <a:t>individual</a:t>
            </a:r>
            <a:r>
              <a:rPr lang="nl-NL" dirty="0"/>
              <a:t> </a:t>
            </a:r>
            <a:r>
              <a:rPr lang="nl-NL" dirty="0" err="1"/>
              <a:t>outcomes</a:t>
            </a:r>
            <a:r>
              <a:rPr lang="nl-NL" dirty="0"/>
              <a:t> </a:t>
            </a:r>
            <a:r>
              <a:rPr lang="nl-NL" dirty="0" err="1"/>
              <a:t>that</a:t>
            </a:r>
            <a:r>
              <a:rPr lang="nl-NL" dirty="0"/>
              <a:t> </a:t>
            </a:r>
            <a:r>
              <a:rPr lang="nl-NL" dirty="0" err="1"/>
              <a:t>build</a:t>
            </a:r>
            <a:r>
              <a:rPr lang="nl-NL" dirty="0"/>
              <a:t>-up </a:t>
            </a:r>
            <a:r>
              <a:rPr lang="nl-NL" dirty="0" err="1"/>
              <a:t>towards</a:t>
            </a:r>
            <a:r>
              <a:rPr lang="nl-NL" dirty="0"/>
              <a:t> </a:t>
            </a:r>
            <a:r>
              <a:rPr lang="nl-NL" dirty="0" err="1"/>
              <a:t>the</a:t>
            </a:r>
            <a:r>
              <a:rPr lang="nl-NL" dirty="0"/>
              <a:t> “</a:t>
            </a:r>
            <a:r>
              <a:rPr lang="nl-NL" dirty="0" err="1"/>
              <a:t>final</a:t>
            </a:r>
            <a:r>
              <a:rPr lang="nl-NL" dirty="0"/>
              <a:t>” </a:t>
            </a:r>
            <a:r>
              <a:rPr lang="nl-NL" dirty="0" err="1"/>
              <a:t>societal</a:t>
            </a:r>
            <a:r>
              <a:rPr lang="nl-NL" dirty="0"/>
              <a:t> impact. </a:t>
            </a:r>
          </a:p>
          <a:p>
            <a:pPr marL="0" indent="0">
              <a:buFontTx/>
              <a:buNone/>
            </a:pPr>
            <a:endParaRPr lang="nl-NL" dirty="0"/>
          </a:p>
          <a:p>
            <a:pPr marL="0" indent="0">
              <a:buFontTx/>
              <a:buNone/>
            </a:pPr>
            <a:r>
              <a:rPr lang="nl-NL" dirty="0"/>
              <a:t>A </a:t>
            </a:r>
            <a:r>
              <a:rPr lang="nl-NL" dirty="0" err="1"/>
              <a:t>theory</a:t>
            </a:r>
            <a:r>
              <a:rPr lang="nl-NL" dirty="0"/>
              <a:t> of change is a tool or </a:t>
            </a:r>
            <a:r>
              <a:rPr lang="nl-NL" dirty="0" err="1"/>
              <a:t>framework</a:t>
            </a:r>
            <a:r>
              <a:rPr lang="nl-NL" dirty="0"/>
              <a:t> </a:t>
            </a:r>
            <a:r>
              <a:rPr lang="nl-NL" dirty="0" err="1"/>
              <a:t>which</a:t>
            </a:r>
            <a:r>
              <a:rPr lang="nl-NL" dirty="0"/>
              <a:t> </a:t>
            </a:r>
            <a:r>
              <a:rPr lang="nl-NL" dirty="0" err="1"/>
              <a:t>can</a:t>
            </a:r>
            <a:r>
              <a:rPr lang="nl-NL" dirty="0"/>
              <a:t> </a:t>
            </a:r>
            <a:r>
              <a:rPr lang="nl-NL" dirty="0" err="1"/>
              <a:t>be</a:t>
            </a:r>
            <a:r>
              <a:rPr lang="nl-NL" dirty="0"/>
              <a:t> </a:t>
            </a:r>
            <a:r>
              <a:rPr lang="nl-NL" dirty="0" err="1"/>
              <a:t>applied</a:t>
            </a:r>
            <a:r>
              <a:rPr lang="nl-NL" dirty="0"/>
              <a:t> on multiple levels. </a:t>
            </a:r>
            <a:r>
              <a:rPr lang="nl-NL" dirty="0" err="1"/>
              <a:t>Larger</a:t>
            </a:r>
            <a:r>
              <a:rPr lang="nl-NL" dirty="0"/>
              <a:t> </a:t>
            </a:r>
            <a:r>
              <a:rPr lang="nl-NL" dirty="0" err="1"/>
              <a:t>organization</a:t>
            </a:r>
            <a:r>
              <a:rPr lang="nl-NL" dirty="0"/>
              <a:t> </a:t>
            </a:r>
            <a:r>
              <a:rPr lang="nl-NL" dirty="0" err="1"/>
              <a:t>might</a:t>
            </a:r>
            <a:r>
              <a:rPr lang="nl-NL" dirty="0"/>
              <a:t> want </a:t>
            </a:r>
            <a:r>
              <a:rPr lang="nl-NL" dirty="0" err="1"/>
              <a:t>to</a:t>
            </a:r>
            <a:r>
              <a:rPr lang="nl-NL" dirty="0"/>
              <a:t> make a </a:t>
            </a:r>
            <a:r>
              <a:rPr lang="nl-NL" dirty="0" err="1"/>
              <a:t>ToC</a:t>
            </a:r>
            <a:r>
              <a:rPr lang="nl-NL" dirty="0"/>
              <a:t> per </a:t>
            </a:r>
            <a:r>
              <a:rPr lang="nl-NL" dirty="0" err="1"/>
              <a:t>programme</a:t>
            </a:r>
            <a:r>
              <a:rPr lang="nl-NL" dirty="0"/>
              <a:t> or </a:t>
            </a:r>
            <a:r>
              <a:rPr lang="nl-NL" dirty="0" err="1"/>
              <a:t>department</a:t>
            </a:r>
            <a:r>
              <a:rPr lang="nl-NL" dirty="0"/>
              <a:t>, </a:t>
            </a:r>
            <a:r>
              <a:rPr lang="nl-NL" dirty="0" err="1"/>
              <a:t>which</a:t>
            </a:r>
            <a:r>
              <a:rPr lang="nl-NL" dirty="0"/>
              <a:t> </a:t>
            </a:r>
            <a:r>
              <a:rPr lang="nl-NL" dirty="0" err="1"/>
              <a:t>can</a:t>
            </a:r>
            <a:r>
              <a:rPr lang="nl-NL" dirty="0"/>
              <a:t> </a:t>
            </a:r>
            <a:r>
              <a:rPr lang="nl-NL" dirty="0" err="1"/>
              <a:t>be</a:t>
            </a:r>
            <a:r>
              <a:rPr lang="nl-NL" dirty="0"/>
              <a:t> </a:t>
            </a:r>
            <a:r>
              <a:rPr lang="nl-NL" dirty="0" err="1"/>
              <a:t>portrayed</a:t>
            </a:r>
            <a:r>
              <a:rPr lang="nl-NL" dirty="0"/>
              <a:t> </a:t>
            </a:r>
            <a:r>
              <a:rPr lang="nl-NL" dirty="0" err="1"/>
              <a:t>together</a:t>
            </a:r>
            <a:r>
              <a:rPr lang="nl-NL" dirty="0"/>
              <a:t> </a:t>
            </a:r>
            <a:r>
              <a:rPr lang="nl-NL" dirty="0" err="1"/>
              <a:t>to</a:t>
            </a:r>
            <a:r>
              <a:rPr lang="nl-NL" dirty="0"/>
              <a:t> account </a:t>
            </a:r>
            <a:r>
              <a:rPr lang="nl-NL" dirty="0" err="1"/>
              <a:t>for</a:t>
            </a:r>
            <a:r>
              <a:rPr lang="nl-NL" dirty="0"/>
              <a:t> </a:t>
            </a:r>
            <a:r>
              <a:rPr lang="nl-NL" dirty="0" err="1"/>
              <a:t>their</a:t>
            </a:r>
            <a:r>
              <a:rPr lang="nl-NL" dirty="0"/>
              <a:t> mission impact. Smaller </a:t>
            </a:r>
            <a:r>
              <a:rPr lang="nl-NL" dirty="0" err="1"/>
              <a:t>organization</a:t>
            </a:r>
            <a:r>
              <a:rPr lang="nl-NL" dirty="0"/>
              <a:t> </a:t>
            </a:r>
            <a:r>
              <a:rPr lang="nl-NL" dirty="0" err="1"/>
              <a:t>might</a:t>
            </a:r>
            <a:r>
              <a:rPr lang="nl-NL" dirty="0"/>
              <a:t> </a:t>
            </a:r>
            <a:r>
              <a:rPr lang="nl-NL" dirty="0" err="1"/>
              <a:t>just</a:t>
            </a:r>
            <a:r>
              <a:rPr lang="nl-NL" dirty="0"/>
              <a:t> </a:t>
            </a:r>
            <a:r>
              <a:rPr lang="nl-NL" dirty="0" err="1"/>
              <a:t>need</a:t>
            </a:r>
            <a:r>
              <a:rPr lang="nl-NL" dirty="0"/>
              <a:t> </a:t>
            </a:r>
            <a:r>
              <a:rPr lang="nl-NL" dirty="0" err="1"/>
              <a:t>one</a:t>
            </a:r>
            <a:r>
              <a:rPr lang="nl-NL" dirty="0"/>
              <a:t> </a:t>
            </a:r>
            <a:r>
              <a:rPr lang="nl-NL" dirty="0" err="1"/>
              <a:t>ToC</a:t>
            </a:r>
            <a:r>
              <a:rPr lang="nl-NL" dirty="0"/>
              <a:t> </a:t>
            </a:r>
            <a:r>
              <a:rPr lang="nl-NL" dirty="0" err="1"/>
              <a:t>to</a:t>
            </a:r>
            <a:r>
              <a:rPr lang="nl-NL" dirty="0"/>
              <a:t> display </a:t>
            </a:r>
            <a:r>
              <a:rPr lang="nl-NL" dirty="0" err="1"/>
              <a:t>what</a:t>
            </a:r>
            <a:r>
              <a:rPr lang="nl-NL" dirty="0"/>
              <a:t> </a:t>
            </a:r>
            <a:r>
              <a:rPr lang="nl-NL" dirty="0" err="1"/>
              <a:t>they</a:t>
            </a:r>
            <a:r>
              <a:rPr lang="nl-NL" dirty="0"/>
              <a:t> are </a:t>
            </a:r>
            <a:r>
              <a:rPr lang="nl-NL" dirty="0" err="1"/>
              <a:t>doing</a:t>
            </a:r>
            <a:r>
              <a:rPr lang="nl-NL" dirty="0"/>
              <a:t>. </a:t>
            </a:r>
          </a:p>
          <a:p>
            <a:pPr marL="0" indent="0">
              <a:buFontTx/>
              <a:buNone/>
            </a:pPr>
            <a:endParaRPr lang="nl-NL" dirty="0"/>
          </a:p>
          <a:p>
            <a:pPr marL="171450" indent="-171450">
              <a:buFont typeface="Arial" panose="020B0604020202020204" pitchFamily="34" charset="0"/>
              <a:buChar char="•"/>
            </a:pPr>
            <a:r>
              <a:rPr lang="nl-NL" dirty="0"/>
              <a:t>A </a:t>
            </a:r>
            <a:r>
              <a:rPr lang="nl-NL" dirty="0" err="1"/>
              <a:t>ToC</a:t>
            </a:r>
            <a:r>
              <a:rPr lang="nl-NL" dirty="0"/>
              <a:t> </a:t>
            </a:r>
            <a:r>
              <a:rPr lang="nl-NL" dirty="0" err="1"/>
              <a:t>can</a:t>
            </a:r>
            <a:r>
              <a:rPr lang="nl-NL" dirty="0"/>
              <a:t> start </a:t>
            </a:r>
            <a:r>
              <a:rPr lang="nl-NL" dirty="0" err="1"/>
              <a:t>with</a:t>
            </a:r>
            <a:r>
              <a:rPr lang="nl-NL" dirty="0"/>
              <a:t> input. But more </a:t>
            </a:r>
            <a:r>
              <a:rPr lang="nl-NL" dirty="0" err="1"/>
              <a:t>often</a:t>
            </a:r>
            <a:r>
              <a:rPr lang="nl-NL" dirty="0"/>
              <a:t> </a:t>
            </a:r>
            <a:r>
              <a:rPr lang="nl-NL" dirty="0" err="1"/>
              <a:t>it</a:t>
            </a:r>
            <a:r>
              <a:rPr lang="nl-NL" dirty="0"/>
              <a:t> starts </a:t>
            </a:r>
            <a:r>
              <a:rPr lang="nl-NL" dirty="0" err="1"/>
              <a:t>with</a:t>
            </a:r>
            <a:r>
              <a:rPr lang="nl-NL" dirty="0"/>
              <a:t> </a:t>
            </a:r>
            <a:r>
              <a:rPr lang="nl-NL" dirty="0" err="1"/>
              <a:t>the</a:t>
            </a:r>
            <a:r>
              <a:rPr lang="nl-NL" dirty="0"/>
              <a:t> </a:t>
            </a:r>
            <a:r>
              <a:rPr lang="nl-NL" dirty="0" err="1"/>
              <a:t>activities</a:t>
            </a:r>
            <a:r>
              <a:rPr lang="nl-NL" dirty="0"/>
              <a:t>, </a:t>
            </a:r>
            <a:r>
              <a:rPr lang="nl-NL" dirty="0" err="1"/>
              <a:t>detailing</a:t>
            </a:r>
            <a:r>
              <a:rPr lang="nl-NL" dirty="0"/>
              <a:t> </a:t>
            </a:r>
            <a:r>
              <a:rPr lang="nl-NL" dirty="0" err="1"/>
              <a:t>the</a:t>
            </a:r>
            <a:r>
              <a:rPr lang="nl-NL" dirty="0"/>
              <a:t> </a:t>
            </a:r>
            <a:r>
              <a:rPr lang="nl-NL" dirty="0" err="1"/>
              <a:t>projects</a:t>
            </a:r>
            <a:r>
              <a:rPr lang="nl-NL" dirty="0"/>
              <a:t> or </a:t>
            </a:r>
            <a:r>
              <a:rPr lang="nl-NL" dirty="0" err="1"/>
              <a:t>programmes</a:t>
            </a:r>
            <a:r>
              <a:rPr lang="nl-NL" dirty="0"/>
              <a:t> </a:t>
            </a:r>
            <a:r>
              <a:rPr lang="nl-NL" dirty="0" err="1"/>
              <a:t>executed</a:t>
            </a:r>
            <a:r>
              <a:rPr lang="nl-NL" dirty="0"/>
              <a:t>. </a:t>
            </a:r>
          </a:p>
          <a:p>
            <a:pPr marL="171450" indent="-171450">
              <a:buFont typeface="Arial" panose="020B0604020202020204" pitchFamily="34" charset="0"/>
              <a:buChar char="•"/>
            </a:pPr>
            <a:r>
              <a:rPr lang="nl-NL" dirty="0" err="1"/>
              <a:t>Often</a:t>
            </a:r>
            <a:r>
              <a:rPr lang="nl-NL" dirty="0"/>
              <a:t> </a:t>
            </a:r>
            <a:r>
              <a:rPr lang="nl-NL" dirty="0" err="1"/>
              <a:t>the</a:t>
            </a:r>
            <a:r>
              <a:rPr lang="nl-NL" dirty="0"/>
              <a:t> </a:t>
            </a:r>
            <a:r>
              <a:rPr lang="nl-NL" dirty="0" err="1"/>
              <a:t>ToC</a:t>
            </a:r>
            <a:r>
              <a:rPr lang="nl-NL" dirty="0"/>
              <a:t> </a:t>
            </a:r>
            <a:r>
              <a:rPr lang="nl-NL" dirty="0" err="1"/>
              <a:t>states</a:t>
            </a:r>
            <a:r>
              <a:rPr lang="nl-NL" dirty="0"/>
              <a:t> </a:t>
            </a:r>
            <a:r>
              <a:rPr lang="nl-NL" dirty="0" err="1"/>
              <a:t>the</a:t>
            </a:r>
            <a:r>
              <a:rPr lang="nl-NL" dirty="0"/>
              <a:t> short-term </a:t>
            </a:r>
            <a:r>
              <a:rPr lang="nl-NL" dirty="0" err="1"/>
              <a:t>effects</a:t>
            </a:r>
            <a:r>
              <a:rPr lang="nl-NL" dirty="0"/>
              <a:t> of </a:t>
            </a:r>
            <a:r>
              <a:rPr lang="nl-NL" dirty="0" err="1"/>
              <a:t>the</a:t>
            </a:r>
            <a:r>
              <a:rPr lang="nl-NL" dirty="0"/>
              <a:t> </a:t>
            </a:r>
            <a:r>
              <a:rPr lang="nl-NL" dirty="0" err="1"/>
              <a:t>activities</a:t>
            </a:r>
            <a:r>
              <a:rPr lang="nl-NL" dirty="0"/>
              <a:t>. These </a:t>
            </a:r>
            <a:r>
              <a:rPr lang="nl-NL" dirty="0" err="1"/>
              <a:t>can</a:t>
            </a:r>
            <a:r>
              <a:rPr lang="nl-NL" dirty="0"/>
              <a:t> </a:t>
            </a:r>
            <a:r>
              <a:rPr lang="nl-NL" dirty="0" err="1"/>
              <a:t>be</a:t>
            </a:r>
            <a:r>
              <a:rPr lang="nl-NL" dirty="0"/>
              <a:t> more output-</a:t>
            </a:r>
            <a:r>
              <a:rPr lang="nl-NL" dirty="0" err="1"/>
              <a:t>oriented</a:t>
            </a:r>
            <a:r>
              <a:rPr lang="nl-NL" dirty="0"/>
              <a:t> (# of </a:t>
            </a:r>
            <a:r>
              <a:rPr lang="nl-NL" dirty="0" err="1"/>
              <a:t>people</a:t>
            </a:r>
            <a:r>
              <a:rPr lang="nl-NL" dirty="0"/>
              <a:t> </a:t>
            </a:r>
            <a:r>
              <a:rPr lang="nl-NL" dirty="0" err="1"/>
              <a:t>trained</a:t>
            </a:r>
            <a:r>
              <a:rPr lang="nl-NL" dirty="0"/>
              <a:t>) or effect-</a:t>
            </a:r>
            <a:r>
              <a:rPr lang="nl-NL" dirty="0" err="1"/>
              <a:t>oriented</a:t>
            </a:r>
            <a:r>
              <a:rPr lang="nl-NL" dirty="0"/>
              <a:t> (</a:t>
            </a:r>
            <a:r>
              <a:rPr lang="nl-NL" dirty="0" err="1"/>
              <a:t>increased</a:t>
            </a:r>
            <a:r>
              <a:rPr lang="nl-NL" dirty="0"/>
              <a:t> skills of </a:t>
            </a:r>
            <a:r>
              <a:rPr lang="nl-NL" dirty="0" err="1"/>
              <a:t>participation</a:t>
            </a:r>
            <a:r>
              <a:rPr lang="nl-NL" dirty="0"/>
              <a:t> </a:t>
            </a:r>
            <a:r>
              <a:rPr lang="nl-NL" dirty="0" err="1"/>
              <a:t>through</a:t>
            </a:r>
            <a:r>
              <a:rPr lang="nl-NL" dirty="0"/>
              <a:t> </a:t>
            </a:r>
            <a:r>
              <a:rPr lang="nl-NL" dirty="0" err="1"/>
              <a:t>the</a:t>
            </a:r>
            <a:r>
              <a:rPr lang="nl-NL" dirty="0"/>
              <a:t> training). </a:t>
            </a:r>
            <a:r>
              <a:rPr lang="nl-NL" dirty="0" err="1"/>
              <a:t>This</a:t>
            </a:r>
            <a:r>
              <a:rPr lang="nl-NL" dirty="0"/>
              <a:t> </a:t>
            </a:r>
            <a:r>
              <a:rPr lang="nl-NL" dirty="0" err="1"/>
              <a:t>often</a:t>
            </a:r>
            <a:r>
              <a:rPr lang="nl-NL" dirty="0"/>
              <a:t> </a:t>
            </a:r>
            <a:r>
              <a:rPr lang="nl-NL" dirty="0" err="1"/>
              <a:t>depends</a:t>
            </a:r>
            <a:r>
              <a:rPr lang="nl-NL" dirty="0"/>
              <a:t> on </a:t>
            </a:r>
            <a:r>
              <a:rPr lang="nl-NL" dirty="0" err="1"/>
              <a:t>what</a:t>
            </a:r>
            <a:r>
              <a:rPr lang="nl-NL" dirty="0"/>
              <a:t> </a:t>
            </a:r>
            <a:r>
              <a:rPr lang="nl-NL" dirty="0" err="1"/>
              <a:t>the</a:t>
            </a:r>
            <a:r>
              <a:rPr lang="nl-NL" dirty="0"/>
              <a:t> </a:t>
            </a:r>
            <a:r>
              <a:rPr lang="nl-NL" dirty="0" err="1"/>
              <a:t>organization</a:t>
            </a:r>
            <a:r>
              <a:rPr lang="nl-NL" dirty="0"/>
              <a:t> </a:t>
            </a:r>
            <a:r>
              <a:rPr lang="nl-NL" dirty="0" err="1"/>
              <a:t>values</a:t>
            </a:r>
            <a:r>
              <a:rPr lang="nl-NL" dirty="0"/>
              <a:t> </a:t>
            </a:r>
            <a:r>
              <a:rPr lang="nl-NL" dirty="0" err="1"/>
              <a:t>about</a:t>
            </a:r>
            <a:r>
              <a:rPr lang="nl-NL" dirty="0"/>
              <a:t> </a:t>
            </a:r>
            <a:r>
              <a:rPr lang="nl-NL" dirty="0" err="1"/>
              <a:t>the</a:t>
            </a:r>
            <a:r>
              <a:rPr lang="nl-NL" dirty="0"/>
              <a:t> </a:t>
            </a:r>
            <a:r>
              <a:rPr lang="nl-NL" dirty="0" err="1"/>
              <a:t>activities</a:t>
            </a:r>
            <a:r>
              <a:rPr lang="nl-NL" dirty="0"/>
              <a:t> </a:t>
            </a:r>
            <a:r>
              <a:rPr lang="nl-NL" dirty="0" err="1"/>
              <a:t>and</a:t>
            </a:r>
            <a:r>
              <a:rPr lang="nl-NL" dirty="0"/>
              <a:t> wants </a:t>
            </a:r>
            <a:r>
              <a:rPr lang="nl-NL" dirty="0" err="1"/>
              <a:t>to</a:t>
            </a:r>
            <a:r>
              <a:rPr lang="nl-NL" dirty="0"/>
              <a:t> monitor. </a:t>
            </a:r>
          </a:p>
          <a:p>
            <a:pPr marL="171450" indent="-171450">
              <a:buFont typeface="Arial" panose="020B0604020202020204" pitchFamily="34" charset="0"/>
              <a:buChar char="•"/>
            </a:pPr>
            <a:r>
              <a:rPr lang="nl-NL" dirty="0"/>
              <a:t>The </a:t>
            </a:r>
            <a:r>
              <a:rPr lang="nl-NL" dirty="0" err="1"/>
              <a:t>ToC</a:t>
            </a:r>
            <a:r>
              <a:rPr lang="nl-NL" dirty="0"/>
              <a:t> </a:t>
            </a:r>
            <a:r>
              <a:rPr lang="nl-NL" dirty="0" err="1"/>
              <a:t>then</a:t>
            </a:r>
            <a:r>
              <a:rPr lang="nl-NL" dirty="0"/>
              <a:t> </a:t>
            </a:r>
            <a:r>
              <a:rPr lang="nl-NL" dirty="0" err="1"/>
              <a:t>makes</a:t>
            </a:r>
            <a:r>
              <a:rPr lang="nl-NL" dirty="0"/>
              <a:t> a chain of </a:t>
            </a:r>
            <a:r>
              <a:rPr lang="nl-NL" dirty="0" err="1"/>
              <a:t>effects</a:t>
            </a:r>
            <a:r>
              <a:rPr lang="nl-NL" dirty="0"/>
              <a:t>. The chain </a:t>
            </a:r>
            <a:r>
              <a:rPr lang="nl-NL" dirty="0" err="1"/>
              <a:t>can</a:t>
            </a:r>
            <a:r>
              <a:rPr lang="nl-NL" dirty="0"/>
              <a:t> </a:t>
            </a:r>
            <a:r>
              <a:rPr lang="nl-NL" dirty="0" err="1"/>
              <a:t>be</a:t>
            </a:r>
            <a:r>
              <a:rPr lang="nl-NL" dirty="0"/>
              <a:t> more </a:t>
            </a:r>
            <a:r>
              <a:rPr lang="nl-NL" dirty="0" err="1"/>
              <a:t>sequential</a:t>
            </a:r>
            <a:r>
              <a:rPr lang="nl-NL" dirty="0"/>
              <a:t>, </a:t>
            </a:r>
            <a:r>
              <a:rPr lang="nl-NL" dirty="0" err="1"/>
              <a:t>meaning</a:t>
            </a:r>
            <a:r>
              <a:rPr lang="nl-NL" dirty="0"/>
              <a:t> </a:t>
            </a:r>
            <a:r>
              <a:rPr lang="nl-NL" dirty="0" err="1"/>
              <a:t>one</a:t>
            </a:r>
            <a:r>
              <a:rPr lang="nl-NL" dirty="0"/>
              <a:t> effect </a:t>
            </a:r>
            <a:r>
              <a:rPr lang="nl-NL" dirty="0" err="1"/>
              <a:t>leading</a:t>
            </a:r>
            <a:r>
              <a:rPr lang="nl-NL" dirty="0"/>
              <a:t> </a:t>
            </a:r>
            <a:r>
              <a:rPr lang="nl-NL" dirty="0" err="1"/>
              <a:t>to</a:t>
            </a:r>
            <a:r>
              <a:rPr lang="nl-NL" dirty="0"/>
              <a:t> </a:t>
            </a:r>
            <a:r>
              <a:rPr lang="nl-NL" dirty="0" err="1"/>
              <a:t>another</a:t>
            </a:r>
            <a:r>
              <a:rPr lang="nl-NL" dirty="0"/>
              <a:t>. For </a:t>
            </a:r>
            <a:r>
              <a:rPr lang="nl-NL" dirty="0" err="1"/>
              <a:t>example</a:t>
            </a:r>
            <a:r>
              <a:rPr lang="nl-NL" dirty="0"/>
              <a:t>: I </a:t>
            </a:r>
            <a:r>
              <a:rPr lang="nl-NL" dirty="0" err="1"/>
              <a:t>need</a:t>
            </a:r>
            <a:r>
              <a:rPr lang="nl-NL" dirty="0"/>
              <a:t> </a:t>
            </a:r>
            <a:r>
              <a:rPr lang="nl-NL" dirty="0" err="1"/>
              <a:t>to</a:t>
            </a:r>
            <a:r>
              <a:rPr lang="nl-NL" dirty="0"/>
              <a:t> first </a:t>
            </a:r>
            <a:r>
              <a:rPr lang="nl-NL" dirty="0" err="1"/>
              <a:t>need</a:t>
            </a:r>
            <a:r>
              <a:rPr lang="nl-NL" dirty="0"/>
              <a:t> </a:t>
            </a:r>
            <a:r>
              <a:rPr lang="nl-NL" dirty="0" err="1"/>
              <a:t>to</a:t>
            </a:r>
            <a:r>
              <a:rPr lang="nl-NL" dirty="0"/>
              <a:t> </a:t>
            </a:r>
            <a:r>
              <a:rPr lang="nl-NL" dirty="0" err="1"/>
              <a:t>be</a:t>
            </a:r>
            <a:r>
              <a:rPr lang="nl-NL" dirty="0"/>
              <a:t> </a:t>
            </a:r>
            <a:r>
              <a:rPr lang="nl-NL" dirty="0" err="1"/>
              <a:t>aware</a:t>
            </a:r>
            <a:r>
              <a:rPr lang="nl-NL" dirty="0"/>
              <a:t> of </a:t>
            </a:r>
            <a:r>
              <a:rPr lang="nl-NL" dirty="0" err="1"/>
              <a:t>an</a:t>
            </a:r>
            <a:r>
              <a:rPr lang="nl-NL" dirty="0"/>
              <a:t> issue, </a:t>
            </a:r>
            <a:r>
              <a:rPr lang="nl-NL" dirty="0" err="1"/>
              <a:t>before</a:t>
            </a:r>
            <a:r>
              <a:rPr lang="nl-NL" dirty="0"/>
              <a:t> I </a:t>
            </a:r>
            <a:r>
              <a:rPr lang="nl-NL" dirty="0" err="1"/>
              <a:t>can</a:t>
            </a:r>
            <a:r>
              <a:rPr lang="nl-NL" dirty="0"/>
              <a:t> </a:t>
            </a:r>
            <a:r>
              <a:rPr lang="nl-NL" dirty="0" err="1"/>
              <a:t>understand</a:t>
            </a:r>
            <a:r>
              <a:rPr lang="nl-NL" dirty="0"/>
              <a:t> </a:t>
            </a:r>
            <a:r>
              <a:rPr lang="nl-NL" dirty="0" err="1"/>
              <a:t>it</a:t>
            </a:r>
            <a:r>
              <a:rPr lang="nl-NL" dirty="0"/>
              <a:t>, </a:t>
            </a:r>
            <a:r>
              <a:rPr lang="nl-NL" dirty="0" err="1"/>
              <a:t>and</a:t>
            </a:r>
            <a:r>
              <a:rPr lang="nl-NL" dirty="0"/>
              <a:t> change </a:t>
            </a:r>
            <a:r>
              <a:rPr lang="nl-NL" dirty="0" err="1"/>
              <a:t>my</a:t>
            </a:r>
            <a:r>
              <a:rPr lang="nl-NL" dirty="0"/>
              <a:t> </a:t>
            </a:r>
            <a:r>
              <a:rPr lang="nl-NL" dirty="0" err="1"/>
              <a:t>behavior</a:t>
            </a:r>
            <a:r>
              <a:rPr lang="nl-NL" dirty="0"/>
              <a:t>). But effect </a:t>
            </a:r>
            <a:r>
              <a:rPr lang="nl-NL" dirty="0" err="1"/>
              <a:t>can</a:t>
            </a:r>
            <a:r>
              <a:rPr lang="nl-NL" dirty="0"/>
              <a:t> </a:t>
            </a:r>
            <a:r>
              <a:rPr lang="nl-NL" dirty="0" err="1"/>
              <a:t>also</a:t>
            </a:r>
            <a:r>
              <a:rPr lang="nl-NL" dirty="0"/>
              <a:t> take </a:t>
            </a:r>
            <a:r>
              <a:rPr lang="nl-NL" dirty="0" err="1"/>
              <a:t>some</a:t>
            </a:r>
            <a:r>
              <a:rPr lang="nl-NL" dirty="0"/>
              <a:t> time </a:t>
            </a:r>
            <a:r>
              <a:rPr lang="nl-NL" dirty="0" err="1"/>
              <a:t>to</a:t>
            </a:r>
            <a:r>
              <a:rPr lang="nl-NL" dirty="0"/>
              <a:t> take </a:t>
            </a:r>
            <a:r>
              <a:rPr lang="nl-NL" dirty="0" err="1"/>
              <a:t>place</a:t>
            </a:r>
            <a:r>
              <a:rPr lang="nl-NL" dirty="0"/>
              <a:t>. For </a:t>
            </a:r>
            <a:r>
              <a:rPr lang="nl-NL" dirty="0" err="1"/>
              <a:t>example</a:t>
            </a:r>
            <a:r>
              <a:rPr lang="nl-NL" dirty="0"/>
              <a:t>: </a:t>
            </a:r>
            <a:r>
              <a:rPr lang="nl-NL" dirty="0" err="1"/>
              <a:t>After</a:t>
            </a:r>
            <a:r>
              <a:rPr lang="nl-NL" dirty="0"/>
              <a:t> </a:t>
            </a:r>
            <a:r>
              <a:rPr lang="nl-NL" dirty="0" err="1"/>
              <a:t>the</a:t>
            </a:r>
            <a:r>
              <a:rPr lang="nl-NL" dirty="0"/>
              <a:t> training, I </a:t>
            </a:r>
            <a:r>
              <a:rPr lang="nl-NL" dirty="0" err="1"/>
              <a:t>need</a:t>
            </a:r>
            <a:r>
              <a:rPr lang="nl-NL" dirty="0"/>
              <a:t> </a:t>
            </a:r>
            <a:r>
              <a:rPr lang="nl-NL" dirty="0" err="1"/>
              <a:t>to</a:t>
            </a:r>
            <a:r>
              <a:rPr lang="nl-NL" dirty="0"/>
              <a:t> </a:t>
            </a:r>
            <a:r>
              <a:rPr lang="nl-NL" dirty="0" err="1"/>
              <a:t>practice</a:t>
            </a:r>
            <a:r>
              <a:rPr lang="nl-NL" dirty="0"/>
              <a:t> </a:t>
            </a:r>
            <a:r>
              <a:rPr lang="nl-NL" dirty="0" err="1"/>
              <a:t>my</a:t>
            </a:r>
            <a:r>
              <a:rPr lang="nl-NL" dirty="0"/>
              <a:t> </a:t>
            </a:r>
            <a:r>
              <a:rPr lang="nl-NL" dirty="0" err="1"/>
              <a:t>gained</a:t>
            </a:r>
            <a:r>
              <a:rPr lang="nl-NL" dirty="0"/>
              <a:t> skills more </a:t>
            </a:r>
            <a:r>
              <a:rPr lang="nl-NL" dirty="0" err="1"/>
              <a:t>and</a:t>
            </a:r>
            <a:r>
              <a:rPr lang="nl-NL" dirty="0"/>
              <a:t> </a:t>
            </a:r>
            <a:r>
              <a:rPr lang="nl-NL" dirty="0" err="1"/>
              <a:t>only</a:t>
            </a:r>
            <a:r>
              <a:rPr lang="nl-NL" dirty="0"/>
              <a:t> </a:t>
            </a:r>
            <a:r>
              <a:rPr lang="nl-NL" dirty="0" err="1"/>
              <a:t>then</a:t>
            </a:r>
            <a:r>
              <a:rPr lang="nl-NL" dirty="0"/>
              <a:t> </a:t>
            </a:r>
            <a:r>
              <a:rPr lang="nl-NL" dirty="0" err="1"/>
              <a:t>they</a:t>
            </a:r>
            <a:r>
              <a:rPr lang="nl-NL" dirty="0"/>
              <a:t> </a:t>
            </a:r>
            <a:r>
              <a:rPr lang="nl-NL" dirty="0" err="1"/>
              <a:t>will</a:t>
            </a:r>
            <a:r>
              <a:rPr lang="nl-NL" dirty="0"/>
              <a:t> lead </a:t>
            </a:r>
            <a:r>
              <a:rPr lang="nl-NL" dirty="0" err="1"/>
              <a:t>to</a:t>
            </a:r>
            <a:r>
              <a:rPr lang="nl-NL" dirty="0"/>
              <a:t> a </a:t>
            </a:r>
            <a:r>
              <a:rPr lang="nl-NL" dirty="0" err="1"/>
              <a:t>betterment</a:t>
            </a:r>
            <a:r>
              <a:rPr lang="nl-NL" dirty="0"/>
              <a:t> of </a:t>
            </a:r>
            <a:r>
              <a:rPr lang="nl-NL" dirty="0" err="1"/>
              <a:t>my</a:t>
            </a:r>
            <a:r>
              <a:rPr lang="nl-NL" dirty="0"/>
              <a:t> </a:t>
            </a:r>
            <a:r>
              <a:rPr lang="nl-NL" dirty="0" err="1"/>
              <a:t>position</a:t>
            </a:r>
            <a:r>
              <a:rPr lang="nl-NL" dirty="0"/>
              <a:t> on </a:t>
            </a:r>
            <a:r>
              <a:rPr lang="nl-NL" dirty="0" err="1"/>
              <a:t>the</a:t>
            </a:r>
            <a:r>
              <a:rPr lang="nl-NL" dirty="0"/>
              <a:t> </a:t>
            </a:r>
            <a:r>
              <a:rPr lang="nl-NL" dirty="0" err="1"/>
              <a:t>labor</a:t>
            </a:r>
            <a:r>
              <a:rPr lang="nl-NL" dirty="0"/>
              <a:t> market. </a:t>
            </a:r>
          </a:p>
          <a:p>
            <a:pPr marL="171450" indent="-171450">
              <a:buFont typeface="Arial" panose="020B0604020202020204" pitchFamily="34" charset="0"/>
              <a:buChar char="•"/>
            </a:pPr>
            <a:r>
              <a:rPr lang="nl-NL" dirty="0"/>
              <a:t>The </a:t>
            </a:r>
            <a:r>
              <a:rPr lang="nl-NL" dirty="0" err="1"/>
              <a:t>ToC</a:t>
            </a:r>
            <a:r>
              <a:rPr lang="nl-NL" dirty="0"/>
              <a:t> “</a:t>
            </a:r>
            <a:r>
              <a:rPr lang="nl-NL" dirty="0" err="1"/>
              <a:t>ends</a:t>
            </a:r>
            <a:r>
              <a:rPr lang="nl-NL" dirty="0"/>
              <a:t>” </a:t>
            </a:r>
            <a:r>
              <a:rPr lang="nl-NL" dirty="0" err="1"/>
              <a:t>the</a:t>
            </a:r>
            <a:r>
              <a:rPr lang="nl-NL" dirty="0"/>
              <a:t> </a:t>
            </a:r>
            <a:r>
              <a:rPr lang="nl-NL" dirty="0" err="1"/>
              <a:t>main</a:t>
            </a:r>
            <a:r>
              <a:rPr lang="nl-NL" dirty="0"/>
              <a:t> goal(s) </a:t>
            </a:r>
            <a:r>
              <a:rPr lang="nl-NL" dirty="0" err="1"/>
              <a:t>the</a:t>
            </a:r>
            <a:r>
              <a:rPr lang="nl-NL" dirty="0"/>
              <a:t> </a:t>
            </a:r>
            <a:r>
              <a:rPr lang="nl-NL" dirty="0" err="1"/>
              <a:t>organization</a:t>
            </a:r>
            <a:r>
              <a:rPr lang="nl-NL" dirty="0"/>
              <a:t> want </a:t>
            </a:r>
            <a:r>
              <a:rPr lang="nl-NL" dirty="0" err="1"/>
              <a:t>to</a:t>
            </a:r>
            <a:r>
              <a:rPr lang="nl-NL" dirty="0"/>
              <a:t> </a:t>
            </a:r>
            <a:r>
              <a:rPr lang="nl-NL" dirty="0" err="1"/>
              <a:t>attain</a:t>
            </a:r>
            <a:r>
              <a:rPr lang="nl-NL" dirty="0"/>
              <a:t>. </a:t>
            </a:r>
          </a:p>
          <a:p>
            <a:pPr marL="0" indent="0">
              <a:buFontTx/>
              <a:buNone/>
            </a:pPr>
            <a:endParaRPr lang="nl-NL" dirty="0"/>
          </a:p>
          <a:p>
            <a:pPr marL="0" indent="0">
              <a:buFontTx/>
              <a:buNone/>
            </a:pPr>
            <a:r>
              <a:rPr lang="nl-NL" dirty="0"/>
              <a:t>An important </a:t>
            </a:r>
            <a:r>
              <a:rPr lang="nl-NL" dirty="0" err="1"/>
              <a:t>value</a:t>
            </a:r>
            <a:r>
              <a:rPr lang="nl-NL" dirty="0"/>
              <a:t> of </a:t>
            </a:r>
            <a:r>
              <a:rPr lang="nl-NL" dirty="0" err="1"/>
              <a:t>the</a:t>
            </a:r>
            <a:r>
              <a:rPr lang="nl-NL" dirty="0"/>
              <a:t> </a:t>
            </a:r>
            <a:r>
              <a:rPr lang="nl-NL" dirty="0" err="1"/>
              <a:t>ToC</a:t>
            </a:r>
            <a:r>
              <a:rPr lang="nl-NL" dirty="0"/>
              <a:t> </a:t>
            </a:r>
            <a:r>
              <a:rPr lang="nl-NL" dirty="0" err="1"/>
              <a:t>lays</a:t>
            </a:r>
            <a:r>
              <a:rPr lang="nl-NL" dirty="0"/>
              <a:t> in </a:t>
            </a:r>
            <a:r>
              <a:rPr lang="nl-NL" dirty="0" err="1"/>
              <a:t>the</a:t>
            </a:r>
            <a:r>
              <a:rPr lang="nl-NL" dirty="0"/>
              <a:t> detail </a:t>
            </a:r>
            <a:r>
              <a:rPr lang="nl-NL" dirty="0" err="1"/>
              <a:t>placed</a:t>
            </a:r>
            <a:r>
              <a:rPr lang="nl-NL" dirty="0"/>
              <a:t> on HOW change </a:t>
            </a:r>
            <a:r>
              <a:rPr lang="nl-NL" dirty="0" err="1"/>
              <a:t>occurs</a:t>
            </a:r>
            <a:r>
              <a:rPr lang="nl-NL" dirty="0"/>
              <a:t> or is </a:t>
            </a:r>
            <a:r>
              <a:rPr lang="nl-NL" dirty="0" err="1"/>
              <a:t>theorerized</a:t>
            </a:r>
            <a:r>
              <a:rPr lang="nl-NL" dirty="0"/>
              <a:t> </a:t>
            </a:r>
            <a:r>
              <a:rPr lang="nl-NL" dirty="0" err="1"/>
              <a:t>to</a:t>
            </a:r>
            <a:r>
              <a:rPr lang="nl-NL" dirty="0"/>
              <a:t> </a:t>
            </a:r>
            <a:r>
              <a:rPr lang="nl-NL" dirty="0" err="1"/>
              <a:t>occur</a:t>
            </a:r>
            <a:r>
              <a:rPr lang="nl-NL" dirty="0"/>
              <a:t>. </a:t>
            </a:r>
            <a:r>
              <a:rPr lang="nl-NL" dirty="0" err="1"/>
              <a:t>This</a:t>
            </a:r>
            <a:r>
              <a:rPr lang="nl-NL" dirty="0"/>
              <a:t> </a:t>
            </a:r>
            <a:r>
              <a:rPr lang="nl-NL" dirty="0" err="1"/>
              <a:t>also</a:t>
            </a:r>
            <a:r>
              <a:rPr lang="nl-NL" dirty="0"/>
              <a:t> means </a:t>
            </a:r>
            <a:r>
              <a:rPr lang="nl-NL" dirty="0" err="1"/>
              <a:t>it</a:t>
            </a:r>
            <a:r>
              <a:rPr lang="nl-NL" dirty="0"/>
              <a:t> </a:t>
            </a:r>
            <a:r>
              <a:rPr lang="nl-NL" dirty="0" err="1"/>
              <a:t>gives</a:t>
            </a:r>
            <a:r>
              <a:rPr lang="nl-NL" dirty="0"/>
              <a:t> </a:t>
            </a:r>
            <a:r>
              <a:rPr lang="nl-NL" dirty="0" err="1"/>
              <a:t>you</a:t>
            </a:r>
            <a:r>
              <a:rPr lang="nl-NL" dirty="0"/>
              <a:t> </a:t>
            </a:r>
            <a:r>
              <a:rPr lang="nl-NL" dirty="0" err="1"/>
              <a:t>the</a:t>
            </a:r>
            <a:r>
              <a:rPr lang="nl-NL" dirty="0"/>
              <a:t> most </a:t>
            </a:r>
            <a:r>
              <a:rPr lang="nl-NL" dirty="0" err="1"/>
              <a:t>clues</a:t>
            </a:r>
            <a:r>
              <a:rPr lang="nl-NL" dirty="0"/>
              <a:t> on </a:t>
            </a:r>
            <a:r>
              <a:rPr lang="nl-NL" dirty="0" err="1"/>
              <a:t>what</a:t>
            </a:r>
            <a:r>
              <a:rPr lang="nl-NL" dirty="0"/>
              <a:t> </a:t>
            </a:r>
            <a:r>
              <a:rPr lang="nl-NL" dirty="0" err="1"/>
              <a:t>and</a:t>
            </a:r>
            <a:r>
              <a:rPr lang="nl-NL" dirty="0"/>
              <a:t> </a:t>
            </a:r>
            <a:r>
              <a:rPr lang="nl-NL" dirty="0" err="1"/>
              <a:t>where</a:t>
            </a:r>
            <a:r>
              <a:rPr lang="nl-NL" dirty="0"/>
              <a:t> </a:t>
            </a:r>
            <a:r>
              <a:rPr lang="nl-NL" dirty="0" err="1"/>
              <a:t>you</a:t>
            </a:r>
            <a:r>
              <a:rPr lang="nl-NL" dirty="0"/>
              <a:t> </a:t>
            </a:r>
            <a:r>
              <a:rPr lang="nl-NL" dirty="0" err="1"/>
              <a:t>should</a:t>
            </a:r>
            <a:r>
              <a:rPr lang="nl-NL" dirty="0"/>
              <a:t> </a:t>
            </a:r>
            <a:r>
              <a:rPr lang="nl-NL" dirty="0" err="1"/>
              <a:t>assess</a:t>
            </a:r>
            <a:r>
              <a:rPr lang="nl-NL" dirty="0"/>
              <a:t> </a:t>
            </a:r>
            <a:r>
              <a:rPr lang="nl-NL" dirty="0" err="1"/>
              <a:t>the</a:t>
            </a:r>
            <a:r>
              <a:rPr lang="nl-NL" dirty="0"/>
              <a:t> </a:t>
            </a:r>
            <a:r>
              <a:rPr lang="nl-NL" dirty="0" err="1"/>
              <a:t>effectivity</a:t>
            </a:r>
            <a:r>
              <a:rPr lang="nl-NL" dirty="0"/>
              <a:t> of </a:t>
            </a:r>
            <a:r>
              <a:rPr lang="nl-NL" dirty="0" err="1"/>
              <a:t>your</a:t>
            </a:r>
            <a:r>
              <a:rPr lang="nl-NL" dirty="0"/>
              <a:t> </a:t>
            </a:r>
            <a:r>
              <a:rPr lang="nl-NL" dirty="0" err="1"/>
              <a:t>intervention</a:t>
            </a:r>
            <a:r>
              <a:rPr lang="nl-NL" dirty="0"/>
              <a:t>.</a:t>
            </a:r>
            <a:endParaRPr lang="en-US" dirty="0"/>
          </a:p>
          <a:p>
            <a:endParaRPr lang="nl-NL" dirty="0"/>
          </a:p>
        </p:txBody>
      </p:sp>
      <p:sp>
        <p:nvSpPr>
          <p:cNvPr id="4" name="Slide Number Placeholder 3"/>
          <p:cNvSpPr>
            <a:spLocks noGrp="1"/>
          </p:cNvSpPr>
          <p:nvPr>
            <p:ph type="sldNum" sz="quarter" idx="5"/>
          </p:nvPr>
        </p:nvSpPr>
        <p:spPr/>
        <p:txBody>
          <a:bodyPr/>
          <a:lstStyle/>
          <a:p>
            <a:fld id="{F6B8DA9B-A1C6-40E2-94F5-2AF7267A93CA}" type="slidenum">
              <a:rPr lang="nl-NL" smtClean="0"/>
              <a:t>12</a:t>
            </a:fld>
            <a:endParaRPr lang="nl-NL"/>
          </a:p>
        </p:txBody>
      </p:sp>
    </p:spTree>
    <p:extLst>
      <p:ext uri="{BB962C8B-B14F-4D97-AF65-F5344CB8AC3E}">
        <p14:creationId xmlns:p14="http://schemas.microsoft.com/office/powerpoint/2010/main" val="3755085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NL"/>
              <a:t>The impact </a:t>
            </a:r>
            <a:r>
              <a:rPr lang="nl-NL" err="1"/>
              <a:t>value</a:t>
            </a:r>
            <a:r>
              <a:rPr lang="nl-NL"/>
              <a:t> chain, </a:t>
            </a:r>
            <a:r>
              <a:rPr lang="nl-NL" err="1"/>
              <a:t>the</a:t>
            </a:r>
            <a:r>
              <a:rPr lang="nl-NL"/>
              <a:t> logic model </a:t>
            </a:r>
            <a:r>
              <a:rPr lang="nl-NL" err="1"/>
              <a:t>and</a:t>
            </a:r>
            <a:r>
              <a:rPr lang="nl-NL"/>
              <a:t> </a:t>
            </a:r>
            <a:r>
              <a:rPr lang="nl-NL" err="1"/>
              <a:t>the</a:t>
            </a:r>
            <a:r>
              <a:rPr lang="nl-NL"/>
              <a:t> </a:t>
            </a:r>
            <a:r>
              <a:rPr lang="nl-NL" err="1"/>
              <a:t>theory</a:t>
            </a:r>
            <a:r>
              <a:rPr lang="nl-NL"/>
              <a:t> of change are </a:t>
            </a:r>
            <a:r>
              <a:rPr lang="nl-NL" err="1"/>
              <a:t>all</a:t>
            </a:r>
            <a:r>
              <a:rPr lang="nl-NL"/>
              <a:t> </a:t>
            </a:r>
            <a:r>
              <a:rPr lang="nl-NL" err="1"/>
              <a:t>models</a:t>
            </a:r>
            <a:r>
              <a:rPr lang="nl-NL"/>
              <a:t> </a:t>
            </a:r>
            <a:r>
              <a:rPr lang="nl-NL" err="1"/>
              <a:t>used</a:t>
            </a:r>
            <a:r>
              <a:rPr lang="nl-NL"/>
              <a:t> </a:t>
            </a:r>
            <a:r>
              <a:rPr lang="nl-NL" err="1"/>
              <a:t>to</a:t>
            </a:r>
            <a:r>
              <a:rPr lang="nl-NL"/>
              <a:t> </a:t>
            </a:r>
            <a:r>
              <a:rPr lang="nl-NL" err="1"/>
              <a:t>portray</a:t>
            </a:r>
            <a:r>
              <a:rPr lang="nl-NL"/>
              <a:t> </a:t>
            </a:r>
            <a:r>
              <a:rPr lang="nl-NL" err="1"/>
              <a:t>the</a:t>
            </a:r>
            <a:r>
              <a:rPr lang="nl-NL"/>
              <a:t> route </a:t>
            </a:r>
            <a:r>
              <a:rPr lang="nl-NL" err="1"/>
              <a:t>to</a:t>
            </a:r>
            <a:r>
              <a:rPr lang="nl-NL"/>
              <a:t> impact, </a:t>
            </a:r>
            <a:r>
              <a:rPr lang="nl-NL" err="1"/>
              <a:t>each</a:t>
            </a:r>
            <a:r>
              <a:rPr lang="nl-NL"/>
              <a:t> </a:t>
            </a:r>
            <a:r>
              <a:rPr lang="nl-NL" err="1"/>
              <a:t>with</a:t>
            </a:r>
            <a:r>
              <a:rPr lang="nl-NL"/>
              <a:t> </a:t>
            </a:r>
            <a:r>
              <a:rPr lang="nl-NL" err="1"/>
              <a:t>their</a:t>
            </a:r>
            <a:r>
              <a:rPr lang="nl-NL"/>
              <a:t> </a:t>
            </a:r>
            <a:r>
              <a:rPr lang="nl-NL" err="1"/>
              <a:t>own</a:t>
            </a:r>
            <a:r>
              <a:rPr lang="nl-NL"/>
              <a:t> </a:t>
            </a:r>
            <a:r>
              <a:rPr lang="nl-NL" err="1"/>
              <a:t>unique</a:t>
            </a:r>
            <a:r>
              <a:rPr lang="nl-NL"/>
              <a:t> </a:t>
            </a:r>
            <a:r>
              <a:rPr lang="nl-NL" err="1"/>
              <a:t>value</a:t>
            </a:r>
            <a:r>
              <a:rPr lang="nl-NL"/>
              <a:t> </a:t>
            </a:r>
            <a:r>
              <a:rPr lang="nl-NL" err="1"/>
              <a:t>and</a:t>
            </a:r>
            <a:r>
              <a:rPr lang="nl-NL"/>
              <a:t> benefits. </a:t>
            </a:r>
          </a:p>
          <a:p>
            <a:pPr marL="0" indent="0">
              <a:buFontTx/>
              <a:buNone/>
            </a:pPr>
            <a:r>
              <a:rPr lang="nl-NL" err="1"/>
              <a:t>There</a:t>
            </a:r>
            <a:r>
              <a:rPr lang="nl-NL"/>
              <a:t> </a:t>
            </a:r>
            <a:r>
              <a:rPr lang="nl-NL" err="1"/>
              <a:t>can</a:t>
            </a:r>
            <a:r>
              <a:rPr lang="nl-NL"/>
              <a:t> </a:t>
            </a:r>
            <a:r>
              <a:rPr lang="nl-NL" err="1"/>
              <a:t>be</a:t>
            </a:r>
            <a:r>
              <a:rPr lang="nl-NL"/>
              <a:t> </a:t>
            </a:r>
            <a:r>
              <a:rPr lang="nl-NL" err="1"/>
              <a:t>some</a:t>
            </a:r>
            <a:r>
              <a:rPr lang="nl-NL"/>
              <a:t> </a:t>
            </a:r>
            <a:r>
              <a:rPr lang="nl-NL" err="1"/>
              <a:t>confusion</a:t>
            </a:r>
            <a:r>
              <a:rPr lang="nl-NL"/>
              <a:t> </a:t>
            </a:r>
            <a:r>
              <a:rPr lang="nl-NL" err="1"/>
              <a:t>about</a:t>
            </a:r>
            <a:r>
              <a:rPr lang="nl-NL"/>
              <a:t> these </a:t>
            </a:r>
            <a:r>
              <a:rPr lang="nl-NL" err="1"/>
              <a:t>models</a:t>
            </a:r>
            <a:r>
              <a:rPr lang="nl-NL"/>
              <a:t> </a:t>
            </a:r>
            <a:r>
              <a:rPr lang="nl-NL" err="1"/>
              <a:t>and</a:t>
            </a:r>
            <a:r>
              <a:rPr lang="nl-NL"/>
              <a:t> </a:t>
            </a:r>
            <a:r>
              <a:rPr lang="nl-NL" err="1"/>
              <a:t>terms</a:t>
            </a:r>
            <a:r>
              <a:rPr lang="nl-NL"/>
              <a:t>. </a:t>
            </a:r>
            <a:r>
              <a:rPr lang="nl-NL" err="1"/>
              <a:t>Some</a:t>
            </a:r>
            <a:r>
              <a:rPr lang="nl-NL"/>
              <a:t> </a:t>
            </a:r>
            <a:r>
              <a:rPr lang="nl-NL" err="1"/>
              <a:t>scholars</a:t>
            </a:r>
            <a:r>
              <a:rPr lang="nl-NL"/>
              <a:t> </a:t>
            </a:r>
            <a:r>
              <a:rPr lang="nl-NL" err="1"/>
              <a:t>believe</a:t>
            </a:r>
            <a:r>
              <a:rPr lang="nl-NL"/>
              <a:t> </a:t>
            </a:r>
            <a:r>
              <a:rPr lang="nl-NL" err="1"/>
              <a:t>one</a:t>
            </a:r>
            <a:r>
              <a:rPr lang="nl-NL"/>
              <a:t> model </a:t>
            </a:r>
            <a:r>
              <a:rPr lang="nl-NL" err="1"/>
              <a:t>to</a:t>
            </a:r>
            <a:r>
              <a:rPr lang="nl-NL"/>
              <a:t> </a:t>
            </a:r>
            <a:r>
              <a:rPr lang="nl-NL" err="1"/>
              <a:t>be</a:t>
            </a:r>
            <a:r>
              <a:rPr lang="nl-NL"/>
              <a:t> superior </a:t>
            </a:r>
            <a:r>
              <a:rPr lang="nl-NL" err="1"/>
              <a:t>to</a:t>
            </a:r>
            <a:r>
              <a:rPr lang="nl-NL"/>
              <a:t> </a:t>
            </a:r>
            <a:r>
              <a:rPr lang="nl-NL" err="1"/>
              <a:t>the</a:t>
            </a:r>
            <a:r>
              <a:rPr lang="nl-NL"/>
              <a:t> </a:t>
            </a:r>
            <a:r>
              <a:rPr lang="nl-NL" err="1"/>
              <a:t>other</a:t>
            </a:r>
            <a:r>
              <a:rPr lang="nl-NL"/>
              <a:t> </a:t>
            </a:r>
            <a:r>
              <a:rPr lang="nl-NL" err="1"/>
              <a:t>for</a:t>
            </a:r>
            <a:r>
              <a:rPr lang="nl-NL"/>
              <a:t> </a:t>
            </a:r>
            <a:r>
              <a:rPr lang="nl-NL" err="1"/>
              <a:t>certain</a:t>
            </a:r>
            <a:r>
              <a:rPr lang="nl-NL"/>
              <a:t> </a:t>
            </a:r>
            <a:r>
              <a:rPr lang="nl-NL" err="1"/>
              <a:t>tasks</a:t>
            </a:r>
            <a:r>
              <a:rPr lang="nl-NL"/>
              <a:t>. For </a:t>
            </a:r>
            <a:r>
              <a:rPr lang="nl-NL" err="1"/>
              <a:t>example</a:t>
            </a:r>
            <a:r>
              <a:rPr lang="nl-NL"/>
              <a:t> </a:t>
            </a:r>
            <a:r>
              <a:rPr lang="nl-NL" err="1"/>
              <a:t>that</a:t>
            </a:r>
            <a:r>
              <a:rPr lang="nl-NL"/>
              <a:t> a </a:t>
            </a:r>
            <a:r>
              <a:rPr lang="nl-NL" err="1"/>
              <a:t>ToC</a:t>
            </a:r>
            <a:r>
              <a:rPr lang="nl-NL"/>
              <a:t> is </a:t>
            </a:r>
            <a:r>
              <a:rPr lang="nl-NL" err="1"/>
              <a:t>better</a:t>
            </a:r>
            <a:r>
              <a:rPr lang="nl-NL"/>
              <a:t> </a:t>
            </a:r>
            <a:r>
              <a:rPr lang="nl-NL" err="1"/>
              <a:t>for</a:t>
            </a:r>
            <a:r>
              <a:rPr lang="nl-NL"/>
              <a:t> </a:t>
            </a:r>
            <a:r>
              <a:rPr lang="nl-NL" err="1"/>
              <a:t>visualizing</a:t>
            </a:r>
            <a:r>
              <a:rPr lang="nl-NL"/>
              <a:t> change </a:t>
            </a:r>
            <a:r>
              <a:rPr lang="nl-NL" err="1"/>
              <a:t>while</a:t>
            </a:r>
            <a:r>
              <a:rPr lang="nl-NL"/>
              <a:t> </a:t>
            </a:r>
            <a:r>
              <a:rPr lang="nl-NL" err="1"/>
              <a:t>an</a:t>
            </a:r>
            <a:r>
              <a:rPr lang="nl-NL"/>
              <a:t> impact </a:t>
            </a:r>
            <a:r>
              <a:rPr lang="nl-NL" err="1"/>
              <a:t>value</a:t>
            </a:r>
            <a:r>
              <a:rPr lang="nl-NL"/>
              <a:t> chain is </a:t>
            </a:r>
            <a:r>
              <a:rPr lang="nl-NL" err="1"/>
              <a:t>better</a:t>
            </a:r>
            <a:r>
              <a:rPr lang="nl-NL"/>
              <a:t> </a:t>
            </a:r>
            <a:r>
              <a:rPr lang="nl-NL" err="1"/>
              <a:t>for</a:t>
            </a:r>
            <a:r>
              <a:rPr lang="nl-NL"/>
              <a:t> making </a:t>
            </a:r>
            <a:r>
              <a:rPr lang="nl-NL" err="1"/>
              <a:t>strategic</a:t>
            </a:r>
            <a:r>
              <a:rPr lang="nl-NL"/>
              <a:t> </a:t>
            </a:r>
            <a:r>
              <a:rPr lang="nl-NL" err="1"/>
              <a:t>decisions</a:t>
            </a:r>
            <a:r>
              <a:rPr lang="nl-NL"/>
              <a:t>. </a:t>
            </a:r>
          </a:p>
          <a:p>
            <a:pPr marL="0" indent="0">
              <a:buFontTx/>
              <a:buNone/>
            </a:pPr>
            <a:endParaRPr lang="nl-NL"/>
          </a:p>
        </p:txBody>
      </p:sp>
      <p:sp>
        <p:nvSpPr>
          <p:cNvPr id="4" name="Slide Number Placeholder 3"/>
          <p:cNvSpPr>
            <a:spLocks noGrp="1"/>
          </p:cNvSpPr>
          <p:nvPr>
            <p:ph type="sldNum" sz="quarter" idx="5"/>
          </p:nvPr>
        </p:nvSpPr>
        <p:spPr/>
        <p:txBody>
          <a:bodyPr/>
          <a:lstStyle/>
          <a:p>
            <a:fld id="{F6B8DA9B-A1C6-40E2-94F5-2AF7267A93CA}" type="slidenum">
              <a:rPr lang="nl-NL" smtClean="0"/>
              <a:t>13</a:t>
            </a:fld>
            <a:endParaRPr lang="nl-NL"/>
          </a:p>
        </p:txBody>
      </p:sp>
    </p:spTree>
    <p:extLst>
      <p:ext uri="{BB962C8B-B14F-4D97-AF65-F5344CB8AC3E}">
        <p14:creationId xmlns:p14="http://schemas.microsoft.com/office/powerpoint/2010/main" val="133711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55A18D-0649-4F87-B2F8-124A6316DFC5}" type="datetimeFigureOut">
              <a:rPr lang="nl-NL" smtClean="0"/>
              <a:t>12-12-2023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580B2741-CA3E-4D07-B942-2D20B5449194}" type="slidenum">
              <a:rPr lang="nl-NL" smtClean="0"/>
              <a:t>‹#›</a:t>
            </a:fld>
            <a:endParaRPr lang="nl-NL"/>
          </a:p>
        </p:txBody>
      </p:sp>
    </p:spTree>
    <p:extLst>
      <p:ext uri="{BB962C8B-B14F-4D97-AF65-F5344CB8AC3E}">
        <p14:creationId xmlns:p14="http://schemas.microsoft.com/office/powerpoint/2010/main" val="592555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8E7B-06AB-4AF0-9EA7-DBC4671E8D7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5FBBADF-AD01-4BA9-9060-D46181651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1D232DB-7768-49D3-B5CE-B2F0AEEC8919}"/>
              </a:ext>
            </a:extLst>
          </p:cNvPr>
          <p:cNvSpPr>
            <a:spLocks noGrp="1"/>
          </p:cNvSpPr>
          <p:nvPr>
            <p:ph type="dt" sz="half" idx="10"/>
          </p:nvPr>
        </p:nvSpPr>
        <p:spPr/>
        <p:txBody>
          <a:bodyPr/>
          <a:lstStyle/>
          <a:p>
            <a:fld id="{BB784946-65D8-4D58-BD27-11325C08D4BA}" type="datetimeFigureOut">
              <a:rPr lang="nl-NL" smtClean="0"/>
              <a:t>12-12-2023</a:t>
            </a:fld>
            <a:endParaRPr lang="nl-NL"/>
          </a:p>
        </p:txBody>
      </p:sp>
      <p:sp>
        <p:nvSpPr>
          <p:cNvPr id="5" name="Footer Placeholder 4">
            <a:extLst>
              <a:ext uri="{FF2B5EF4-FFF2-40B4-BE49-F238E27FC236}">
                <a16:creationId xmlns:a16="http://schemas.microsoft.com/office/drawing/2014/main" id="{BDE9F1FA-1ADF-4454-BBC1-13B43F5C600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D96240F-DE27-4418-BEFF-89EF791E03BC}"/>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2F8CAF6C-04C3-44E7-9456-E2850E950AAC}"/>
              </a:ext>
            </a:extLst>
          </p:cNvPr>
          <p:cNvPicPr>
            <a:picLocks noChangeAspect="1"/>
          </p:cNvPicPr>
          <p:nvPr userDrawn="1"/>
        </p:nvPicPr>
        <p:blipFill>
          <a:blip r:embed="rId2"/>
          <a:stretch>
            <a:fillRect/>
          </a:stretch>
        </p:blipFill>
        <p:spPr>
          <a:xfrm>
            <a:off x="0" y="7257"/>
            <a:ext cx="12192000" cy="6843486"/>
          </a:xfrm>
          <a:prstGeom prst="rect">
            <a:avLst/>
          </a:prstGeom>
        </p:spPr>
      </p:pic>
    </p:spTree>
    <p:extLst>
      <p:ext uri="{BB962C8B-B14F-4D97-AF65-F5344CB8AC3E}">
        <p14:creationId xmlns:p14="http://schemas.microsoft.com/office/powerpoint/2010/main" val="2086553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7C81-C791-49E8-9753-8DD207F4B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B1FEFC11-AA36-4B6E-BC6E-9750E59B8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D2727-A234-4E29-900E-0126EE40C136}"/>
              </a:ext>
            </a:extLst>
          </p:cNvPr>
          <p:cNvSpPr>
            <a:spLocks noGrp="1"/>
          </p:cNvSpPr>
          <p:nvPr>
            <p:ph type="dt" sz="half" idx="10"/>
          </p:nvPr>
        </p:nvSpPr>
        <p:spPr/>
        <p:txBody>
          <a:bodyPr/>
          <a:lstStyle/>
          <a:p>
            <a:fld id="{BB784946-65D8-4D58-BD27-11325C08D4BA}" type="datetimeFigureOut">
              <a:rPr lang="nl-NL" smtClean="0"/>
              <a:t>12-12-2023</a:t>
            </a:fld>
            <a:endParaRPr lang="nl-NL"/>
          </a:p>
        </p:txBody>
      </p:sp>
      <p:sp>
        <p:nvSpPr>
          <p:cNvPr id="5" name="Footer Placeholder 4">
            <a:extLst>
              <a:ext uri="{FF2B5EF4-FFF2-40B4-BE49-F238E27FC236}">
                <a16:creationId xmlns:a16="http://schemas.microsoft.com/office/drawing/2014/main" id="{B0A31787-1E7D-49E8-A072-7FB683378C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71DC1E3-A3FF-4C5A-9FCF-91BB827D31E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15A49B41-1AB3-48F0-B811-5B2A9DFFAEB6}"/>
              </a:ext>
            </a:extLst>
          </p:cNvPr>
          <p:cNvPicPr>
            <a:picLocks noChangeAspect="1"/>
          </p:cNvPicPr>
          <p:nvPr userDrawn="1"/>
        </p:nvPicPr>
        <p:blipFill>
          <a:blip r:embed="rId2"/>
          <a:stretch>
            <a:fillRect/>
          </a:stretch>
        </p:blipFill>
        <p:spPr>
          <a:xfrm>
            <a:off x="0" y="1588"/>
            <a:ext cx="12192000" cy="6854823"/>
          </a:xfrm>
          <a:prstGeom prst="rect">
            <a:avLst/>
          </a:prstGeom>
        </p:spPr>
      </p:pic>
    </p:spTree>
    <p:extLst>
      <p:ext uri="{BB962C8B-B14F-4D97-AF65-F5344CB8AC3E}">
        <p14:creationId xmlns:p14="http://schemas.microsoft.com/office/powerpoint/2010/main" val="2176042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053B-5320-4639-90CC-984F057E129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672E858-1C19-44AC-9E11-8809E881D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078131AB-B6F3-4280-8955-6865685F02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C810D5C5-8231-42C1-8F15-4C00E0393F5A}"/>
              </a:ext>
            </a:extLst>
          </p:cNvPr>
          <p:cNvSpPr>
            <a:spLocks noGrp="1"/>
          </p:cNvSpPr>
          <p:nvPr>
            <p:ph type="dt" sz="half" idx="10"/>
          </p:nvPr>
        </p:nvSpPr>
        <p:spPr/>
        <p:txBody>
          <a:bodyPr/>
          <a:lstStyle/>
          <a:p>
            <a:fld id="{BB784946-65D8-4D58-BD27-11325C08D4BA}" type="datetimeFigureOut">
              <a:rPr lang="nl-NL" smtClean="0"/>
              <a:t>12-12-2023</a:t>
            </a:fld>
            <a:endParaRPr lang="nl-NL"/>
          </a:p>
        </p:txBody>
      </p:sp>
      <p:sp>
        <p:nvSpPr>
          <p:cNvPr id="6" name="Footer Placeholder 5">
            <a:extLst>
              <a:ext uri="{FF2B5EF4-FFF2-40B4-BE49-F238E27FC236}">
                <a16:creationId xmlns:a16="http://schemas.microsoft.com/office/drawing/2014/main" id="{6E303533-E9DE-4896-83F8-1CF6CCCAC27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1A20589-17ED-4158-9D33-B6B48EE3AAC0}"/>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419BD918-851C-453E-9EF0-B8E97AFE01C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8385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DAF-DA24-424B-BDC9-C3274A5311CA}"/>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C2A029E8-83D7-409A-AB89-1F6A4D4B0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6C482-12CB-41DE-B64B-E8402900D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EED7B8F9-3F76-4455-AA0E-C806C40E9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73CC7-B3B5-427B-8D55-43D121DDC8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7702904-CD4F-42C4-B986-C7C79CD243CB}"/>
              </a:ext>
            </a:extLst>
          </p:cNvPr>
          <p:cNvSpPr>
            <a:spLocks noGrp="1"/>
          </p:cNvSpPr>
          <p:nvPr>
            <p:ph type="dt" sz="half" idx="10"/>
          </p:nvPr>
        </p:nvSpPr>
        <p:spPr/>
        <p:txBody>
          <a:bodyPr/>
          <a:lstStyle/>
          <a:p>
            <a:fld id="{BB784946-65D8-4D58-BD27-11325C08D4BA}" type="datetimeFigureOut">
              <a:rPr lang="nl-NL" smtClean="0"/>
              <a:t>12-12-2023</a:t>
            </a:fld>
            <a:endParaRPr lang="nl-NL"/>
          </a:p>
        </p:txBody>
      </p:sp>
      <p:sp>
        <p:nvSpPr>
          <p:cNvPr id="8" name="Footer Placeholder 7">
            <a:extLst>
              <a:ext uri="{FF2B5EF4-FFF2-40B4-BE49-F238E27FC236}">
                <a16:creationId xmlns:a16="http://schemas.microsoft.com/office/drawing/2014/main" id="{0F54FD75-36E5-4123-9D34-932EECE6C369}"/>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EEEF493-F5A6-47E1-BF85-32F2B96D1B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11" name="Picture 10">
            <a:extLst>
              <a:ext uri="{FF2B5EF4-FFF2-40B4-BE49-F238E27FC236}">
                <a16:creationId xmlns:a16="http://schemas.microsoft.com/office/drawing/2014/main" id="{DE43B215-E2C7-44EC-A23A-AE613119821D}"/>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88342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F81E-74AF-4B6B-BB8D-C1031A82D7D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074A799-728A-4A73-AED4-84D2B9A07237}"/>
              </a:ext>
            </a:extLst>
          </p:cNvPr>
          <p:cNvSpPr>
            <a:spLocks noGrp="1"/>
          </p:cNvSpPr>
          <p:nvPr>
            <p:ph type="dt" sz="half" idx="10"/>
          </p:nvPr>
        </p:nvSpPr>
        <p:spPr/>
        <p:txBody>
          <a:bodyPr/>
          <a:lstStyle/>
          <a:p>
            <a:fld id="{BB784946-65D8-4D58-BD27-11325C08D4BA}" type="datetimeFigureOut">
              <a:rPr lang="nl-NL" smtClean="0"/>
              <a:t>12-12-2023</a:t>
            </a:fld>
            <a:endParaRPr lang="nl-NL"/>
          </a:p>
        </p:txBody>
      </p:sp>
      <p:sp>
        <p:nvSpPr>
          <p:cNvPr id="4" name="Footer Placeholder 3">
            <a:extLst>
              <a:ext uri="{FF2B5EF4-FFF2-40B4-BE49-F238E27FC236}">
                <a16:creationId xmlns:a16="http://schemas.microsoft.com/office/drawing/2014/main" id="{B6A9C831-2E28-4966-A8A9-0D8D13C7C7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0D3D87B-6208-45CD-9E7B-A7CC57D1486A}"/>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BEC203C7-FE5B-4D65-A8F4-CAB31FF245DB}"/>
              </a:ext>
            </a:extLst>
          </p:cNvPr>
          <p:cNvPicPr>
            <a:picLocks noChangeAspect="1"/>
          </p:cNvPicPr>
          <p:nvPr userDrawn="1"/>
        </p:nvPicPr>
        <p:blipFill>
          <a:blip r:embed="rId2"/>
          <a:stretch>
            <a:fillRect/>
          </a:stretch>
        </p:blipFill>
        <p:spPr>
          <a:xfrm>
            <a:off x="0" y="7257"/>
            <a:ext cx="12192000" cy="6843486"/>
          </a:xfrm>
          <a:prstGeom prst="rect">
            <a:avLst/>
          </a:prstGeom>
        </p:spPr>
      </p:pic>
      <p:pic>
        <p:nvPicPr>
          <p:cNvPr id="9" name="Picture 8">
            <a:extLst>
              <a:ext uri="{FF2B5EF4-FFF2-40B4-BE49-F238E27FC236}">
                <a16:creationId xmlns:a16="http://schemas.microsoft.com/office/drawing/2014/main" id="{E4DBAE0D-0496-4A2D-B9C0-68609623C80A}"/>
              </a:ext>
            </a:extLst>
          </p:cNvPr>
          <p:cNvPicPr>
            <a:picLocks noChangeAspect="1"/>
          </p:cNvPicPr>
          <p:nvPr userDrawn="1"/>
        </p:nvPicPr>
        <p:blipFill>
          <a:blip r:embed="rId3"/>
          <a:stretch>
            <a:fillRect/>
          </a:stretch>
        </p:blipFill>
        <p:spPr>
          <a:xfrm>
            <a:off x="0" y="3628"/>
            <a:ext cx="12192000" cy="6850743"/>
          </a:xfrm>
          <a:prstGeom prst="rect">
            <a:avLst/>
          </a:prstGeom>
        </p:spPr>
      </p:pic>
    </p:spTree>
    <p:extLst>
      <p:ext uri="{BB962C8B-B14F-4D97-AF65-F5344CB8AC3E}">
        <p14:creationId xmlns:p14="http://schemas.microsoft.com/office/powerpoint/2010/main" val="381349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4C84-6835-4110-8AEB-79907C0D2E3C}"/>
              </a:ext>
            </a:extLst>
          </p:cNvPr>
          <p:cNvSpPr>
            <a:spLocks noGrp="1"/>
          </p:cNvSpPr>
          <p:nvPr>
            <p:ph type="dt" sz="half" idx="10"/>
          </p:nvPr>
        </p:nvSpPr>
        <p:spPr/>
        <p:txBody>
          <a:bodyPr/>
          <a:lstStyle/>
          <a:p>
            <a:fld id="{BB784946-65D8-4D58-BD27-11325C08D4BA}" type="datetimeFigureOut">
              <a:rPr lang="nl-NL" smtClean="0"/>
              <a:t>12-12-2023</a:t>
            </a:fld>
            <a:endParaRPr lang="nl-NL"/>
          </a:p>
        </p:txBody>
      </p:sp>
      <p:sp>
        <p:nvSpPr>
          <p:cNvPr id="3" name="Footer Placeholder 2">
            <a:extLst>
              <a:ext uri="{FF2B5EF4-FFF2-40B4-BE49-F238E27FC236}">
                <a16:creationId xmlns:a16="http://schemas.microsoft.com/office/drawing/2014/main" id="{5D889364-0BAD-40BA-809F-D8BCC6114063}"/>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F5BE4DD9-7789-43A2-944E-4029E19316D4}"/>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6" name="Picture 5">
            <a:extLst>
              <a:ext uri="{FF2B5EF4-FFF2-40B4-BE49-F238E27FC236}">
                <a16:creationId xmlns:a16="http://schemas.microsoft.com/office/drawing/2014/main" id="{C78D77AB-7FB5-47BB-8B68-F3791188F7A5}"/>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816940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B984-4FCC-4C94-9711-EBAB0FF0F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DB22700D-F58D-4C18-8EBF-8C73AC40D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A0CDDFFF-21E2-412A-8480-1B035D4EF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95BD-3E50-4004-A27A-E0D8769D7023}"/>
              </a:ext>
            </a:extLst>
          </p:cNvPr>
          <p:cNvSpPr>
            <a:spLocks noGrp="1"/>
          </p:cNvSpPr>
          <p:nvPr>
            <p:ph type="dt" sz="half" idx="10"/>
          </p:nvPr>
        </p:nvSpPr>
        <p:spPr/>
        <p:txBody>
          <a:bodyPr/>
          <a:lstStyle/>
          <a:p>
            <a:fld id="{BB784946-65D8-4D58-BD27-11325C08D4BA}" type="datetimeFigureOut">
              <a:rPr lang="nl-NL" smtClean="0"/>
              <a:t>12-12-2023</a:t>
            </a:fld>
            <a:endParaRPr lang="nl-NL"/>
          </a:p>
        </p:txBody>
      </p:sp>
      <p:sp>
        <p:nvSpPr>
          <p:cNvPr id="6" name="Footer Placeholder 5">
            <a:extLst>
              <a:ext uri="{FF2B5EF4-FFF2-40B4-BE49-F238E27FC236}">
                <a16:creationId xmlns:a16="http://schemas.microsoft.com/office/drawing/2014/main" id="{F07B33E5-4EA7-4CB3-B3C6-D7F4D63D7EB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C6C5E9E-8B3A-46B3-960C-6990909ACFFF}"/>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C7E6857F-29F5-404A-BD68-8038EFB3AC27}"/>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2765926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474D-A441-4AA2-AEBA-EB300AE85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43C35BDE-76CB-49DF-9086-AB2EDFD27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044CF78-F740-4722-A51B-8C1C7318C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94D4B-3D0D-44F8-A070-41E2A734AC17}"/>
              </a:ext>
            </a:extLst>
          </p:cNvPr>
          <p:cNvSpPr>
            <a:spLocks noGrp="1"/>
          </p:cNvSpPr>
          <p:nvPr>
            <p:ph type="dt" sz="half" idx="10"/>
          </p:nvPr>
        </p:nvSpPr>
        <p:spPr/>
        <p:txBody>
          <a:bodyPr/>
          <a:lstStyle/>
          <a:p>
            <a:fld id="{BB784946-65D8-4D58-BD27-11325C08D4BA}" type="datetimeFigureOut">
              <a:rPr lang="nl-NL" smtClean="0"/>
              <a:t>12-12-2023</a:t>
            </a:fld>
            <a:endParaRPr lang="nl-NL"/>
          </a:p>
        </p:txBody>
      </p:sp>
      <p:sp>
        <p:nvSpPr>
          <p:cNvPr id="6" name="Footer Placeholder 5">
            <a:extLst>
              <a:ext uri="{FF2B5EF4-FFF2-40B4-BE49-F238E27FC236}">
                <a16:creationId xmlns:a16="http://schemas.microsoft.com/office/drawing/2014/main" id="{F9E34C62-A03B-4FE7-A7BB-6533EADF401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76D920F-28CA-4585-926E-20E28BA19545}"/>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F3DA720C-FE57-43A9-AD3B-E7C18EE7DE8A}"/>
              </a:ext>
            </a:extLst>
          </p:cNvPr>
          <p:cNvPicPr>
            <a:picLocks noChangeAspect="1"/>
          </p:cNvPicPr>
          <p:nvPr userDrawn="1"/>
        </p:nvPicPr>
        <p:blipFill>
          <a:blip r:embed="rId2"/>
          <a:stretch>
            <a:fillRect/>
          </a:stretch>
        </p:blipFill>
        <p:spPr>
          <a:xfrm>
            <a:off x="0" y="10885"/>
            <a:ext cx="12192000" cy="6836229"/>
          </a:xfrm>
          <a:prstGeom prst="rect">
            <a:avLst/>
          </a:prstGeom>
        </p:spPr>
      </p:pic>
    </p:spTree>
    <p:extLst>
      <p:ext uri="{BB962C8B-B14F-4D97-AF65-F5344CB8AC3E}">
        <p14:creationId xmlns:p14="http://schemas.microsoft.com/office/powerpoint/2010/main" val="1478435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A7A9-65E1-43E2-92D2-EB3AFE02A63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19D11ADC-840F-46A6-9AE9-65BC3125F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513F40D-F425-4792-BF3C-5491A2996795}"/>
              </a:ext>
            </a:extLst>
          </p:cNvPr>
          <p:cNvSpPr>
            <a:spLocks noGrp="1"/>
          </p:cNvSpPr>
          <p:nvPr>
            <p:ph type="dt" sz="half" idx="10"/>
          </p:nvPr>
        </p:nvSpPr>
        <p:spPr/>
        <p:txBody>
          <a:bodyPr/>
          <a:lstStyle/>
          <a:p>
            <a:fld id="{BB784946-65D8-4D58-BD27-11325C08D4BA}" type="datetimeFigureOut">
              <a:rPr lang="nl-NL" smtClean="0"/>
              <a:t>12-12-2023</a:t>
            </a:fld>
            <a:endParaRPr lang="nl-NL"/>
          </a:p>
        </p:txBody>
      </p:sp>
      <p:sp>
        <p:nvSpPr>
          <p:cNvPr id="5" name="Footer Placeholder 4">
            <a:extLst>
              <a:ext uri="{FF2B5EF4-FFF2-40B4-BE49-F238E27FC236}">
                <a16:creationId xmlns:a16="http://schemas.microsoft.com/office/drawing/2014/main" id="{F0963073-5E5E-4DCA-BBE8-7A45D19DAC1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94DAF72-587D-47C6-B6CF-A7AEB6731EA3}"/>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C98DA087-EACC-4163-89C6-5FEAD7C01DD9}"/>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1593599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351A-DFCC-49DB-8C7E-5311EBBC59D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522E166-EA33-4370-BE7B-7C9DC88B574D}"/>
              </a:ext>
            </a:extLst>
          </p:cNvPr>
          <p:cNvSpPr>
            <a:spLocks noGrp="1"/>
          </p:cNvSpPr>
          <p:nvPr>
            <p:ph type="dt" sz="half" idx="10"/>
          </p:nvPr>
        </p:nvSpPr>
        <p:spPr/>
        <p:txBody>
          <a:bodyPr/>
          <a:lstStyle/>
          <a:p>
            <a:fld id="{BB784946-65D8-4D58-BD27-11325C08D4BA}" type="datetimeFigureOut">
              <a:rPr lang="nl-NL" smtClean="0"/>
              <a:t>12-12-2023</a:t>
            </a:fld>
            <a:endParaRPr lang="nl-NL"/>
          </a:p>
        </p:txBody>
      </p:sp>
      <p:sp>
        <p:nvSpPr>
          <p:cNvPr id="4" name="Footer Placeholder 3">
            <a:extLst>
              <a:ext uri="{FF2B5EF4-FFF2-40B4-BE49-F238E27FC236}">
                <a16:creationId xmlns:a16="http://schemas.microsoft.com/office/drawing/2014/main" id="{B470E268-F5D1-4BFA-89C7-BC81761316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C7F7E90-ADD4-4523-A589-5D0544DD19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AB2AB332-8B7E-46A9-81BE-A7C8A64D91F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081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eldia">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55367" y="504000"/>
            <a:ext cx="7921367" cy="1512000"/>
          </a:xfrm>
        </p:spPr>
        <p:txBody>
          <a:bodyPr/>
          <a:lstStyle>
            <a:lvl1pPr>
              <a:lnSpc>
                <a:spcPts val="6000"/>
              </a:lnSpc>
              <a:defRPr sz="7000" baseline="0">
                <a:solidFill>
                  <a:schemeClr val="bg1"/>
                </a:solidFill>
              </a:defRPr>
            </a:lvl1pPr>
          </a:lstStyle>
          <a:p>
            <a:r>
              <a:rPr lang="nl-NL"/>
              <a:t>Titel  bewerken</a:t>
            </a:r>
          </a:p>
        </p:txBody>
      </p:sp>
      <p:sp>
        <p:nvSpPr>
          <p:cNvPr id="3" name="Subtitel 2"/>
          <p:cNvSpPr>
            <a:spLocks noGrp="1"/>
          </p:cNvSpPr>
          <p:nvPr>
            <p:ph type="subTitle" idx="1" hasCustomPrompt="1"/>
          </p:nvPr>
        </p:nvSpPr>
        <p:spPr>
          <a:xfrm>
            <a:off x="655367" y="2133600"/>
            <a:ext cx="7133967" cy="108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Subtitel bewerken</a:t>
            </a:r>
          </a:p>
        </p:txBody>
      </p:sp>
    </p:spTree>
    <p:extLst>
      <p:ext uri="{BB962C8B-B14F-4D97-AF65-F5344CB8AC3E}">
        <p14:creationId xmlns:p14="http://schemas.microsoft.com/office/powerpoint/2010/main" val="1822076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5836-3C30-46B3-AC32-32184EFACE94}"/>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C2CE826-A37F-4AC1-9BE1-1F6175533032}"/>
              </a:ext>
            </a:extLst>
          </p:cNvPr>
          <p:cNvSpPr>
            <a:spLocks noGrp="1"/>
          </p:cNvSpPr>
          <p:nvPr>
            <p:ph type="dt" sz="half" idx="10"/>
          </p:nvPr>
        </p:nvSpPr>
        <p:spPr/>
        <p:txBody>
          <a:bodyPr/>
          <a:lstStyle/>
          <a:p>
            <a:fld id="{BB784946-65D8-4D58-BD27-11325C08D4BA}" type="datetimeFigureOut">
              <a:rPr lang="nl-NL" smtClean="0"/>
              <a:t>12-12-2023</a:t>
            </a:fld>
            <a:endParaRPr lang="nl-NL"/>
          </a:p>
        </p:txBody>
      </p:sp>
      <p:sp>
        <p:nvSpPr>
          <p:cNvPr id="4" name="Footer Placeholder 3">
            <a:extLst>
              <a:ext uri="{FF2B5EF4-FFF2-40B4-BE49-F238E27FC236}">
                <a16:creationId xmlns:a16="http://schemas.microsoft.com/office/drawing/2014/main" id="{5D3B7CDC-D6D8-413E-B94F-44398EEF0F1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6FEA4A04-10DC-4A9E-9719-FA34C6AF249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C00C266C-CE31-45BF-A71A-1D8B66BDBBE0}"/>
              </a:ext>
            </a:extLst>
          </p:cNvPr>
          <p:cNvPicPr>
            <a:picLocks noChangeAspect="1"/>
          </p:cNvPicPr>
          <p:nvPr userDrawn="1"/>
        </p:nvPicPr>
        <p:blipFill>
          <a:blip r:embed="rId2"/>
          <a:stretch>
            <a:fillRect/>
          </a:stretch>
        </p:blipFill>
        <p:spPr>
          <a:xfrm>
            <a:off x="0" y="3178"/>
            <a:ext cx="12192000" cy="6851643"/>
          </a:xfrm>
          <a:prstGeom prst="rect">
            <a:avLst/>
          </a:prstGeom>
        </p:spPr>
      </p:pic>
    </p:spTree>
    <p:extLst>
      <p:ext uri="{BB962C8B-B14F-4D97-AF65-F5344CB8AC3E}">
        <p14:creationId xmlns:p14="http://schemas.microsoft.com/office/powerpoint/2010/main" val="2459177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0022-96ED-4DD2-84BC-BCBF6E37B927}"/>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3760D3B8-0BEB-4F42-B662-3A8AD3E80B3E}"/>
              </a:ext>
            </a:extLst>
          </p:cNvPr>
          <p:cNvSpPr>
            <a:spLocks noGrp="1"/>
          </p:cNvSpPr>
          <p:nvPr>
            <p:ph type="dt" sz="half" idx="10"/>
          </p:nvPr>
        </p:nvSpPr>
        <p:spPr/>
        <p:txBody>
          <a:bodyPr/>
          <a:lstStyle/>
          <a:p>
            <a:fld id="{BB784946-65D8-4D58-BD27-11325C08D4BA}" type="datetimeFigureOut">
              <a:rPr lang="nl-NL" smtClean="0"/>
              <a:t>12-12-2023</a:t>
            </a:fld>
            <a:endParaRPr lang="nl-NL"/>
          </a:p>
        </p:txBody>
      </p:sp>
      <p:sp>
        <p:nvSpPr>
          <p:cNvPr id="4" name="Footer Placeholder 3">
            <a:extLst>
              <a:ext uri="{FF2B5EF4-FFF2-40B4-BE49-F238E27FC236}">
                <a16:creationId xmlns:a16="http://schemas.microsoft.com/office/drawing/2014/main" id="{6400C17B-CE54-4038-854C-2C3DBD81F638}"/>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14E0C8E-42AE-4EC8-A793-158E3318712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BC1B9812-D52B-4AD2-9512-B0199C01986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4159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3862-AD3E-48D0-9AC7-DA607304EFE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0728E66-DB1E-4D57-B0F1-41F2B8775F58}"/>
              </a:ext>
            </a:extLst>
          </p:cNvPr>
          <p:cNvSpPr>
            <a:spLocks noGrp="1"/>
          </p:cNvSpPr>
          <p:nvPr>
            <p:ph type="dt" sz="half" idx="10"/>
          </p:nvPr>
        </p:nvSpPr>
        <p:spPr/>
        <p:txBody>
          <a:bodyPr/>
          <a:lstStyle/>
          <a:p>
            <a:fld id="{BB784946-65D8-4D58-BD27-11325C08D4BA}" type="datetimeFigureOut">
              <a:rPr lang="nl-NL" smtClean="0"/>
              <a:t>12-12-2023</a:t>
            </a:fld>
            <a:endParaRPr lang="nl-NL"/>
          </a:p>
        </p:txBody>
      </p:sp>
      <p:sp>
        <p:nvSpPr>
          <p:cNvPr id="4" name="Footer Placeholder 3">
            <a:extLst>
              <a:ext uri="{FF2B5EF4-FFF2-40B4-BE49-F238E27FC236}">
                <a16:creationId xmlns:a16="http://schemas.microsoft.com/office/drawing/2014/main" id="{ACC0A6FA-E5E4-41F8-B748-DB3A55D7BB83}"/>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DB4BDAE-3E11-48DB-AF9D-E1644B91395B}"/>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03CA4BF6-C2DA-49E5-A4E9-D9F00CC2A917}"/>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714275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BDDF-99F3-45C0-ADAD-2F93B3C11758}"/>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A28F1CD-98AD-4BF8-920F-C5C2A4F00D64}"/>
              </a:ext>
            </a:extLst>
          </p:cNvPr>
          <p:cNvSpPr>
            <a:spLocks noGrp="1"/>
          </p:cNvSpPr>
          <p:nvPr>
            <p:ph type="dt" sz="half" idx="10"/>
          </p:nvPr>
        </p:nvSpPr>
        <p:spPr/>
        <p:txBody>
          <a:bodyPr/>
          <a:lstStyle/>
          <a:p>
            <a:fld id="{BB784946-65D8-4D58-BD27-11325C08D4BA}" type="datetimeFigureOut">
              <a:rPr lang="nl-NL" smtClean="0"/>
              <a:t>12-12-2023</a:t>
            </a:fld>
            <a:endParaRPr lang="nl-NL"/>
          </a:p>
        </p:txBody>
      </p:sp>
      <p:sp>
        <p:nvSpPr>
          <p:cNvPr id="4" name="Footer Placeholder 3">
            <a:extLst>
              <a:ext uri="{FF2B5EF4-FFF2-40B4-BE49-F238E27FC236}">
                <a16:creationId xmlns:a16="http://schemas.microsoft.com/office/drawing/2014/main" id="{FEB0BF26-D02A-4548-9CD7-198C0D40FB4B}"/>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1A15383-4F80-4697-BC7F-C00BB562A3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81926F24-ECF7-4589-AD26-DA46DEC83C22}"/>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3191439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2DCCD3"/>
                </a:solidFill>
              </a:defRPr>
            </a:lvl1pPr>
          </a:lstStyle>
          <a:p>
            <a:r>
              <a:rPr lang="nl-NL"/>
              <a:t>Titel bewerken</a:t>
            </a:r>
          </a:p>
        </p:txBody>
      </p:sp>
      <p:sp>
        <p:nvSpPr>
          <p:cNvPr id="3" name="Tijdelijke aanduiding voor inhoud 2"/>
          <p:cNvSpPr>
            <a:spLocks noGrp="1"/>
          </p:cNvSpPr>
          <p:nvPr>
            <p:ph idx="1" hasCustomPrompt="1"/>
          </p:nvPr>
        </p:nvSpPr>
        <p:spPr/>
        <p:txBody>
          <a:bodyPr/>
          <a:lstStyle>
            <a:lvl1pPr>
              <a:defRPr baseline="0"/>
            </a:lvl1pPr>
          </a:lstStyle>
          <a:p>
            <a:pPr lvl="0"/>
            <a:r>
              <a:rPr lang="nl-NL"/>
              <a:t>Klik om de tekst te bewerken</a:t>
            </a:r>
          </a:p>
          <a:p>
            <a:pPr lvl="1"/>
            <a:r>
              <a:rPr lang="nl-NL"/>
              <a:t>Tweede niveau tekst</a:t>
            </a:r>
          </a:p>
          <a:p>
            <a:pPr lvl="2"/>
            <a:r>
              <a:rPr lang="nl-NL"/>
              <a:t>Derde niveau tekst</a:t>
            </a:r>
          </a:p>
          <a:p>
            <a:pPr lvl="3"/>
            <a:r>
              <a:rPr lang="nl-NL"/>
              <a:t>Vierde niveau tekst</a:t>
            </a:r>
          </a:p>
          <a:p>
            <a:pPr lvl="4"/>
            <a:r>
              <a:rPr lang="nl-NL"/>
              <a:t>Vijfde niveau tekst</a:t>
            </a:r>
          </a:p>
        </p:txBody>
      </p:sp>
      <p:pic>
        <p:nvPicPr>
          <p:cNvPr id="8" name="Afbeelding 7" descr="ICE 2 blau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340" y="6178204"/>
            <a:ext cx="2160000" cy="303907"/>
          </a:xfrm>
          <a:prstGeom prst="rect">
            <a:avLst/>
          </a:prstGeom>
        </p:spPr>
      </p:pic>
    </p:spTree>
    <p:extLst>
      <p:ext uri="{BB962C8B-B14F-4D97-AF65-F5344CB8AC3E}">
        <p14:creationId xmlns:p14="http://schemas.microsoft.com/office/powerpoint/2010/main" val="2229846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00663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kst en afbeeld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5367" y="396000"/>
            <a:ext cx="5332799" cy="828000"/>
          </a:xfrm>
        </p:spPr>
        <p:txBody>
          <a:bodyPr/>
          <a:lstStyle>
            <a:lvl1pPr>
              <a:defRPr>
                <a:solidFill>
                  <a:srgbClr val="2DCCD3"/>
                </a:solidFill>
              </a:defRPr>
            </a:lvl1pPr>
          </a:lstStyle>
          <a:p>
            <a:r>
              <a:rPr lang="nl-NL"/>
              <a:t>Titel bewerken</a:t>
            </a:r>
          </a:p>
        </p:txBody>
      </p:sp>
      <p:sp>
        <p:nvSpPr>
          <p:cNvPr id="3" name="Tijdelijke aanduiding voor tekst 2"/>
          <p:cNvSpPr>
            <a:spLocks noGrp="1"/>
          </p:cNvSpPr>
          <p:nvPr>
            <p:ph type="body" idx="1" hasCustomPrompt="1"/>
          </p:nvPr>
        </p:nvSpPr>
        <p:spPr>
          <a:xfrm>
            <a:off x="657600" y="1296000"/>
            <a:ext cx="5330565" cy="355000"/>
          </a:xfrm>
        </p:spPr>
        <p:txBody>
          <a:bodyPr anchor="t" anchorCtr="0"/>
          <a:lstStyle>
            <a:lvl1pPr marL="0" indent="0">
              <a:buNone/>
              <a:defRPr sz="20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 te bewerken</a:t>
            </a:r>
          </a:p>
        </p:txBody>
      </p:sp>
      <p:sp>
        <p:nvSpPr>
          <p:cNvPr id="4" name="Tijdelijke aanduiding voor inhoud 3"/>
          <p:cNvSpPr>
            <a:spLocks noGrp="1"/>
          </p:cNvSpPr>
          <p:nvPr>
            <p:ph sz="half" idx="2" hasCustomPrompt="1"/>
          </p:nvPr>
        </p:nvSpPr>
        <p:spPr>
          <a:xfrm>
            <a:off x="655365" y="1600200"/>
            <a:ext cx="5332800" cy="43758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l-NL"/>
              <a:t>Klik om de tekst te bewerken</a:t>
            </a:r>
          </a:p>
          <a:p>
            <a:pPr lvl="1"/>
            <a:r>
              <a:rPr lang="nl-NL"/>
              <a:t>Tweede niveau tekst</a:t>
            </a:r>
          </a:p>
          <a:p>
            <a:pPr lvl="2"/>
            <a:r>
              <a:rPr lang="nl-NL"/>
              <a:t>Derde niveau tekst</a:t>
            </a:r>
          </a:p>
          <a:p>
            <a:pPr lvl="3"/>
            <a:r>
              <a:rPr lang="nl-NL"/>
              <a:t>Vierde niveau tekst</a:t>
            </a:r>
          </a:p>
          <a:p>
            <a:pPr lvl="4"/>
            <a:r>
              <a:rPr lang="nl-NL"/>
              <a:t>Vijfde niveau tekst</a:t>
            </a:r>
          </a:p>
        </p:txBody>
      </p:sp>
      <p:sp>
        <p:nvSpPr>
          <p:cNvPr id="10" name="Tijdelijke aanduiding voor afbeelding 2"/>
          <p:cNvSpPr>
            <a:spLocks noGrp="1"/>
          </p:cNvSpPr>
          <p:nvPr>
            <p:ph type="pic" idx="13" hasCustomPrompt="1"/>
          </p:nvPr>
        </p:nvSpPr>
        <p:spPr>
          <a:xfrm>
            <a:off x="6191999" y="488950"/>
            <a:ext cx="5352000" cy="50292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icoon om een foto</a:t>
            </a:r>
            <a:br>
              <a:rPr lang="nl-NL"/>
            </a:br>
            <a:r>
              <a:rPr lang="nl-NL"/>
              <a:t>toe te voegen</a:t>
            </a:r>
          </a:p>
        </p:txBody>
      </p:sp>
      <p:pic>
        <p:nvPicPr>
          <p:cNvPr id="11" name="Afbeelding 10" descr="ICE 2 blau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340" y="6178204"/>
            <a:ext cx="2160000" cy="303907"/>
          </a:xfrm>
          <a:prstGeom prst="rect">
            <a:avLst/>
          </a:prstGeom>
        </p:spPr>
      </p:pic>
    </p:spTree>
    <p:extLst>
      <p:ext uri="{BB962C8B-B14F-4D97-AF65-F5344CB8AC3E}">
        <p14:creationId xmlns:p14="http://schemas.microsoft.com/office/powerpoint/2010/main" val="54445742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7C81-C791-49E8-9753-8DD207F4B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B1FEFC11-AA36-4B6E-BC6E-9750E59B8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D2727-A234-4E29-900E-0126EE40C136}"/>
              </a:ext>
            </a:extLst>
          </p:cNvPr>
          <p:cNvSpPr>
            <a:spLocks noGrp="1"/>
          </p:cNvSpPr>
          <p:nvPr>
            <p:ph type="dt" sz="half" idx="10"/>
          </p:nvPr>
        </p:nvSpPr>
        <p:spPr/>
        <p:txBody>
          <a:bodyPr/>
          <a:lstStyle/>
          <a:p>
            <a:fld id="{BB784946-65D8-4D58-BD27-11325C08D4BA}" type="datetimeFigureOut">
              <a:rPr lang="nl-NL" smtClean="0"/>
              <a:t>12-12-2023</a:t>
            </a:fld>
            <a:endParaRPr lang="nl-NL"/>
          </a:p>
        </p:txBody>
      </p:sp>
      <p:sp>
        <p:nvSpPr>
          <p:cNvPr id="5" name="Footer Placeholder 4">
            <a:extLst>
              <a:ext uri="{FF2B5EF4-FFF2-40B4-BE49-F238E27FC236}">
                <a16:creationId xmlns:a16="http://schemas.microsoft.com/office/drawing/2014/main" id="{B0A31787-1E7D-49E8-A072-7FB683378C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71DC1E3-A3FF-4C5A-9FCF-91BB827D31E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15A49B41-1AB3-48F0-B811-5B2A9DFFAEB6}"/>
              </a:ext>
            </a:extLst>
          </p:cNvPr>
          <p:cNvPicPr>
            <a:picLocks noChangeAspect="1"/>
          </p:cNvPicPr>
          <p:nvPr userDrawn="1"/>
        </p:nvPicPr>
        <p:blipFill>
          <a:blip r:embed="rId2"/>
          <a:stretch>
            <a:fillRect/>
          </a:stretch>
        </p:blipFill>
        <p:spPr>
          <a:xfrm>
            <a:off x="0" y="1588"/>
            <a:ext cx="12192000" cy="6854823"/>
          </a:xfrm>
          <a:prstGeom prst="rect">
            <a:avLst/>
          </a:prstGeom>
        </p:spPr>
      </p:pic>
    </p:spTree>
    <p:extLst>
      <p:ext uri="{BB962C8B-B14F-4D97-AF65-F5344CB8AC3E}">
        <p14:creationId xmlns:p14="http://schemas.microsoft.com/office/powerpoint/2010/main" val="2037794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B984-4FCC-4C94-9711-EBAB0FF0F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DB22700D-F58D-4C18-8EBF-8C73AC40D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A0CDDFFF-21E2-412A-8480-1B035D4EF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95BD-3E50-4004-A27A-E0D8769D7023}"/>
              </a:ext>
            </a:extLst>
          </p:cNvPr>
          <p:cNvSpPr>
            <a:spLocks noGrp="1"/>
          </p:cNvSpPr>
          <p:nvPr>
            <p:ph type="dt" sz="half" idx="10"/>
          </p:nvPr>
        </p:nvSpPr>
        <p:spPr/>
        <p:txBody>
          <a:bodyPr/>
          <a:lstStyle/>
          <a:p>
            <a:fld id="{BB784946-65D8-4D58-BD27-11325C08D4BA}" type="datetimeFigureOut">
              <a:rPr lang="nl-NL" smtClean="0"/>
              <a:t>12-12-2023</a:t>
            </a:fld>
            <a:endParaRPr lang="nl-NL"/>
          </a:p>
        </p:txBody>
      </p:sp>
      <p:sp>
        <p:nvSpPr>
          <p:cNvPr id="6" name="Footer Placeholder 5">
            <a:extLst>
              <a:ext uri="{FF2B5EF4-FFF2-40B4-BE49-F238E27FC236}">
                <a16:creationId xmlns:a16="http://schemas.microsoft.com/office/drawing/2014/main" id="{F07B33E5-4EA7-4CB3-B3C6-D7F4D63D7EB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C6C5E9E-8B3A-46B3-960C-6990909ACFFF}"/>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C7E6857F-29F5-404A-BD68-8038EFB3AC27}"/>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2194544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icture with Caption">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655367" y="1056001"/>
            <a:ext cx="10896000" cy="4558151"/>
          </a:xfrm>
          <a:solidFill>
            <a:schemeClr val="bg1">
              <a:lumMod val="85000"/>
            </a:schemeClr>
          </a:solidFill>
        </p:spPr>
        <p:txBody>
          <a:bodyPr tIns="180000"/>
          <a:lstStyle>
            <a:lvl1pPr marL="0" indent="0" algn="ctr">
              <a:buNone/>
              <a:defRPr sz="2133">
                <a:solidFill>
                  <a:schemeClr val="bg1">
                    <a:lumMod val="50000"/>
                  </a:schemeClr>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noProof="0"/>
              <a:t>Click on the icon to</a:t>
            </a:r>
            <a:br>
              <a:rPr lang="en-GB" noProof="0"/>
            </a:br>
            <a:r>
              <a:rPr lang="en-GB" noProof="0"/>
              <a:t>insert a picture</a:t>
            </a:r>
          </a:p>
        </p:txBody>
      </p:sp>
      <p:sp>
        <p:nvSpPr>
          <p:cNvPr id="2" name="Titel 1"/>
          <p:cNvSpPr>
            <a:spLocks noGrp="1"/>
          </p:cNvSpPr>
          <p:nvPr>
            <p:ph type="title" hasCustomPrompt="1"/>
          </p:nvPr>
        </p:nvSpPr>
        <p:spPr>
          <a:xfrm>
            <a:off x="655367" y="528000"/>
            <a:ext cx="10896000" cy="528000"/>
          </a:xfrm>
        </p:spPr>
        <p:txBody>
          <a:bodyPr anchor="t" anchorCtr="0"/>
          <a:lstStyle>
            <a:lvl1pPr algn="l">
              <a:lnSpc>
                <a:spcPts val="3333"/>
              </a:lnSpc>
              <a:defRPr sz="2667" b="1" baseline="0">
                <a:solidFill>
                  <a:schemeClr val="tx1"/>
                </a:solidFill>
                <a:latin typeface="+mj-lt"/>
              </a:defRPr>
            </a:lvl1pPr>
          </a:lstStyle>
          <a:p>
            <a:r>
              <a:rPr lang="en-GB" noProof="0"/>
              <a:t>Click to edit title</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12-12-2023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extLst>
      <p:ext uri="{BB962C8B-B14F-4D97-AF65-F5344CB8AC3E}">
        <p14:creationId xmlns:p14="http://schemas.microsoft.com/office/powerpoint/2010/main" val="154599725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D732-7916-4FBA-987E-3CF1D450FA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D724A7EC-6F49-4DD8-9118-E60C06B809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BF95540C-795D-4F09-A24C-53353711BC88}"/>
              </a:ext>
            </a:extLst>
          </p:cNvPr>
          <p:cNvSpPr>
            <a:spLocks noGrp="1"/>
          </p:cNvSpPr>
          <p:nvPr>
            <p:ph type="dt" sz="half" idx="10"/>
          </p:nvPr>
        </p:nvSpPr>
        <p:spPr/>
        <p:txBody>
          <a:bodyPr/>
          <a:lstStyle/>
          <a:p>
            <a:fld id="{BB784946-65D8-4D58-BD27-11325C08D4BA}" type="datetimeFigureOut">
              <a:rPr lang="nl-NL" smtClean="0"/>
              <a:t>12-12-2023</a:t>
            </a:fld>
            <a:endParaRPr lang="nl-NL"/>
          </a:p>
        </p:txBody>
      </p:sp>
      <p:sp>
        <p:nvSpPr>
          <p:cNvPr id="5" name="Footer Placeholder 4">
            <a:extLst>
              <a:ext uri="{FF2B5EF4-FFF2-40B4-BE49-F238E27FC236}">
                <a16:creationId xmlns:a16="http://schemas.microsoft.com/office/drawing/2014/main" id="{214512CA-D5EE-4F8D-A6D1-38A28E84D4D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D75E36D-D065-4DE8-8EAD-DCC12E259A5E}"/>
              </a:ext>
            </a:extLst>
          </p:cNvPr>
          <p:cNvSpPr>
            <a:spLocks noGrp="1"/>
          </p:cNvSpPr>
          <p:nvPr>
            <p:ph type="sldNum" sz="quarter" idx="12"/>
          </p:nvPr>
        </p:nvSpPr>
        <p:spPr/>
        <p:txBody>
          <a:bodyPr/>
          <a:lstStyle/>
          <a:p>
            <a:fld id="{BC1DBF59-FCF1-4C99-ADD5-833B8FF11D94}" type="slidenum">
              <a:rPr lang="nl-NL" smtClean="0"/>
              <a:t>‹#›</a:t>
            </a:fld>
            <a:endParaRPr lang="nl-NL"/>
          </a:p>
        </p:txBody>
      </p:sp>
    </p:spTree>
    <p:extLst>
      <p:ext uri="{BB962C8B-B14F-4D97-AF65-F5344CB8AC3E}">
        <p14:creationId xmlns:p14="http://schemas.microsoft.com/office/powerpoint/2010/main" val="2558095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image" Target="../media/image6.png"/><Relationship Id="rId2" Type="http://schemas.openxmlformats.org/officeDocument/2006/relationships/slideLayout" Target="../slideLayouts/slideLayout10.xml"/><Relationship Id="rId16"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5A18D-0649-4F87-B2F8-124A6316DFC5}" type="datetimeFigureOut">
              <a:rPr lang="nl-NL" smtClean="0"/>
              <a:t>12-12-2023</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B2741-CA3E-4D07-B942-2D20B5449194}" type="slidenum">
              <a:rPr lang="nl-NL" smtClean="0"/>
              <a:t>‹#›</a:t>
            </a:fld>
            <a:endParaRPr lang="nl-NL"/>
          </a:p>
        </p:txBody>
      </p:sp>
      <p:sp>
        <p:nvSpPr>
          <p:cNvPr id="7" name="Rectangle 6">
            <a:extLst>
              <a:ext uri="{FF2B5EF4-FFF2-40B4-BE49-F238E27FC236}">
                <a16:creationId xmlns:a16="http://schemas.microsoft.com/office/drawing/2014/main" id="{B71F5F68-3A88-4097-A411-E3A714030022}"/>
              </a:ext>
            </a:extLst>
          </p:cNvPr>
          <p:cNvSpPr/>
          <p:nvPr userDrawn="1"/>
        </p:nvSpPr>
        <p:spPr>
          <a:xfrm>
            <a:off x="9982200" y="0"/>
            <a:ext cx="2209800" cy="796925"/>
          </a:xfrm>
          <a:prstGeom prst="rect">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254922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4" r:id="rId5"/>
    <p:sldLayoutId id="2147483685" r:id="rId6"/>
    <p:sldLayoutId id="2147483686" r:id="rId7"/>
    <p:sldLayoutId id="214748368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56EC9-29C3-4C22-92BC-1630064C2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9BD37BC-B0A3-4DE2-AE26-CB0FE0818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D078B5A-A85C-4564-A942-D6FEC083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84946-65D8-4D58-BD27-11325C08D4BA}" type="datetimeFigureOut">
              <a:rPr lang="nl-NL" smtClean="0"/>
              <a:t>12-12-2023</a:t>
            </a:fld>
            <a:endParaRPr lang="nl-NL"/>
          </a:p>
        </p:txBody>
      </p:sp>
      <p:sp>
        <p:nvSpPr>
          <p:cNvPr id="5" name="Footer Placeholder 4">
            <a:extLst>
              <a:ext uri="{FF2B5EF4-FFF2-40B4-BE49-F238E27FC236}">
                <a16:creationId xmlns:a16="http://schemas.microsoft.com/office/drawing/2014/main" id="{B08CEFD0-5E81-4565-95DB-A7503F640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24A7BF15-3CE6-4DCE-BE3A-742F2016F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967AA199-73E2-46B6-8ADB-B80C5F2D5E78}"/>
              </a:ext>
            </a:extLst>
          </p:cNvPr>
          <p:cNvPicPr>
            <a:picLocks noChangeAspect="1"/>
          </p:cNvPicPr>
          <p:nvPr userDrawn="1"/>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10801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https://creativecommons.org/licenses/by-nc-sa/4.0/" TargetMode="Externa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40.sv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44.png"/><Relationship Id="rId4" Type="http://schemas.openxmlformats.org/officeDocument/2006/relationships/image" Target="../media/image43.sv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creativecommons.org/licenses/by-nc-sa/4.0/"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52.png"/><Relationship Id="rId4" Type="http://schemas.openxmlformats.org/officeDocument/2006/relationships/image" Target="../media/image51.sv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57.sv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80EFF6-C9CC-BFFB-46C7-8F04A2224F34}"/>
              </a:ext>
            </a:extLst>
          </p:cNvPr>
          <p:cNvSpPr/>
          <p:nvPr/>
        </p:nvSpPr>
        <p:spPr>
          <a:xfrm>
            <a:off x="8520545" y="4779817"/>
            <a:ext cx="3671455" cy="15101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dirty="0">
                <a:solidFill>
                  <a:schemeClr val="tx1"/>
                </a:solidFill>
                <a:latin typeface="+mj-lt"/>
              </a:rPr>
              <a:t>This material is dated </a:t>
            </a:r>
            <a:r>
              <a:rPr lang="en-US" sz="1000" b="1" dirty="0">
                <a:solidFill>
                  <a:schemeClr val="tx1"/>
                </a:solidFill>
                <a:latin typeface="+mj-lt"/>
              </a:rPr>
              <a:t>12-12-2023</a:t>
            </a:r>
            <a:r>
              <a:rPr lang="en-US" sz="1000" dirty="0">
                <a:solidFill>
                  <a:schemeClr val="tx1"/>
                </a:solidFill>
                <a:latin typeface="+mj-lt"/>
              </a:rPr>
              <a:t> and is licensed under Creative Commons ‘Attribution-</a:t>
            </a:r>
            <a:r>
              <a:rPr lang="en-US" sz="1000" dirty="0" err="1">
                <a:solidFill>
                  <a:schemeClr val="tx1"/>
                </a:solidFill>
                <a:latin typeface="+mj-lt"/>
              </a:rPr>
              <a:t>NonCommercial</a:t>
            </a:r>
            <a:r>
              <a:rPr lang="en-US" sz="1000" dirty="0">
                <a:solidFill>
                  <a:schemeClr val="tx1"/>
                </a:solidFill>
                <a:latin typeface="+mj-lt"/>
              </a:rPr>
              <a:t>-</a:t>
            </a:r>
            <a:r>
              <a:rPr lang="en-US" sz="1000" dirty="0" err="1">
                <a:solidFill>
                  <a:schemeClr val="tx1"/>
                </a:solidFill>
                <a:latin typeface="+mj-lt"/>
              </a:rPr>
              <a:t>ShareAlike</a:t>
            </a:r>
            <a:r>
              <a:rPr lang="en-US" sz="1000" dirty="0">
                <a:solidFill>
                  <a:schemeClr val="tx1"/>
                </a:solidFill>
                <a:latin typeface="+mj-lt"/>
              </a:rPr>
              <a:t> 4.0 International (</a:t>
            </a:r>
            <a:r>
              <a:rPr lang="en-US" sz="1000" dirty="0">
                <a:solidFill>
                  <a:schemeClr val="tx1"/>
                </a:solidFill>
                <a:latin typeface="+mj-lt"/>
                <a:hlinkClick r:id="rId2"/>
              </a:rPr>
              <a:t>CC BY-NC-SA 4.0</a:t>
            </a:r>
            <a:r>
              <a:rPr lang="en-US" sz="1000" dirty="0">
                <a:solidFill>
                  <a:schemeClr val="tx1"/>
                </a:solidFill>
                <a:latin typeface="+mj-lt"/>
              </a:rPr>
              <a:t>)</a:t>
            </a:r>
            <a:endParaRPr lang="nl-NL" sz="1000" dirty="0">
              <a:solidFill>
                <a:schemeClr val="tx1"/>
              </a:solidFill>
              <a:latin typeface="+mj-lt"/>
            </a:endParaRPr>
          </a:p>
        </p:txBody>
      </p:sp>
      <p:pic>
        <p:nvPicPr>
          <p:cNvPr id="3" name="Picture 2">
            <a:extLst>
              <a:ext uri="{FF2B5EF4-FFF2-40B4-BE49-F238E27FC236}">
                <a16:creationId xmlns:a16="http://schemas.microsoft.com/office/drawing/2014/main" id="{6B68FB22-F472-A11D-AEC4-6564E0ABCF6F}"/>
              </a:ext>
            </a:extLst>
          </p:cNvPr>
          <p:cNvPicPr/>
          <p:nvPr/>
        </p:nvPicPr>
        <p:blipFill rotWithShape="1">
          <a:blip r:embed="rId3"/>
          <a:srcRect l="5010" r="5010"/>
          <a:stretch/>
        </p:blipFill>
        <p:spPr>
          <a:xfrm>
            <a:off x="8672944" y="5316486"/>
            <a:ext cx="3366655" cy="902999"/>
          </a:xfrm>
          <a:prstGeom prst="rect">
            <a:avLst/>
          </a:prstGeom>
        </p:spPr>
      </p:pic>
    </p:spTree>
    <p:extLst>
      <p:ext uri="{BB962C8B-B14F-4D97-AF65-F5344CB8AC3E}">
        <p14:creationId xmlns:p14="http://schemas.microsoft.com/office/powerpoint/2010/main" val="4041270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57B1C-EF32-4622-B875-269353320F98}"/>
              </a:ext>
            </a:extLst>
          </p:cNvPr>
          <p:cNvSpPr>
            <a:spLocks noGrp="1"/>
          </p:cNvSpPr>
          <p:nvPr>
            <p:ph type="title"/>
          </p:nvPr>
        </p:nvSpPr>
        <p:spPr/>
        <p:txBody>
          <a:bodyPr/>
          <a:lstStyle/>
          <a:p>
            <a:r>
              <a:rPr lang="en-US" b="1"/>
              <a:t>From purpose to impact </a:t>
            </a:r>
            <a:endParaRPr lang="nl-NL" b="1"/>
          </a:p>
        </p:txBody>
      </p:sp>
      <p:sp>
        <p:nvSpPr>
          <p:cNvPr id="3" name="Content Placeholder 2">
            <a:extLst>
              <a:ext uri="{FF2B5EF4-FFF2-40B4-BE49-F238E27FC236}">
                <a16:creationId xmlns:a16="http://schemas.microsoft.com/office/drawing/2014/main" id="{508F08DD-C91E-4C9A-9D15-ADEFA04A70FB}"/>
              </a:ext>
            </a:extLst>
          </p:cNvPr>
          <p:cNvSpPr>
            <a:spLocks noGrp="1"/>
          </p:cNvSpPr>
          <p:nvPr>
            <p:ph idx="1"/>
          </p:nvPr>
        </p:nvSpPr>
        <p:spPr>
          <a:xfrm>
            <a:off x="838200" y="1683916"/>
            <a:ext cx="10515600" cy="4351338"/>
          </a:xfrm>
        </p:spPr>
        <p:txBody>
          <a:bodyPr vert="horz" lIns="91440" tIns="45720" rIns="91440" bIns="45720" rtlCol="0" anchor="t">
            <a:normAutofit/>
          </a:bodyPr>
          <a:lstStyle/>
          <a:p>
            <a:pPr marL="0" indent="0" algn="ctr">
              <a:buNone/>
            </a:pPr>
            <a:r>
              <a:rPr lang="en-US" sz="2400" b="1">
                <a:solidFill>
                  <a:schemeClr val="tx1">
                    <a:lumMod val="90000"/>
                    <a:lumOff val="10000"/>
                  </a:schemeClr>
                </a:solidFill>
                <a:latin typeface="+mj-lt"/>
              </a:rPr>
              <a:t>Impact is the (additional) effect* of the organization on society (including stakeholders) on the economic, environmental and social dimension </a:t>
            </a:r>
            <a:endParaRPr lang="nl-NL" sz="1600" b="1">
              <a:solidFill>
                <a:schemeClr val="tx1">
                  <a:lumMod val="90000"/>
                  <a:lumOff val="10000"/>
                </a:schemeClr>
              </a:solidFill>
              <a:latin typeface="+mj-lt"/>
            </a:endParaRPr>
          </a:p>
          <a:p>
            <a:pPr marL="0" indent="0" algn="ctr">
              <a:buNone/>
            </a:pPr>
            <a:endParaRPr lang="nl-NL" sz="1600" b="1">
              <a:solidFill>
                <a:schemeClr val="tx1">
                  <a:lumMod val="90000"/>
                  <a:lumOff val="10000"/>
                </a:schemeClr>
              </a:solidFill>
              <a:latin typeface="+mj-lt"/>
            </a:endParaRPr>
          </a:p>
        </p:txBody>
      </p:sp>
      <p:sp>
        <p:nvSpPr>
          <p:cNvPr id="7" name="Rectangle: Rounded Corners 6">
            <a:extLst>
              <a:ext uri="{FF2B5EF4-FFF2-40B4-BE49-F238E27FC236}">
                <a16:creationId xmlns:a16="http://schemas.microsoft.com/office/drawing/2014/main" id="{5FC674E2-F6E7-4FA0-901A-2AAF92BBE007}"/>
              </a:ext>
            </a:extLst>
          </p:cNvPr>
          <p:cNvSpPr/>
          <p:nvPr/>
        </p:nvSpPr>
        <p:spPr>
          <a:xfrm>
            <a:off x="2512358" y="2551858"/>
            <a:ext cx="7167283" cy="2615454"/>
          </a:xfrm>
          <a:prstGeom prst="roundRect">
            <a:avLst>
              <a:gd name="adj" fmla="val 5585"/>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900">
                <a:solidFill>
                  <a:schemeClr val="tx1">
                    <a:lumMod val="90000"/>
                    <a:lumOff val="10000"/>
                  </a:schemeClr>
                </a:solidFill>
              </a:rPr>
              <a:t>Context</a:t>
            </a:r>
            <a:endParaRPr lang="nl-NL" sz="900">
              <a:solidFill>
                <a:schemeClr val="tx1">
                  <a:lumMod val="90000"/>
                  <a:lumOff val="10000"/>
                </a:schemeClr>
              </a:solidFill>
            </a:endParaRPr>
          </a:p>
        </p:txBody>
      </p:sp>
      <p:sp>
        <p:nvSpPr>
          <p:cNvPr id="8" name="Rectangle: Rounded Corners 7">
            <a:extLst>
              <a:ext uri="{FF2B5EF4-FFF2-40B4-BE49-F238E27FC236}">
                <a16:creationId xmlns:a16="http://schemas.microsoft.com/office/drawing/2014/main" id="{A1E50FD3-5A02-40AA-9C3E-C172F63F5013}"/>
              </a:ext>
            </a:extLst>
          </p:cNvPr>
          <p:cNvSpPr/>
          <p:nvPr/>
        </p:nvSpPr>
        <p:spPr>
          <a:xfrm>
            <a:off x="2710812" y="3551235"/>
            <a:ext cx="1183357" cy="616700"/>
          </a:xfrm>
          <a:prstGeom prst="roundRect">
            <a:avLst>
              <a:gd name="adj" fmla="val 5585"/>
            </a:avLst>
          </a:prstGeom>
          <a:solidFill>
            <a:schemeClr val="bg1"/>
          </a:solidFill>
          <a:ln w="28575">
            <a:solidFill>
              <a:schemeClr val="tx1">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a:solidFill>
                  <a:schemeClr val="tx1">
                    <a:lumMod val="90000"/>
                    <a:lumOff val="10000"/>
                  </a:schemeClr>
                </a:solidFill>
              </a:rPr>
              <a:t>Purpose</a:t>
            </a:r>
            <a:r>
              <a:rPr lang="en-US" sz="900">
                <a:solidFill>
                  <a:schemeClr val="tx1">
                    <a:lumMod val="90000"/>
                    <a:lumOff val="10000"/>
                  </a:schemeClr>
                </a:solidFill>
              </a:rPr>
              <a:t> </a:t>
            </a:r>
          </a:p>
          <a:p>
            <a:pPr algn="ctr"/>
            <a:r>
              <a:rPr lang="en-US" sz="900">
                <a:solidFill>
                  <a:schemeClr val="tx1">
                    <a:lumMod val="90000"/>
                    <a:lumOff val="10000"/>
                  </a:schemeClr>
                </a:solidFill>
              </a:rPr>
              <a:t>(mission, vision)</a:t>
            </a:r>
            <a:endParaRPr lang="nl-NL" sz="900">
              <a:solidFill>
                <a:schemeClr val="tx1">
                  <a:lumMod val="90000"/>
                  <a:lumOff val="10000"/>
                </a:schemeClr>
              </a:solidFill>
            </a:endParaRPr>
          </a:p>
        </p:txBody>
      </p:sp>
      <p:sp>
        <p:nvSpPr>
          <p:cNvPr id="9" name="Rectangle: Rounded Corners 8">
            <a:extLst>
              <a:ext uri="{FF2B5EF4-FFF2-40B4-BE49-F238E27FC236}">
                <a16:creationId xmlns:a16="http://schemas.microsoft.com/office/drawing/2014/main" id="{8BE4630E-ADBA-4B77-A067-9D78C81CC352}"/>
              </a:ext>
            </a:extLst>
          </p:cNvPr>
          <p:cNvSpPr/>
          <p:nvPr/>
        </p:nvSpPr>
        <p:spPr>
          <a:xfrm>
            <a:off x="4046569" y="3551235"/>
            <a:ext cx="1183357" cy="616700"/>
          </a:xfrm>
          <a:prstGeom prst="roundRect">
            <a:avLst>
              <a:gd name="adj" fmla="val 5585"/>
            </a:avLst>
          </a:prstGeom>
          <a:solidFill>
            <a:schemeClr val="bg1"/>
          </a:solidFill>
          <a:ln w="28575">
            <a:solidFill>
              <a:schemeClr val="tx1">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a:solidFill>
                  <a:schemeClr val="tx1">
                    <a:lumMod val="90000"/>
                    <a:lumOff val="10000"/>
                  </a:schemeClr>
                </a:solidFill>
              </a:rPr>
              <a:t>Strategy &amp; Policy </a:t>
            </a:r>
          </a:p>
          <a:p>
            <a:pPr algn="ctr"/>
            <a:r>
              <a:rPr lang="en-US" sz="900">
                <a:solidFill>
                  <a:schemeClr val="tx1">
                    <a:lumMod val="90000"/>
                    <a:lumOff val="10000"/>
                  </a:schemeClr>
                </a:solidFill>
              </a:rPr>
              <a:t>(who, what, how, when) </a:t>
            </a:r>
            <a:endParaRPr lang="nl-NL" sz="900">
              <a:solidFill>
                <a:schemeClr val="tx1">
                  <a:lumMod val="90000"/>
                  <a:lumOff val="10000"/>
                </a:schemeClr>
              </a:solidFill>
            </a:endParaRPr>
          </a:p>
        </p:txBody>
      </p:sp>
      <p:sp>
        <p:nvSpPr>
          <p:cNvPr id="10" name="Rectangle: Rounded Corners 9">
            <a:extLst>
              <a:ext uri="{FF2B5EF4-FFF2-40B4-BE49-F238E27FC236}">
                <a16:creationId xmlns:a16="http://schemas.microsoft.com/office/drawing/2014/main" id="{2618E9CE-8A96-459D-BFCF-2E1D257DCC48}"/>
              </a:ext>
            </a:extLst>
          </p:cNvPr>
          <p:cNvSpPr/>
          <p:nvPr/>
        </p:nvSpPr>
        <p:spPr>
          <a:xfrm>
            <a:off x="5382326" y="3551235"/>
            <a:ext cx="1183357" cy="616700"/>
          </a:xfrm>
          <a:prstGeom prst="roundRect">
            <a:avLst>
              <a:gd name="adj" fmla="val 5585"/>
            </a:avLst>
          </a:prstGeom>
          <a:solidFill>
            <a:schemeClr val="bg1"/>
          </a:solidFill>
          <a:ln w="28575">
            <a:solidFill>
              <a:schemeClr val="tx1">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a:solidFill>
                  <a:schemeClr val="tx1">
                    <a:lumMod val="90000"/>
                    <a:lumOff val="10000"/>
                  </a:schemeClr>
                </a:solidFill>
              </a:rPr>
              <a:t>Implementation / Activities</a:t>
            </a:r>
            <a:endParaRPr lang="en-US" sz="900">
              <a:solidFill>
                <a:schemeClr val="tx1">
                  <a:lumMod val="90000"/>
                  <a:lumOff val="10000"/>
                </a:schemeClr>
              </a:solidFill>
            </a:endParaRPr>
          </a:p>
          <a:p>
            <a:pPr algn="ctr"/>
            <a:r>
              <a:rPr lang="en-US" sz="900">
                <a:solidFill>
                  <a:schemeClr val="tx1">
                    <a:lumMod val="90000"/>
                    <a:lumOff val="10000"/>
                  </a:schemeClr>
                </a:solidFill>
              </a:rPr>
              <a:t>(execution)</a:t>
            </a:r>
            <a:endParaRPr lang="nl-NL" sz="900">
              <a:solidFill>
                <a:schemeClr val="tx1">
                  <a:lumMod val="90000"/>
                  <a:lumOff val="10000"/>
                </a:schemeClr>
              </a:solidFill>
            </a:endParaRPr>
          </a:p>
        </p:txBody>
      </p:sp>
      <p:sp>
        <p:nvSpPr>
          <p:cNvPr id="11" name="Rectangle: Rounded Corners 10">
            <a:extLst>
              <a:ext uri="{FF2B5EF4-FFF2-40B4-BE49-F238E27FC236}">
                <a16:creationId xmlns:a16="http://schemas.microsoft.com/office/drawing/2014/main" id="{8D39C00C-A3BA-44E9-99A2-53E90E5C88CA}"/>
              </a:ext>
            </a:extLst>
          </p:cNvPr>
          <p:cNvSpPr/>
          <p:nvPr/>
        </p:nvSpPr>
        <p:spPr>
          <a:xfrm>
            <a:off x="6718083" y="3551235"/>
            <a:ext cx="1183357" cy="616700"/>
          </a:xfrm>
          <a:prstGeom prst="roundRect">
            <a:avLst>
              <a:gd name="adj" fmla="val 5585"/>
            </a:avLst>
          </a:prstGeom>
          <a:solidFill>
            <a:schemeClr val="bg1"/>
          </a:solidFill>
          <a:ln w="28575">
            <a:solidFill>
              <a:schemeClr val="tx1">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a:solidFill>
                  <a:schemeClr val="tx1">
                    <a:lumMod val="90000"/>
                    <a:lumOff val="10000"/>
                  </a:schemeClr>
                </a:solidFill>
              </a:rPr>
              <a:t>Output </a:t>
            </a:r>
          </a:p>
          <a:p>
            <a:pPr algn="ctr"/>
            <a:r>
              <a:rPr lang="en-US" sz="900">
                <a:solidFill>
                  <a:schemeClr val="tx1">
                    <a:lumMod val="90000"/>
                    <a:lumOff val="10000"/>
                  </a:schemeClr>
                </a:solidFill>
              </a:rPr>
              <a:t>(KPI’s) </a:t>
            </a:r>
            <a:endParaRPr lang="nl-NL" sz="900">
              <a:solidFill>
                <a:schemeClr val="tx1">
                  <a:lumMod val="90000"/>
                  <a:lumOff val="10000"/>
                </a:schemeClr>
              </a:solidFill>
            </a:endParaRPr>
          </a:p>
        </p:txBody>
      </p:sp>
      <p:sp>
        <p:nvSpPr>
          <p:cNvPr id="12" name="Rectangle: Rounded Corners 11">
            <a:extLst>
              <a:ext uri="{FF2B5EF4-FFF2-40B4-BE49-F238E27FC236}">
                <a16:creationId xmlns:a16="http://schemas.microsoft.com/office/drawing/2014/main" id="{5B48DE79-0AB7-40EC-84BA-D5FAD23FBC4A}"/>
              </a:ext>
            </a:extLst>
          </p:cNvPr>
          <p:cNvSpPr/>
          <p:nvPr/>
        </p:nvSpPr>
        <p:spPr>
          <a:xfrm>
            <a:off x="8268004" y="3551235"/>
            <a:ext cx="1183357" cy="616700"/>
          </a:xfrm>
          <a:prstGeom prst="roundRect">
            <a:avLst>
              <a:gd name="adj" fmla="val 5585"/>
            </a:avLst>
          </a:prstGeom>
          <a:solidFill>
            <a:schemeClr val="tx1">
              <a:lumMod val="90000"/>
              <a:lumOff val="10000"/>
            </a:schemeClr>
          </a:solidFill>
          <a:ln w="28575">
            <a:solidFill>
              <a:schemeClr val="tx1">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a:solidFill>
                  <a:schemeClr val="bg1"/>
                </a:solidFill>
              </a:rPr>
              <a:t>Outcomes/ Impact</a:t>
            </a:r>
            <a:endParaRPr lang="nl-NL" sz="900">
              <a:solidFill>
                <a:schemeClr val="bg1"/>
              </a:solidFill>
            </a:endParaRPr>
          </a:p>
        </p:txBody>
      </p:sp>
      <p:cxnSp>
        <p:nvCxnSpPr>
          <p:cNvPr id="13" name="Straight Arrow Connector 12">
            <a:extLst>
              <a:ext uri="{FF2B5EF4-FFF2-40B4-BE49-F238E27FC236}">
                <a16:creationId xmlns:a16="http://schemas.microsoft.com/office/drawing/2014/main" id="{F12DB806-3FDC-4023-8C00-1E53EB05DBC1}"/>
              </a:ext>
            </a:extLst>
          </p:cNvPr>
          <p:cNvCxnSpPr/>
          <p:nvPr/>
        </p:nvCxnSpPr>
        <p:spPr>
          <a:xfrm>
            <a:off x="3894169" y="3859585"/>
            <a:ext cx="15240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E885A5C-9CC9-4B92-AE8F-2787315B3B45}"/>
              </a:ext>
            </a:extLst>
          </p:cNvPr>
          <p:cNvCxnSpPr/>
          <p:nvPr/>
        </p:nvCxnSpPr>
        <p:spPr>
          <a:xfrm>
            <a:off x="5229926" y="3859585"/>
            <a:ext cx="15240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3F5B8BC0-D9FA-4500-8EE6-D33E25F04311}"/>
              </a:ext>
            </a:extLst>
          </p:cNvPr>
          <p:cNvCxnSpPr/>
          <p:nvPr/>
        </p:nvCxnSpPr>
        <p:spPr>
          <a:xfrm>
            <a:off x="6565683" y="3859585"/>
            <a:ext cx="15240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7" name="Right Brace 16">
            <a:extLst>
              <a:ext uri="{FF2B5EF4-FFF2-40B4-BE49-F238E27FC236}">
                <a16:creationId xmlns:a16="http://schemas.microsoft.com/office/drawing/2014/main" id="{1FB12FEF-93F3-493F-A686-3E150398973F}"/>
              </a:ext>
            </a:extLst>
          </p:cNvPr>
          <p:cNvSpPr/>
          <p:nvPr/>
        </p:nvSpPr>
        <p:spPr>
          <a:xfrm rot="5400000">
            <a:off x="5130687" y="1900344"/>
            <a:ext cx="350876" cy="5190628"/>
          </a:xfrm>
          <a:prstGeom prst="rightBrace">
            <a:avLst>
              <a:gd name="adj1" fmla="val 0"/>
              <a:gd name="adj2" fmla="val 50000"/>
            </a:avLst>
          </a:pr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18" name="Rectangle 17">
            <a:extLst>
              <a:ext uri="{FF2B5EF4-FFF2-40B4-BE49-F238E27FC236}">
                <a16:creationId xmlns:a16="http://schemas.microsoft.com/office/drawing/2014/main" id="{A5F62A9A-E83F-4DCC-A2DB-73E44934D418}"/>
              </a:ext>
            </a:extLst>
          </p:cNvPr>
          <p:cNvSpPr/>
          <p:nvPr/>
        </p:nvSpPr>
        <p:spPr>
          <a:xfrm>
            <a:off x="4638247" y="4697512"/>
            <a:ext cx="1360968" cy="2073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a:t>Organization</a:t>
            </a:r>
            <a:endParaRPr lang="nl-NL" sz="900"/>
          </a:p>
        </p:txBody>
      </p:sp>
      <p:sp>
        <p:nvSpPr>
          <p:cNvPr id="19" name="Right Brace 18">
            <a:extLst>
              <a:ext uri="{FF2B5EF4-FFF2-40B4-BE49-F238E27FC236}">
                <a16:creationId xmlns:a16="http://schemas.microsoft.com/office/drawing/2014/main" id="{7DD81FEB-2CA0-4183-B6B4-13D40274935C}"/>
              </a:ext>
            </a:extLst>
          </p:cNvPr>
          <p:cNvSpPr/>
          <p:nvPr/>
        </p:nvSpPr>
        <p:spPr>
          <a:xfrm rot="5400000">
            <a:off x="8684244" y="3906940"/>
            <a:ext cx="350876" cy="1183358"/>
          </a:xfrm>
          <a:prstGeom prst="rightBrace">
            <a:avLst>
              <a:gd name="adj1" fmla="val 0"/>
              <a:gd name="adj2" fmla="val 50000"/>
            </a:avLst>
          </a:pr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20" name="Rectangle 19">
            <a:extLst>
              <a:ext uri="{FF2B5EF4-FFF2-40B4-BE49-F238E27FC236}">
                <a16:creationId xmlns:a16="http://schemas.microsoft.com/office/drawing/2014/main" id="{2FDCAE60-FF91-4418-83CE-71CB7D1BA989}"/>
              </a:ext>
            </a:extLst>
          </p:cNvPr>
          <p:cNvSpPr/>
          <p:nvPr/>
        </p:nvSpPr>
        <p:spPr>
          <a:xfrm>
            <a:off x="8268004" y="4739753"/>
            <a:ext cx="1183358" cy="1229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a:t>Society</a:t>
            </a:r>
            <a:endParaRPr lang="nl-NL" sz="900"/>
          </a:p>
        </p:txBody>
      </p:sp>
      <p:cxnSp>
        <p:nvCxnSpPr>
          <p:cNvPr id="21" name="Straight Connector 20">
            <a:extLst>
              <a:ext uri="{FF2B5EF4-FFF2-40B4-BE49-F238E27FC236}">
                <a16:creationId xmlns:a16="http://schemas.microsoft.com/office/drawing/2014/main" id="{F7FC1A0D-5809-40EE-88CA-9C6487A5F9AB}"/>
              </a:ext>
            </a:extLst>
          </p:cNvPr>
          <p:cNvCxnSpPr>
            <a:cxnSpLocks/>
          </p:cNvCxnSpPr>
          <p:nvPr/>
        </p:nvCxnSpPr>
        <p:spPr>
          <a:xfrm>
            <a:off x="3261098" y="3256525"/>
            <a:ext cx="403654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A7FEA12-B273-4A2D-B81A-22145F36681D}"/>
              </a:ext>
            </a:extLst>
          </p:cNvPr>
          <p:cNvCxnSpPr>
            <a:cxnSpLocks/>
          </p:cNvCxnSpPr>
          <p:nvPr/>
        </p:nvCxnSpPr>
        <p:spPr>
          <a:xfrm flipV="1">
            <a:off x="3273050" y="3256525"/>
            <a:ext cx="0" cy="29471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67E0D10-2D17-48AB-8FD2-F43D64F8D929}"/>
              </a:ext>
            </a:extLst>
          </p:cNvPr>
          <p:cNvCxnSpPr>
            <a:cxnSpLocks/>
          </p:cNvCxnSpPr>
          <p:nvPr/>
        </p:nvCxnSpPr>
        <p:spPr>
          <a:xfrm flipV="1">
            <a:off x="7297647" y="3249618"/>
            <a:ext cx="0" cy="29471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02C028-1AE3-452D-A50A-07EDF1E9223C}"/>
              </a:ext>
            </a:extLst>
          </p:cNvPr>
          <p:cNvCxnSpPr>
            <a:cxnSpLocks/>
          </p:cNvCxnSpPr>
          <p:nvPr/>
        </p:nvCxnSpPr>
        <p:spPr>
          <a:xfrm>
            <a:off x="7297647" y="3256525"/>
            <a:ext cx="1567732" cy="0"/>
          </a:xfrm>
          <a:prstGeom prst="line">
            <a:avLst/>
          </a:prstGeom>
          <a:ln>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651F135-8A33-4855-93D8-84F6C53630A5}"/>
              </a:ext>
            </a:extLst>
          </p:cNvPr>
          <p:cNvCxnSpPr>
            <a:cxnSpLocks/>
          </p:cNvCxnSpPr>
          <p:nvPr/>
        </p:nvCxnSpPr>
        <p:spPr>
          <a:xfrm flipV="1">
            <a:off x="8865379" y="3249618"/>
            <a:ext cx="0" cy="294710"/>
          </a:xfrm>
          <a:prstGeom prst="line">
            <a:avLst/>
          </a:prstGeom>
          <a:ln>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9BF7CEA8-E8C4-A7BC-5F92-CC7AC2A5103A}"/>
              </a:ext>
            </a:extLst>
          </p:cNvPr>
          <p:cNvSpPr txBox="1"/>
          <p:nvPr/>
        </p:nvSpPr>
        <p:spPr>
          <a:xfrm>
            <a:off x="2591931" y="4901777"/>
            <a:ext cx="1813317" cy="246221"/>
          </a:xfrm>
          <a:prstGeom prst="rect">
            <a:avLst/>
          </a:prstGeom>
          <a:noFill/>
        </p:spPr>
        <p:txBody>
          <a:bodyPr wrap="none" rtlCol="0">
            <a:spAutoFit/>
          </a:bodyPr>
          <a:lstStyle/>
          <a:p>
            <a:r>
              <a:rPr lang="en-US" sz="1000">
                <a:solidFill>
                  <a:schemeClr val="tx1">
                    <a:lumMod val="50000"/>
                    <a:lumOff val="50000"/>
                  </a:schemeClr>
                </a:solidFill>
                <a:latin typeface="+mj-lt"/>
              </a:rPr>
              <a:t>Source: Impact Centre Erasmus</a:t>
            </a:r>
          </a:p>
        </p:txBody>
      </p:sp>
      <p:sp>
        <p:nvSpPr>
          <p:cNvPr id="6" name="TextBox 5">
            <a:extLst>
              <a:ext uri="{FF2B5EF4-FFF2-40B4-BE49-F238E27FC236}">
                <a16:creationId xmlns:a16="http://schemas.microsoft.com/office/drawing/2014/main" id="{F9C2B060-606A-DD79-BC4B-0FAF7955E9B0}"/>
              </a:ext>
            </a:extLst>
          </p:cNvPr>
          <p:cNvSpPr txBox="1"/>
          <p:nvPr/>
        </p:nvSpPr>
        <p:spPr>
          <a:xfrm>
            <a:off x="2732976" y="5234595"/>
            <a:ext cx="6726046" cy="369332"/>
          </a:xfrm>
          <a:prstGeom prst="rect">
            <a:avLst/>
          </a:prstGeom>
          <a:noFill/>
        </p:spPr>
        <p:txBody>
          <a:bodyPr wrap="square" lIns="91440" tIns="45720" rIns="91440" bIns="45720" anchor="t">
            <a:spAutoFit/>
          </a:bodyPr>
          <a:lstStyle/>
          <a:p>
            <a:pPr algn="ctr"/>
            <a:r>
              <a:rPr lang="en-US" sz="1800">
                <a:solidFill>
                  <a:schemeClr val="tx1">
                    <a:lumMod val="90000"/>
                    <a:lumOff val="10000"/>
                  </a:schemeClr>
                </a:solidFill>
                <a:latin typeface="+mj-lt"/>
              </a:rPr>
              <a:t>* positive and negative, direct and indirect, intended and unintended</a:t>
            </a:r>
            <a:r>
              <a:rPr lang="en-US">
                <a:solidFill>
                  <a:schemeClr val="tx1">
                    <a:lumMod val="90000"/>
                    <a:lumOff val="10000"/>
                  </a:schemeClr>
                </a:solidFill>
                <a:latin typeface="+mj-lt"/>
              </a:rPr>
              <a:t> </a:t>
            </a:r>
            <a:endParaRPr lang="en-US" sz="1800" b="1">
              <a:solidFill>
                <a:schemeClr val="tx1">
                  <a:lumMod val="90000"/>
                  <a:lumOff val="10000"/>
                </a:schemeClr>
              </a:solidFill>
              <a:latin typeface="+mj-lt"/>
            </a:endParaRPr>
          </a:p>
        </p:txBody>
      </p:sp>
      <p:sp>
        <p:nvSpPr>
          <p:cNvPr id="26" name="Rectangle 25">
            <a:extLst>
              <a:ext uri="{FF2B5EF4-FFF2-40B4-BE49-F238E27FC236}">
                <a16:creationId xmlns:a16="http://schemas.microsoft.com/office/drawing/2014/main" id="{2A6CA567-AA08-2814-7518-E7431DBCE508}"/>
              </a:ext>
            </a:extLst>
          </p:cNvPr>
          <p:cNvSpPr/>
          <p:nvPr/>
        </p:nvSpPr>
        <p:spPr>
          <a:xfrm>
            <a:off x="8004382" y="3722059"/>
            <a:ext cx="152401" cy="2391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j-lt"/>
              </a:rPr>
              <a:t>?</a:t>
            </a:r>
            <a:endParaRPr lang="nl-NL">
              <a:latin typeface="+mj-lt"/>
            </a:endParaRPr>
          </a:p>
        </p:txBody>
      </p:sp>
    </p:spTree>
    <p:extLst>
      <p:ext uri="{BB962C8B-B14F-4D97-AF65-F5344CB8AC3E}">
        <p14:creationId xmlns:p14="http://schemas.microsoft.com/office/powerpoint/2010/main" val="1714777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9E4FBF-7E78-EA0C-184C-21F5877FBA11}"/>
              </a:ext>
            </a:extLst>
          </p:cNvPr>
          <p:cNvPicPr>
            <a:picLocks noChangeAspect="1"/>
          </p:cNvPicPr>
          <p:nvPr/>
        </p:nvPicPr>
        <p:blipFill>
          <a:blip r:embed="rId3"/>
          <a:stretch>
            <a:fillRect/>
          </a:stretch>
        </p:blipFill>
        <p:spPr>
          <a:xfrm>
            <a:off x="0" y="1520630"/>
            <a:ext cx="9762717" cy="4833028"/>
          </a:xfrm>
          <a:prstGeom prst="rect">
            <a:avLst/>
          </a:prstGeom>
        </p:spPr>
      </p:pic>
      <p:sp>
        <p:nvSpPr>
          <p:cNvPr id="2" name="Title 1">
            <a:extLst>
              <a:ext uri="{FF2B5EF4-FFF2-40B4-BE49-F238E27FC236}">
                <a16:creationId xmlns:a16="http://schemas.microsoft.com/office/drawing/2014/main" id="{AEB6ED4D-426B-B693-094C-29FD355BBC47}"/>
              </a:ext>
            </a:extLst>
          </p:cNvPr>
          <p:cNvSpPr>
            <a:spLocks noGrp="1"/>
          </p:cNvSpPr>
          <p:nvPr>
            <p:ph type="title"/>
          </p:nvPr>
        </p:nvSpPr>
        <p:spPr>
          <a:xfrm>
            <a:off x="199520" y="857849"/>
            <a:ext cx="10515600" cy="1325563"/>
          </a:xfrm>
        </p:spPr>
        <p:txBody>
          <a:bodyPr/>
          <a:lstStyle/>
          <a:p>
            <a:r>
              <a:rPr lang="en-US" b="1" dirty="0"/>
              <a:t>Logic model</a:t>
            </a:r>
            <a:endParaRPr lang="nl-NL" b="1" dirty="0"/>
          </a:p>
        </p:txBody>
      </p:sp>
      <p:sp>
        <p:nvSpPr>
          <p:cNvPr id="5" name="Tekstvak 35">
            <a:extLst>
              <a:ext uri="{FF2B5EF4-FFF2-40B4-BE49-F238E27FC236}">
                <a16:creationId xmlns:a16="http://schemas.microsoft.com/office/drawing/2014/main" id="{2BC44410-136D-8ED6-C616-D3E6843EC872}"/>
              </a:ext>
            </a:extLst>
          </p:cNvPr>
          <p:cNvSpPr txBox="1"/>
          <p:nvPr/>
        </p:nvSpPr>
        <p:spPr>
          <a:xfrm>
            <a:off x="0" y="6447587"/>
            <a:ext cx="40087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rPr>
              <a:t>Source: adapted from Ebrahim (2021)</a:t>
            </a:r>
            <a:endParaRPr lang="nl-NL" sz="1400" dirty="0"/>
          </a:p>
        </p:txBody>
      </p:sp>
    </p:spTree>
    <p:extLst>
      <p:ext uri="{BB962C8B-B14F-4D97-AF65-F5344CB8AC3E}">
        <p14:creationId xmlns:p14="http://schemas.microsoft.com/office/powerpoint/2010/main" val="3211130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02ACC03E-AACD-91C6-7A48-F2ACD7972B20}"/>
              </a:ext>
            </a:extLst>
          </p:cNvPr>
          <p:cNvSpPr/>
          <p:nvPr/>
        </p:nvSpPr>
        <p:spPr>
          <a:xfrm>
            <a:off x="4468969" y="1083375"/>
            <a:ext cx="5187309" cy="5156120"/>
          </a:xfrm>
          <a:prstGeom prst="rect">
            <a:avLst/>
          </a:prstGeom>
          <a:blipFill>
            <a:blip r:embed="rId3" cstate="print"/>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06266324-3976-D072-67B2-739DFD94D0AA}"/>
              </a:ext>
            </a:extLst>
          </p:cNvPr>
          <p:cNvSpPr>
            <a:spLocks noGrp="1"/>
          </p:cNvSpPr>
          <p:nvPr>
            <p:ph type="title"/>
          </p:nvPr>
        </p:nvSpPr>
        <p:spPr>
          <a:xfrm>
            <a:off x="335543" y="1083375"/>
            <a:ext cx="10515600" cy="1325563"/>
          </a:xfrm>
        </p:spPr>
        <p:txBody>
          <a:bodyPr/>
          <a:lstStyle/>
          <a:p>
            <a:r>
              <a:rPr lang="en-US" b="1" dirty="0"/>
              <a:t>Theory of Change</a:t>
            </a:r>
            <a:endParaRPr lang="nl-NL" b="1" dirty="0"/>
          </a:p>
        </p:txBody>
      </p:sp>
      <p:sp>
        <p:nvSpPr>
          <p:cNvPr id="3" name="Tekstvak 35">
            <a:extLst>
              <a:ext uri="{FF2B5EF4-FFF2-40B4-BE49-F238E27FC236}">
                <a16:creationId xmlns:a16="http://schemas.microsoft.com/office/drawing/2014/main" id="{630FBED8-D16F-0463-7B62-3A91E5F9D7FC}"/>
              </a:ext>
            </a:extLst>
          </p:cNvPr>
          <p:cNvSpPr txBox="1"/>
          <p:nvPr/>
        </p:nvSpPr>
        <p:spPr>
          <a:xfrm>
            <a:off x="73957" y="6420857"/>
            <a:ext cx="49840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rPr>
              <a:t>Source: Impact Centre Erasmus</a:t>
            </a:r>
            <a:endParaRPr lang="nl-NL" sz="1400" dirty="0"/>
          </a:p>
        </p:txBody>
      </p:sp>
    </p:spTree>
    <p:extLst>
      <p:ext uri="{BB962C8B-B14F-4D97-AF65-F5344CB8AC3E}">
        <p14:creationId xmlns:p14="http://schemas.microsoft.com/office/powerpoint/2010/main" val="3200778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770314C-2847-41B3-BBEE-7B4590882872}"/>
              </a:ext>
            </a:extLst>
          </p:cNvPr>
          <p:cNvPicPr>
            <a:picLocks noChangeAspect="1"/>
          </p:cNvPicPr>
          <p:nvPr/>
        </p:nvPicPr>
        <p:blipFill>
          <a:blip r:embed="rId3"/>
          <a:stretch>
            <a:fillRect/>
          </a:stretch>
        </p:blipFill>
        <p:spPr>
          <a:xfrm>
            <a:off x="423699" y="3862302"/>
            <a:ext cx="5579107" cy="2761934"/>
          </a:xfrm>
          <a:prstGeom prst="rect">
            <a:avLst/>
          </a:prstGeom>
        </p:spPr>
      </p:pic>
      <p:sp>
        <p:nvSpPr>
          <p:cNvPr id="34" name="TextBox 33">
            <a:extLst>
              <a:ext uri="{FF2B5EF4-FFF2-40B4-BE49-F238E27FC236}">
                <a16:creationId xmlns:a16="http://schemas.microsoft.com/office/drawing/2014/main" id="{CC39B002-470A-43CA-8E76-7F9F19D397C2}"/>
              </a:ext>
            </a:extLst>
          </p:cNvPr>
          <p:cNvSpPr txBox="1"/>
          <p:nvPr/>
        </p:nvSpPr>
        <p:spPr>
          <a:xfrm>
            <a:off x="2279225" y="179003"/>
            <a:ext cx="3488947" cy="369332"/>
          </a:xfrm>
          <a:prstGeom prst="rect">
            <a:avLst/>
          </a:prstGeom>
          <a:noFill/>
        </p:spPr>
        <p:txBody>
          <a:bodyPr wrap="square" rtlCol="0">
            <a:spAutoFit/>
          </a:bodyPr>
          <a:lstStyle/>
          <a:p>
            <a:pPr algn="ctr"/>
            <a:r>
              <a:rPr lang="en-US" b="1"/>
              <a:t>Impact value chain</a:t>
            </a:r>
            <a:endParaRPr lang="nl-NL" b="1"/>
          </a:p>
        </p:txBody>
      </p:sp>
      <p:sp>
        <p:nvSpPr>
          <p:cNvPr id="35" name="TextBox 34">
            <a:extLst>
              <a:ext uri="{FF2B5EF4-FFF2-40B4-BE49-F238E27FC236}">
                <a16:creationId xmlns:a16="http://schemas.microsoft.com/office/drawing/2014/main" id="{BBCFF916-A443-41CB-A9C9-4B49BE69102C}"/>
              </a:ext>
            </a:extLst>
          </p:cNvPr>
          <p:cNvSpPr txBox="1"/>
          <p:nvPr/>
        </p:nvSpPr>
        <p:spPr>
          <a:xfrm>
            <a:off x="1468778" y="3765984"/>
            <a:ext cx="3488947" cy="369332"/>
          </a:xfrm>
          <a:prstGeom prst="rect">
            <a:avLst/>
          </a:prstGeom>
          <a:noFill/>
        </p:spPr>
        <p:txBody>
          <a:bodyPr wrap="square" rtlCol="0">
            <a:spAutoFit/>
          </a:bodyPr>
          <a:lstStyle/>
          <a:p>
            <a:pPr algn="ctr"/>
            <a:r>
              <a:rPr lang="en-US" b="1"/>
              <a:t>Logic</a:t>
            </a:r>
            <a:r>
              <a:rPr lang="en-US"/>
              <a:t> </a:t>
            </a:r>
            <a:r>
              <a:rPr lang="en-US" b="1"/>
              <a:t>model</a:t>
            </a:r>
            <a:endParaRPr lang="nl-NL" b="1"/>
          </a:p>
        </p:txBody>
      </p:sp>
      <p:sp>
        <p:nvSpPr>
          <p:cNvPr id="36" name="object 4">
            <a:extLst>
              <a:ext uri="{FF2B5EF4-FFF2-40B4-BE49-F238E27FC236}">
                <a16:creationId xmlns:a16="http://schemas.microsoft.com/office/drawing/2014/main" id="{F40F2A95-5083-4896-98A3-A517A32365AC}"/>
              </a:ext>
            </a:extLst>
          </p:cNvPr>
          <p:cNvSpPr/>
          <p:nvPr/>
        </p:nvSpPr>
        <p:spPr>
          <a:xfrm>
            <a:off x="7623699" y="1933288"/>
            <a:ext cx="4386847" cy="4611068"/>
          </a:xfrm>
          <a:prstGeom prst="rect">
            <a:avLst/>
          </a:prstGeom>
          <a:blipFill>
            <a:blip r:embed="rId4" cstate="print"/>
            <a:stretch>
              <a:fillRect/>
            </a:stretch>
          </a:blipFill>
        </p:spPr>
        <p:txBody>
          <a:bodyPr wrap="square" lIns="0" tIns="0" rIns="0" bIns="0" rtlCol="0"/>
          <a:lstStyle/>
          <a:p>
            <a:endParaRPr/>
          </a:p>
        </p:txBody>
      </p:sp>
      <p:sp>
        <p:nvSpPr>
          <p:cNvPr id="37" name="TextBox 36">
            <a:extLst>
              <a:ext uri="{FF2B5EF4-FFF2-40B4-BE49-F238E27FC236}">
                <a16:creationId xmlns:a16="http://schemas.microsoft.com/office/drawing/2014/main" id="{50517D57-0A6E-4A2D-9FD5-1FE30D4517DA}"/>
              </a:ext>
            </a:extLst>
          </p:cNvPr>
          <p:cNvSpPr txBox="1"/>
          <p:nvPr/>
        </p:nvSpPr>
        <p:spPr>
          <a:xfrm>
            <a:off x="8279354" y="1519840"/>
            <a:ext cx="3488947" cy="369332"/>
          </a:xfrm>
          <a:prstGeom prst="rect">
            <a:avLst/>
          </a:prstGeom>
          <a:noFill/>
        </p:spPr>
        <p:txBody>
          <a:bodyPr wrap="square" rtlCol="0">
            <a:spAutoFit/>
          </a:bodyPr>
          <a:lstStyle>
            <a:defPPr>
              <a:defRPr lang="nl-NL"/>
            </a:defPPr>
            <a:lvl1pPr algn="ctr">
              <a:defRPr b="1"/>
            </a:lvl1pPr>
          </a:lstStyle>
          <a:p>
            <a:r>
              <a:rPr lang="en-US"/>
              <a:t>Theory of Change</a:t>
            </a:r>
            <a:endParaRPr lang="nl-NL"/>
          </a:p>
        </p:txBody>
      </p:sp>
      <p:pic>
        <p:nvPicPr>
          <p:cNvPr id="2" name="Picture 1">
            <a:extLst>
              <a:ext uri="{FF2B5EF4-FFF2-40B4-BE49-F238E27FC236}">
                <a16:creationId xmlns:a16="http://schemas.microsoft.com/office/drawing/2014/main" id="{380E5722-D2B4-9566-8C89-931AEBA2A1C0}"/>
              </a:ext>
            </a:extLst>
          </p:cNvPr>
          <p:cNvPicPr>
            <a:picLocks noChangeAspect="1"/>
          </p:cNvPicPr>
          <p:nvPr/>
        </p:nvPicPr>
        <p:blipFill>
          <a:blip r:embed="rId5"/>
          <a:stretch>
            <a:fillRect/>
          </a:stretch>
        </p:blipFill>
        <p:spPr>
          <a:xfrm>
            <a:off x="423699" y="548335"/>
            <a:ext cx="7200000" cy="2645893"/>
          </a:xfrm>
          <a:prstGeom prst="rect">
            <a:avLst/>
          </a:prstGeom>
        </p:spPr>
      </p:pic>
    </p:spTree>
    <p:extLst>
      <p:ext uri="{BB962C8B-B14F-4D97-AF65-F5344CB8AC3E}">
        <p14:creationId xmlns:p14="http://schemas.microsoft.com/office/powerpoint/2010/main" val="2626019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199B2-C3E3-4708-9B73-4899B5A3E81E}"/>
              </a:ext>
            </a:extLst>
          </p:cNvPr>
          <p:cNvSpPr>
            <a:spLocks noGrp="1"/>
          </p:cNvSpPr>
          <p:nvPr>
            <p:ph type="title"/>
          </p:nvPr>
        </p:nvSpPr>
        <p:spPr>
          <a:xfrm>
            <a:off x="3496027" y="-1367352"/>
            <a:ext cx="6937514" cy="2841694"/>
          </a:xfrm>
        </p:spPr>
        <p:txBody>
          <a:bodyPr/>
          <a:lstStyle/>
          <a:p>
            <a:pPr algn="ctr"/>
            <a:r>
              <a:rPr lang="en-US" sz="3600" b="1" dirty="0"/>
              <a:t>For this course we’ll focus on the</a:t>
            </a:r>
            <a:endParaRPr lang="nl-NL" sz="3600" b="1" dirty="0">
              <a:ea typeface="Calibri Light"/>
              <a:cs typeface="Calibri Light"/>
            </a:endParaRPr>
          </a:p>
        </p:txBody>
      </p:sp>
      <p:sp>
        <p:nvSpPr>
          <p:cNvPr id="4" name="object 4">
            <a:extLst>
              <a:ext uri="{FF2B5EF4-FFF2-40B4-BE49-F238E27FC236}">
                <a16:creationId xmlns:a16="http://schemas.microsoft.com/office/drawing/2014/main" id="{CB59BC85-BA67-D992-3A65-1622AC6623BC}"/>
              </a:ext>
            </a:extLst>
          </p:cNvPr>
          <p:cNvSpPr/>
          <p:nvPr/>
        </p:nvSpPr>
        <p:spPr>
          <a:xfrm>
            <a:off x="4771359" y="2102979"/>
            <a:ext cx="4386847" cy="4611068"/>
          </a:xfrm>
          <a:prstGeom prst="rect">
            <a:avLst/>
          </a:prstGeom>
          <a:blipFill>
            <a:blip r:embed="rId3"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74387B82-5E2F-CD95-6D81-B9A0028B43CE}"/>
              </a:ext>
            </a:extLst>
          </p:cNvPr>
          <p:cNvSpPr txBox="1"/>
          <p:nvPr/>
        </p:nvSpPr>
        <p:spPr>
          <a:xfrm>
            <a:off x="5220310" y="1474342"/>
            <a:ext cx="3488947" cy="523220"/>
          </a:xfrm>
          <a:prstGeom prst="rect">
            <a:avLst/>
          </a:prstGeom>
          <a:noFill/>
        </p:spPr>
        <p:txBody>
          <a:bodyPr wrap="square" rtlCol="0">
            <a:spAutoFit/>
          </a:bodyPr>
          <a:lstStyle>
            <a:defPPr>
              <a:defRPr lang="nl-NL"/>
            </a:defPPr>
            <a:lvl1pPr algn="ctr">
              <a:defRPr b="1"/>
            </a:lvl1pPr>
          </a:lstStyle>
          <a:p>
            <a:r>
              <a:rPr lang="en-US" sz="2800" u="sng" dirty="0">
                <a:latin typeface="+mj-lt"/>
                <a:ea typeface="+mj-ea"/>
                <a:cs typeface="+mj-cs"/>
              </a:rPr>
              <a:t>Theory of Change</a:t>
            </a:r>
            <a:endParaRPr lang="nl-NL" sz="2800" u="sng" dirty="0">
              <a:latin typeface="+mj-lt"/>
              <a:ea typeface="+mj-ea"/>
              <a:cs typeface="+mj-cs"/>
            </a:endParaRPr>
          </a:p>
        </p:txBody>
      </p:sp>
    </p:spTree>
    <p:extLst>
      <p:ext uri="{BB962C8B-B14F-4D97-AF65-F5344CB8AC3E}">
        <p14:creationId xmlns:p14="http://schemas.microsoft.com/office/powerpoint/2010/main" val="1576080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D480-42C1-44DB-9546-7355DFF674F3}"/>
              </a:ext>
            </a:extLst>
          </p:cNvPr>
          <p:cNvSpPr>
            <a:spLocks noGrp="1"/>
          </p:cNvSpPr>
          <p:nvPr>
            <p:ph type="title" idx="4294967295"/>
          </p:nvPr>
        </p:nvSpPr>
        <p:spPr>
          <a:xfrm>
            <a:off x="513701" y="712033"/>
            <a:ext cx="8086035" cy="1325563"/>
          </a:xfrm>
        </p:spPr>
        <p:txBody>
          <a:bodyPr>
            <a:normAutofit/>
          </a:bodyPr>
          <a:lstStyle/>
          <a:p>
            <a:r>
              <a:rPr lang="en-US" sz="2800" b="1" dirty="0"/>
              <a:t>The elements of the Theory of Change framework</a:t>
            </a:r>
            <a:br>
              <a:rPr lang="en-US" sz="2800" b="1" dirty="0"/>
            </a:br>
            <a:r>
              <a:rPr lang="en-US" sz="2000" dirty="0">
                <a:solidFill>
                  <a:schemeClr val="accent2">
                    <a:lumMod val="60000"/>
                    <a:lumOff val="40000"/>
                  </a:schemeClr>
                </a:solidFill>
              </a:rPr>
              <a:t>A simplified example…</a:t>
            </a:r>
            <a:r>
              <a:rPr lang="en-US" sz="2800" dirty="0">
                <a:solidFill>
                  <a:schemeClr val="accent2">
                    <a:lumMod val="60000"/>
                    <a:lumOff val="40000"/>
                  </a:schemeClr>
                </a:solidFill>
              </a:rPr>
              <a:t> </a:t>
            </a:r>
            <a:endParaRPr lang="nl-NL" dirty="0">
              <a:solidFill>
                <a:schemeClr val="accent2">
                  <a:lumMod val="60000"/>
                  <a:lumOff val="40000"/>
                </a:schemeClr>
              </a:solidFill>
            </a:endParaRPr>
          </a:p>
        </p:txBody>
      </p:sp>
      <p:sp>
        <p:nvSpPr>
          <p:cNvPr id="4" name="Title 1">
            <a:extLst>
              <a:ext uri="{FF2B5EF4-FFF2-40B4-BE49-F238E27FC236}">
                <a16:creationId xmlns:a16="http://schemas.microsoft.com/office/drawing/2014/main" id="{D04C4D53-2291-4A26-B439-0132FDF923E6}"/>
              </a:ext>
            </a:extLst>
          </p:cNvPr>
          <p:cNvSpPr txBox="1">
            <a:spLocks/>
          </p:cNvSpPr>
          <p:nvPr/>
        </p:nvSpPr>
        <p:spPr>
          <a:xfrm>
            <a:off x="387826" y="1774914"/>
            <a:ext cx="8337786" cy="706915"/>
          </a:xfrm>
          <a:prstGeom prst="rect">
            <a:avLst/>
          </a:prstGeom>
        </p:spPr>
        <p:txBody>
          <a:bodyPr vert="horz" lIns="68580" tIns="34290" rIns="68580" bIns="34290" rtlCol="0" anchor="ctr">
            <a:normAutofit fontScale="90000" lnSpcReduction="10000"/>
          </a:bodyPr>
          <a:lstStyle>
            <a:lvl1pPr algn="ctr" defTabSz="914400" rtl="0" eaLnBrk="1" latinLnBrk="0" hangingPunct="1">
              <a:spcBef>
                <a:spcPct val="0"/>
              </a:spcBef>
              <a:buNone/>
              <a:defRPr sz="4000" kern="1200">
                <a:solidFill>
                  <a:schemeClr val="tx1"/>
                </a:solidFill>
                <a:latin typeface="+mj-lt"/>
                <a:ea typeface="+mj-ea"/>
                <a:cs typeface="+mj-cs"/>
              </a:defRPr>
            </a:lvl1pPr>
          </a:lstStyle>
          <a:p>
            <a:pPr defTabSz="685800">
              <a:defRPr/>
            </a:pPr>
            <a:br>
              <a:rPr lang="nl-NL" sz="2400" b="1">
                <a:solidFill>
                  <a:sysClr val="windowText" lastClr="000000"/>
                </a:solidFill>
                <a:latin typeface="Museo Sans 300" panose="02000000000000000000" pitchFamily="50" charset="0"/>
              </a:rPr>
            </a:br>
            <a:endParaRPr lang="nl-NL" sz="2400">
              <a:solidFill>
                <a:sysClr val="window" lastClr="FFFFFF">
                  <a:lumMod val="75000"/>
                </a:sysClr>
              </a:solidFill>
              <a:latin typeface="Museo Sans 300" panose="02000000000000000000" pitchFamily="50" charset="0"/>
            </a:endParaRPr>
          </a:p>
        </p:txBody>
      </p:sp>
      <p:sp>
        <p:nvSpPr>
          <p:cNvPr id="5" name="Rectangle 4">
            <a:extLst>
              <a:ext uri="{FF2B5EF4-FFF2-40B4-BE49-F238E27FC236}">
                <a16:creationId xmlns:a16="http://schemas.microsoft.com/office/drawing/2014/main" id="{B1CA7F3A-0DC0-4FF8-822E-477942D1DDFA}"/>
              </a:ext>
            </a:extLst>
          </p:cNvPr>
          <p:cNvSpPr/>
          <p:nvPr/>
        </p:nvSpPr>
        <p:spPr>
          <a:xfrm>
            <a:off x="510101" y="2476243"/>
            <a:ext cx="1029963" cy="2211912"/>
          </a:xfrm>
          <a:prstGeom prst="rect">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p>
            <a:pPr algn="ctr" defTabSz="685800">
              <a:defRPr/>
            </a:pPr>
            <a:endParaRPr lang="nl-NL" sz="1200" b="1" kern="0">
              <a:solidFill>
                <a:prstClr val="black"/>
              </a:solidFill>
              <a:latin typeface="Museo Sans 300" panose="02000000000000000000" pitchFamily="50" charset="0"/>
            </a:endParaRPr>
          </a:p>
          <a:p>
            <a:pPr algn="ctr" defTabSz="685800">
              <a:defRPr/>
            </a:pPr>
            <a:endParaRPr lang="nl-NL" sz="1200" b="1" kern="0">
              <a:solidFill>
                <a:prstClr val="black"/>
              </a:solidFill>
              <a:latin typeface="Museo Sans 300" panose="02000000000000000000" pitchFamily="50" charset="0"/>
            </a:endParaRPr>
          </a:p>
          <a:p>
            <a:pPr algn="ctr" defTabSz="685800">
              <a:defRPr/>
            </a:pPr>
            <a:endParaRPr lang="nl-NL" sz="1200" b="1" kern="0">
              <a:solidFill>
                <a:prstClr val="black"/>
              </a:solidFill>
              <a:latin typeface="Museo Sans 300" panose="02000000000000000000" pitchFamily="50" charset="0"/>
            </a:endParaRPr>
          </a:p>
          <a:p>
            <a:pPr algn="ctr" defTabSz="685800">
              <a:defRPr/>
            </a:pPr>
            <a:endParaRPr lang="nl-NL" sz="1200" b="1" kern="0">
              <a:solidFill>
                <a:prstClr val="black"/>
              </a:solidFill>
              <a:latin typeface="Museo Sans 300" panose="02000000000000000000" pitchFamily="50" charset="0"/>
            </a:endParaRPr>
          </a:p>
          <a:p>
            <a:pPr algn="ctr" defTabSz="685800">
              <a:defRPr/>
            </a:pPr>
            <a:endParaRPr lang="nl-NL" sz="1200" b="1" kern="0">
              <a:solidFill>
                <a:prstClr val="black"/>
              </a:solidFill>
              <a:latin typeface="Museo Sans 300" panose="02000000000000000000" pitchFamily="50" charset="0"/>
            </a:endParaRPr>
          </a:p>
          <a:p>
            <a:pPr algn="ctr" defTabSz="685800">
              <a:defRPr/>
            </a:pPr>
            <a:endParaRPr lang="nl-NL" sz="1200" b="1" kern="0">
              <a:solidFill>
                <a:prstClr val="black"/>
              </a:solidFill>
              <a:latin typeface="Museo Sans 300" panose="02000000000000000000" pitchFamily="50" charset="0"/>
            </a:endParaRPr>
          </a:p>
          <a:p>
            <a:pPr algn="ctr" defTabSz="685800">
              <a:defRPr/>
            </a:pPr>
            <a:endParaRPr lang="nl-NL" sz="1200" b="1" kern="0">
              <a:solidFill>
                <a:prstClr val="black"/>
              </a:solidFill>
              <a:latin typeface="Museo Sans 300" panose="02000000000000000000" pitchFamily="50" charset="0"/>
            </a:endParaRPr>
          </a:p>
          <a:p>
            <a:pPr algn="ctr" defTabSz="685800">
              <a:defRPr/>
            </a:pPr>
            <a:endParaRPr lang="nl-NL" sz="1200" b="1" kern="0">
              <a:solidFill>
                <a:prstClr val="black"/>
              </a:solidFill>
              <a:latin typeface="Museo Sans 300" panose="02000000000000000000" pitchFamily="50" charset="0"/>
            </a:endParaRPr>
          </a:p>
          <a:p>
            <a:pPr algn="ctr" defTabSz="685800">
              <a:defRPr/>
            </a:pPr>
            <a:r>
              <a:rPr lang="nl-NL" sz="1200" b="1" kern="0" err="1">
                <a:solidFill>
                  <a:schemeClr val="bg1"/>
                </a:solidFill>
                <a:latin typeface="Museo Sans 300"/>
              </a:rPr>
              <a:t>Ambition</a:t>
            </a:r>
            <a:endParaRPr lang="nl-NL" sz="1200" b="1" kern="0">
              <a:solidFill>
                <a:schemeClr val="bg1"/>
              </a:solidFill>
              <a:latin typeface="Museo Sans 300"/>
            </a:endParaRPr>
          </a:p>
          <a:p>
            <a:pPr algn="ctr" defTabSz="685800">
              <a:defRPr/>
            </a:pPr>
            <a:endParaRPr lang="nl-NL" sz="1200" b="1" kern="0">
              <a:solidFill>
                <a:prstClr val="black"/>
              </a:solidFill>
              <a:latin typeface="Museo Sans 300" panose="02000000000000000000" pitchFamily="50" charset="0"/>
            </a:endParaRPr>
          </a:p>
          <a:p>
            <a:pPr algn="ctr" defTabSz="685800">
              <a:defRPr/>
            </a:pPr>
            <a:endParaRPr lang="nl-NL" sz="1200" b="1" kern="0">
              <a:solidFill>
                <a:prstClr val="black"/>
              </a:solidFill>
              <a:latin typeface="Museo Sans 300" panose="02000000000000000000" pitchFamily="50" charset="0"/>
            </a:endParaRPr>
          </a:p>
          <a:p>
            <a:pPr algn="ctr" defTabSz="685800">
              <a:defRPr/>
            </a:pPr>
            <a:endParaRPr lang="nl-NL" sz="1200" b="1" kern="0">
              <a:solidFill>
                <a:prstClr val="black"/>
              </a:solidFill>
              <a:latin typeface="Museo Sans 300" panose="02000000000000000000" pitchFamily="50" charset="0"/>
            </a:endParaRPr>
          </a:p>
          <a:p>
            <a:pPr algn="ctr" defTabSz="685800">
              <a:defRPr/>
            </a:pPr>
            <a:endParaRPr lang="nl-NL" sz="1200" b="1" kern="0">
              <a:solidFill>
                <a:prstClr val="black"/>
              </a:solidFill>
              <a:latin typeface="Museo Sans 300" panose="02000000000000000000" pitchFamily="50" charset="0"/>
            </a:endParaRPr>
          </a:p>
          <a:p>
            <a:pPr algn="ctr" defTabSz="685800">
              <a:defRPr/>
            </a:pPr>
            <a:endParaRPr lang="nl-NL" sz="1200" b="1" kern="0">
              <a:solidFill>
                <a:prstClr val="black"/>
              </a:solidFill>
              <a:latin typeface="Museo Sans 300" panose="02000000000000000000" pitchFamily="50" charset="0"/>
            </a:endParaRPr>
          </a:p>
          <a:p>
            <a:pPr algn="ctr" defTabSz="685800">
              <a:defRPr/>
            </a:pPr>
            <a:endParaRPr lang="nl-NL" sz="1200" kern="0">
              <a:solidFill>
                <a:prstClr val="black"/>
              </a:solidFill>
              <a:latin typeface="Museo Sans 300" panose="02000000000000000000" pitchFamily="50" charset="0"/>
            </a:endParaRPr>
          </a:p>
          <a:p>
            <a:pPr algn="ctr" defTabSz="685800">
              <a:defRPr/>
            </a:pPr>
            <a:endParaRPr lang="nl-NL" sz="1200" kern="0">
              <a:solidFill>
                <a:prstClr val="black"/>
              </a:solidFill>
              <a:latin typeface="Museo Sans 300" panose="02000000000000000000" pitchFamily="50" charset="0"/>
            </a:endParaRPr>
          </a:p>
        </p:txBody>
      </p:sp>
      <p:sp>
        <p:nvSpPr>
          <p:cNvPr id="6" name="Rectangle 5">
            <a:extLst>
              <a:ext uri="{FF2B5EF4-FFF2-40B4-BE49-F238E27FC236}">
                <a16:creationId xmlns:a16="http://schemas.microsoft.com/office/drawing/2014/main" id="{EF46D31D-7E15-416B-A79A-6FA94EEEAC1F}"/>
              </a:ext>
            </a:extLst>
          </p:cNvPr>
          <p:cNvSpPr/>
          <p:nvPr/>
        </p:nvSpPr>
        <p:spPr>
          <a:xfrm>
            <a:off x="1714351" y="2476243"/>
            <a:ext cx="1063130" cy="540060"/>
          </a:xfrm>
          <a:prstGeom prst="rect">
            <a:avLst/>
          </a:prstGeom>
          <a:ln>
            <a:solidFill>
              <a:schemeClr val="tx1"/>
            </a:solid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defTabSz="685800">
              <a:defRPr/>
            </a:pPr>
            <a:r>
              <a:rPr lang="nl-NL" sz="1200" b="1" kern="0" err="1">
                <a:solidFill>
                  <a:schemeClr val="bg1"/>
                </a:solidFill>
                <a:latin typeface="Museo Sans 300"/>
              </a:rPr>
              <a:t>Inputs</a:t>
            </a:r>
            <a:endParaRPr lang="nl-NL" sz="1400" b="1" kern="0">
              <a:solidFill>
                <a:schemeClr val="bg1"/>
              </a:solidFill>
              <a:latin typeface="Museo Sans 300"/>
            </a:endParaRPr>
          </a:p>
        </p:txBody>
      </p:sp>
      <p:sp>
        <p:nvSpPr>
          <p:cNvPr id="7" name="Rectangle 6">
            <a:extLst>
              <a:ext uri="{FF2B5EF4-FFF2-40B4-BE49-F238E27FC236}">
                <a16:creationId xmlns:a16="http://schemas.microsoft.com/office/drawing/2014/main" id="{667F958F-AA00-4192-9BB4-6A8B0A743E9A}"/>
              </a:ext>
            </a:extLst>
          </p:cNvPr>
          <p:cNvSpPr/>
          <p:nvPr/>
        </p:nvSpPr>
        <p:spPr>
          <a:xfrm>
            <a:off x="2926870" y="2474709"/>
            <a:ext cx="1141130" cy="540060"/>
          </a:xfrm>
          <a:prstGeom prst="rect">
            <a:avLst/>
          </a:prstGeom>
          <a:ln>
            <a:solidFill>
              <a:schemeClr val="tx1"/>
            </a:solid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defTabSz="685800"/>
            <a:endParaRPr lang="nl-NL" sz="1200" b="1" kern="0">
              <a:solidFill>
                <a:schemeClr val="bg1"/>
              </a:solidFill>
              <a:latin typeface="Museo Sans 300"/>
            </a:endParaRPr>
          </a:p>
          <a:p>
            <a:pPr algn="ctr" defTabSz="685800"/>
            <a:r>
              <a:rPr lang="nl-NL" sz="1200" b="1" kern="0" err="1">
                <a:solidFill>
                  <a:schemeClr val="bg1"/>
                </a:solidFill>
                <a:latin typeface="Museo Sans 300"/>
              </a:rPr>
              <a:t>Activities</a:t>
            </a:r>
            <a:r>
              <a:rPr lang="nl-NL" sz="1200" b="1" kern="0">
                <a:solidFill>
                  <a:schemeClr val="bg1"/>
                </a:solidFill>
                <a:latin typeface="Museo Sans 300"/>
              </a:rPr>
              <a:t>/ Throughputs</a:t>
            </a:r>
            <a:endParaRPr lang="nl-NL">
              <a:solidFill>
                <a:schemeClr val="bg1"/>
              </a:solidFill>
              <a:ea typeface="Calibri"/>
              <a:cs typeface="Calibri"/>
            </a:endParaRPr>
          </a:p>
        </p:txBody>
      </p:sp>
      <p:sp>
        <p:nvSpPr>
          <p:cNvPr id="8" name="Rectangle 7">
            <a:extLst>
              <a:ext uri="{FF2B5EF4-FFF2-40B4-BE49-F238E27FC236}">
                <a16:creationId xmlns:a16="http://schemas.microsoft.com/office/drawing/2014/main" id="{F90B53FD-F303-4080-86D5-2C032D215E7D}"/>
              </a:ext>
            </a:extLst>
          </p:cNvPr>
          <p:cNvSpPr/>
          <p:nvPr/>
        </p:nvSpPr>
        <p:spPr>
          <a:xfrm>
            <a:off x="5471128" y="2476243"/>
            <a:ext cx="1062000" cy="540060"/>
          </a:xfrm>
          <a:prstGeom prst="rect">
            <a:avLst/>
          </a:prstGeom>
          <a:ln>
            <a:solidFill>
              <a:schemeClr val="tx1"/>
            </a:solid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defTabSz="685800"/>
            <a:r>
              <a:rPr lang="nl-NL" sz="1200" b="1" kern="0" err="1">
                <a:solidFill>
                  <a:schemeClr val="bg1"/>
                </a:solidFill>
                <a:latin typeface="Museo Sans 300"/>
              </a:rPr>
              <a:t>Outcomes</a:t>
            </a:r>
            <a:r>
              <a:rPr lang="nl-NL" sz="1200" b="1" kern="0">
                <a:solidFill>
                  <a:schemeClr val="bg1"/>
                </a:solidFill>
                <a:latin typeface="Museo Sans 300"/>
              </a:rPr>
              <a:t> </a:t>
            </a:r>
            <a:endParaRPr lang="nl-NL" sz="1200" b="1" kern="0">
              <a:solidFill>
                <a:prstClr val="black"/>
              </a:solidFill>
              <a:latin typeface="Museo Sans 300" panose="02000000000000000000" pitchFamily="50" charset="0"/>
            </a:endParaRPr>
          </a:p>
        </p:txBody>
      </p:sp>
      <p:sp>
        <p:nvSpPr>
          <p:cNvPr id="9" name="Rectangle 8">
            <a:extLst>
              <a:ext uri="{FF2B5EF4-FFF2-40B4-BE49-F238E27FC236}">
                <a16:creationId xmlns:a16="http://schemas.microsoft.com/office/drawing/2014/main" id="{7B557FED-8EB3-49FE-A608-20EED2A5370C}"/>
              </a:ext>
            </a:extLst>
          </p:cNvPr>
          <p:cNvSpPr/>
          <p:nvPr/>
        </p:nvSpPr>
        <p:spPr>
          <a:xfrm>
            <a:off x="4218869" y="2476243"/>
            <a:ext cx="1063130" cy="540060"/>
          </a:xfrm>
          <a:prstGeom prst="rect">
            <a:avLst/>
          </a:prstGeom>
          <a:ln>
            <a:solidFill>
              <a:schemeClr val="tx1"/>
            </a:solid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defTabSz="685800"/>
            <a:r>
              <a:rPr lang="nl-NL" sz="1200" b="1" kern="0" err="1">
                <a:solidFill>
                  <a:schemeClr val="bg1"/>
                </a:solidFill>
                <a:latin typeface="Museo Sans 300"/>
              </a:rPr>
              <a:t>Outputs</a:t>
            </a:r>
            <a:endParaRPr lang="nl-NL" sz="1200" b="1" kern="0">
              <a:solidFill>
                <a:schemeClr val="bg1"/>
              </a:solidFill>
              <a:latin typeface="Museo Sans 300"/>
            </a:endParaRPr>
          </a:p>
        </p:txBody>
      </p:sp>
      <p:sp>
        <p:nvSpPr>
          <p:cNvPr id="10" name="TextBox 9">
            <a:extLst>
              <a:ext uri="{FF2B5EF4-FFF2-40B4-BE49-F238E27FC236}">
                <a16:creationId xmlns:a16="http://schemas.microsoft.com/office/drawing/2014/main" id="{B659D327-9E4A-4AFD-8311-8CA564EFE396}"/>
              </a:ext>
            </a:extLst>
          </p:cNvPr>
          <p:cNvSpPr txBox="1"/>
          <p:nvPr/>
        </p:nvSpPr>
        <p:spPr>
          <a:xfrm>
            <a:off x="1687708" y="3032395"/>
            <a:ext cx="1171923" cy="738664"/>
          </a:xfrm>
          <a:prstGeom prst="rect">
            <a:avLst/>
          </a:prstGeom>
          <a:noFill/>
        </p:spPr>
        <p:txBody>
          <a:bodyPr wrap="square" rtlCol="0">
            <a:spAutoFit/>
          </a:bodyPr>
          <a:lstStyle/>
          <a:p>
            <a:pPr defTabSz="457200"/>
            <a:r>
              <a:rPr lang="nl-NL" sz="1050" i="1">
                <a:solidFill>
                  <a:srgbClr val="002328"/>
                </a:solidFill>
                <a:latin typeface="Museo Sans 300" panose="02000000000000000000" pitchFamily="50" charset="0"/>
              </a:rPr>
              <a:t>Investment </a:t>
            </a:r>
            <a:r>
              <a:rPr lang="nl-NL" sz="1050" i="1" err="1">
                <a:solidFill>
                  <a:srgbClr val="002328"/>
                </a:solidFill>
                <a:latin typeface="Museo Sans 300" panose="02000000000000000000" pitchFamily="50" charset="0"/>
              </a:rPr>
              <a:t>needed</a:t>
            </a:r>
            <a:r>
              <a:rPr lang="nl-NL" sz="1050" i="1">
                <a:solidFill>
                  <a:srgbClr val="002328"/>
                </a:solidFill>
                <a:latin typeface="Museo Sans 300" panose="02000000000000000000" pitchFamily="50" charset="0"/>
              </a:rPr>
              <a:t> </a:t>
            </a:r>
            <a:r>
              <a:rPr lang="nl-NL" sz="1050" i="1" err="1">
                <a:solidFill>
                  <a:srgbClr val="002328"/>
                </a:solidFill>
                <a:latin typeface="Museo Sans 300" panose="02000000000000000000" pitchFamily="50" charset="0"/>
              </a:rPr>
              <a:t>to</a:t>
            </a:r>
            <a:r>
              <a:rPr lang="nl-NL" sz="1050" i="1">
                <a:solidFill>
                  <a:srgbClr val="002328"/>
                </a:solidFill>
                <a:latin typeface="Museo Sans 300" panose="02000000000000000000" pitchFamily="50" charset="0"/>
              </a:rPr>
              <a:t> </a:t>
            </a:r>
            <a:r>
              <a:rPr lang="nl-NL" sz="1050" i="1" err="1">
                <a:solidFill>
                  <a:srgbClr val="002328"/>
                </a:solidFill>
                <a:latin typeface="Museo Sans 300" panose="02000000000000000000" pitchFamily="50" charset="0"/>
              </a:rPr>
              <a:t>implement</a:t>
            </a:r>
            <a:r>
              <a:rPr lang="nl-NL" sz="1050" i="1">
                <a:solidFill>
                  <a:srgbClr val="002328"/>
                </a:solidFill>
                <a:latin typeface="Museo Sans 300" panose="02000000000000000000" pitchFamily="50" charset="0"/>
              </a:rPr>
              <a:t> </a:t>
            </a:r>
            <a:r>
              <a:rPr lang="nl-NL" sz="1050" i="1" err="1">
                <a:solidFill>
                  <a:srgbClr val="002328"/>
                </a:solidFill>
                <a:latin typeface="Museo Sans 300" panose="02000000000000000000" pitchFamily="50" charset="0"/>
              </a:rPr>
              <a:t>activities</a:t>
            </a:r>
            <a:endParaRPr lang="nl-NL" sz="1050" i="1">
              <a:solidFill>
                <a:srgbClr val="002328"/>
              </a:solidFill>
              <a:latin typeface="Museo Sans 300" panose="02000000000000000000" pitchFamily="50" charset="0"/>
            </a:endParaRPr>
          </a:p>
        </p:txBody>
      </p:sp>
      <p:sp>
        <p:nvSpPr>
          <p:cNvPr id="11" name="TextBox 10">
            <a:extLst>
              <a:ext uri="{FF2B5EF4-FFF2-40B4-BE49-F238E27FC236}">
                <a16:creationId xmlns:a16="http://schemas.microsoft.com/office/drawing/2014/main" id="{E8A610D2-6F4F-4FC5-9055-20BE7A71AE48}"/>
              </a:ext>
            </a:extLst>
          </p:cNvPr>
          <p:cNvSpPr txBox="1"/>
          <p:nvPr/>
        </p:nvSpPr>
        <p:spPr>
          <a:xfrm>
            <a:off x="2926870" y="3032395"/>
            <a:ext cx="1141131" cy="577081"/>
          </a:xfrm>
          <a:prstGeom prst="rect">
            <a:avLst/>
          </a:prstGeom>
          <a:noFill/>
        </p:spPr>
        <p:txBody>
          <a:bodyPr wrap="square" rtlCol="0">
            <a:spAutoFit/>
          </a:bodyPr>
          <a:lstStyle/>
          <a:p>
            <a:pPr defTabSz="457200"/>
            <a:r>
              <a:rPr lang="nl-NL" sz="1050" i="1" err="1">
                <a:solidFill>
                  <a:srgbClr val="002328"/>
                </a:solidFill>
                <a:latin typeface="Museo Sans 300" panose="02000000000000000000" pitchFamily="50" charset="0"/>
              </a:rPr>
              <a:t>Activities</a:t>
            </a:r>
            <a:r>
              <a:rPr lang="nl-NL" sz="1050" i="1">
                <a:solidFill>
                  <a:srgbClr val="002328"/>
                </a:solidFill>
                <a:latin typeface="Museo Sans 300" panose="02000000000000000000" pitchFamily="50" charset="0"/>
              </a:rPr>
              <a:t> </a:t>
            </a:r>
            <a:r>
              <a:rPr lang="nl-NL" sz="1050" i="1" err="1">
                <a:solidFill>
                  <a:srgbClr val="002328"/>
                </a:solidFill>
                <a:latin typeface="Museo Sans 300" panose="02000000000000000000" pitchFamily="50" charset="0"/>
              </a:rPr>
              <a:t>needed</a:t>
            </a:r>
            <a:r>
              <a:rPr lang="nl-NL" sz="1050" i="1">
                <a:solidFill>
                  <a:srgbClr val="002328"/>
                </a:solidFill>
                <a:latin typeface="Museo Sans 300" panose="02000000000000000000" pitchFamily="50" charset="0"/>
              </a:rPr>
              <a:t> </a:t>
            </a:r>
            <a:r>
              <a:rPr lang="nl-NL" sz="1050" i="1" err="1">
                <a:solidFill>
                  <a:srgbClr val="002328"/>
                </a:solidFill>
                <a:latin typeface="Museo Sans 300" panose="02000000000000000000" pitchFamily="50" charset="0"/>
              </a:rPr>
              <a:t>to</a:t>
            </a:r>
            <a:r>
              <a:rPr lang="nl-NL" sz="1050" i="1">
                <a:solidFill>
                  <a:srgbClr val="002328"/>
                </a:solidFill>
                <a:latin typeface="Museo Sans 300" panose="02000000000000000000" pitchFamily="50" charset="0"/>
              </a:rPr>
              <a:t> </a:t>
            </a:r>
            <a:r>
              <a:rPr lang="nl-NL" sz="1050" i="1" err="1">
                <a:solidFill>
                  <a:srgbClr val="002328"/>
                </a:solidFill>
                <a:latin typeface="Museo Sans 300" panose="02000000000000000000" pitchFamily="50" charset="0"/>
              </a:rPr>
              <a:t>attain</a:t>
            </a:r>
            <a:r>
              <a:rPr lang="nl-NL" sz="1050" i="1">
                <a:solidFill>
                  <a:srgbClr val="002328"/>
                </a:solidFill>
                <a:latin typeface="Museo Sans 300" panose="02000000000000000000" pitchFamily="50" charset="0"/>
              </a:rPr>
              <a:t> </a:t>
            </a:r>
            <a:r>
              <a:rPr lang="nl-NL" sz="1050" i="1" err="1">
                <a:solidFill>
                  <a:srgbClr val="002328"/>
                </a:solidFill>
                <a:latin typeface="Museo Sans 300" panose="02000000000000000000" pitchFamily="50" charset="0"/>
              </a:rPr>
              <a:t>ambition</a:t>
            </a:r>
            <a:endParaRPr lang="nl-NL" sz="1050" i="1">
              <a:solidFill>
                <a:srgbClr val="002328"/>
              </a:solidFill>
              <a:latin typeface="Museo Sans 300" panose="02000000000000000000" pitchFamily="50" charset="0"/>
            </a:endParaRPr>
          </a:p>
        </p:txBody>
      </p:sp>
      <p:sp>
        <p:nvSpPr>
          <p:cNvPr id="12" name="TextBox 11">
            <a:extLst>
              <a:ext uri="{FF2B5EF4-FFF2-40B4-BE49-F238E27FC236}">
                <a16:creationId xmlns:a16="http://schemas.microsoft.com/office/drawing/2014/main" id="{1325D368-B747-4B11-9157-CCA9C7FDFFBF}"/>
              </a:ext>
            </a:extLst>
          </p:cNvPr>
          <p:cNvSpPr txBox="1"/>
          <p:nvPr/>
        </p:nvSpPr>
        <p:spPr>
          <a:xfrm>
            <a:off x="4199795" y="3032395"/>
            <a:ext cx="1208987" cy="415498"/>
          </a:xfrm>
          <a:prstGeom prst="rect">
            <a:avLst/>
          </a:prstGeom>
          <a:noFill/>
        </p:spPr>
        <p:txBody>
          <a:bodyPr wrap="square" rtlCol="0">
            <a:spAutoFit/>
          </a:bodyPr>
          <a:lstStyle/>
          <a:p>
            <a:pPr defTabSz="457200"/>
            <a:r>
              <a:rPr lang="nl-NL" sz="1050" i="1">
                <a:solidFill>
                  <a:srgbClr val="002328"/>
                </a:solidFill>
                <a:latin typeface="Museo Sans 300" panose="02000000000000000000" pitchFamily="50" charset="0"/>
              </a:rPr>
              <a:t>Direct </a:t>
            </a:r>
            <a:r>
              <a:rPr lang="nl-NL" sz="1050" i="1" err="1">
                <a:solidFill>
                  <a:srgbClr val="002328"/>
                </a:solidFill>
                <a:latin typeface="Museo Sans 300" panose="02000000000000000000" pitchFamily="50" charset="0"/>
              </a:rPr>
              <a:t>results</a:t>
            </a:r>
            <a:r>
              <a:rPr lang="nl-NL" sz="1050" i="1">
                <a:solidFill>
                  <a:srgbClr val="002328"/>
                </a:solidFill>
                <a:latin typeface="Museo Sans 300" panose="02000000000000000000" pitchFamily="50" charset="0"/>
              </a:rPr>
              <a:t> of </a:t>
            </a:r>
            <a:r>
              <a:rPr lang="nl-NL" sz="1050" i="1" err="1">
                <a:solidFill>
                  <a:srgbClr val="002328"/>
                </a:solidFill>
                <a:latin typeface="Museo Sans 300" panose="02000000000000000000" pitchFamily="50" charset="0"/>
              </a:rPr>
              <a:t>the</a:t>
            </a:r>
            <a:r>
              <a:rPr lang="nl-NL" sz="1050" i="1">
                <a:solidFill>
                  <a:srgbClr val="002328"/>
                </a:solidFill>
                <a:latin typeface="Museo Sans 300" panose="02000000000000000000" pitchFamily="50" charset="0"/>
              </a:rPr>
              <a:t> </a:t>
            </a:r>
            <a:r>
              <a:rPr lang="nl-NL" sz="1050" i="1" err="1">
                <a:solidFill>
                  <a:srgbClr val="002328"/>
                </a:solidFill>
                <a:latin typeface="Museo Sans 300" panose="02000000000000000000" pitchFamily="50" charset="0"/>
              </a:rPr>
              <a:t>activities</a:t>
            </a:r>
            <a:endParaRPr lang="nl-NL" sz="1050" i="1">
              <a:solidFill>
                <a:srgbClr val="002328"/>
              </a:solidFill>
              <a:latin typeface="Museo Sans 300" panose="02000000000000000000" pitchFamily="50" charset="0"/>
            </a:endParaRPr>
          </a:p>
        </p:txBody>
      </p:sp>
      <p:sp>
        <p:nvSpPr>
          <p:cNvPr id="13" name="TextBox 12">
            <a:extLst>
              <a:ext uri="{FF2B5EF4-FFF2-40B4-BE49-F238E27FC236}">
                <a16:creationId xmlns:a16="http://schemas.microsoft.com/office/drawing/2014/main" id="{C574C8DE-2D91-468F-8343-15C92A3D3462}"/>
              </a:ext>
            </a:extLst>
          </p:cNvPr>
          <p:cNvSpPr txBox="1"/>
          <p:nvPr/>
        </p:nvSpPr>
        <p:spPr>
          <a:xfrm>
            <a:off x="5398676" y="3016303"/>
            <a:ext cx="1334496" cy="1061829"/>
          </a:xfrm>
          <a:prstGeom prst="rect">
            <a:avLst/>
          </a:prstGeom>
          <a:noFill/>
        </p:spPr>
        <p:txBody>
          <a:bodyPr wrap="square" rtlCol="0">
            <a:spAutoFit/>
          </a:bodyPr>
          <a:lstStyle/>
          <a:p>
            <a:pPr defTabSz="457200"/>
            <a:r>
              <a:rPr lang="nl-NL" sz="1050" i="1" err="1">
                <a:solidFill>
                  <a:srgbClr val="002328"/>
                </a:solidFill>
                <a:latin typeface="Museo Sans 300" panose="02000000000000000000" pitchFamily="50" charset="0"/>
              </a:rPr>
              <a:t>Effects</a:t>
            </a:r>
            <a:r>
              <a:rPr lang="nl-NL" sz="1050" i="1">
                <a:solidFill>
                  <a:srgbClr val="002328"/>
                </a:solidFill>
                <a:latin typeface="Museo Sans 300" panose="02000000000000000000" pitchFamily="50" charset="0"/>
              </a:rPr>
              <a:t> </a:t>
            </a:r>
            <a:r>
              <a:rPr lang="nl-NL" sz="1050" i="1" err="1">
                <a:solidFill>
                  <a:srgbClr val="002328"/>
                </a:solidFill>
                <a:latin typeface="Museo Sans 300" panose="02000000000000000000" pitchFamily="50" charset="0"/>
              </a:rPr>
              <a:t>that</a:t>
            </a:r>
            <a:r>
              <a:rPr lang="nl-NL" sz="1050" i="1">
                <a:solidFill>
                  <a:srgbClr val="002328"/>
                </a:solidFill>
                <a:latin typeface="Museo Sans 300" panose="02000000000000000000" pitchFamily="50" charset="0"/>
              </a:rPr>
              <a:t> </a:t>
            </a:r>
            <a:r>
              <a:rPr lang="nl-NL" sz="1050" i="1" err="1">
                <a:solidFill>
                  <a:srgbClr val="002328"/>
                </a:solidFill>
                <a:latin typeface="Museo Sans 300" panose="02000000000000000000" pitchFamily="50" charset="0"/>
              </a:rPr>
              <a:t>occur</a:t>
            </a:r>
            <a:r>
              <a:rPr lang="nl-NL" sz="1050" i="1">
                <a:solidFill>
                  <a:srgbClr val="002328"/>
                </a:solidFill>
                <a:latin typeface="Museo Sans 300" panose="02000000000000000000" pitchFamily="50" charset="0"/>
              </a:rPr>
              <a:t> as a </a:t>
            </a:r>
            <a:r>
              <a:rPr lang="nl-NL" sz="1050" i="1" err="1">
                <a:solidFill>
                  <a:srgbClr val="002328"/>
                </a:solidFill>
                <a:latin typeface="Museo Sans 300" panose="02000000000000000000" pitchFamily="50" charset="0"/>
              </a:rPr>
              <a:t>result</a:t>
            </a:r>
            <a:r>
              <a:rPr lang="nl-NL" sz="1050" i="1">
                <a:solidFill>
                  <a:srgbClr val="002328"/>
                </a:solidFill>
                <a:latin typeface="Museo Sans 300" panose="02000000000000000000" pitchFamily="50" charset="0"/>
              </a:rPr>
              <a:t> of </a:t>
            </a:r>
            <a:r>
              <a:rPr lang="nl-NL" sz="1050" i="1" err="1">
                <a:solidFill>
                  <a:srgbClr val="002328"/>
                </a:solidFill>
                <a:latin typeface="Museo Sans 300" panose="02000000000000000000" pitchFamily="50" charset="0"/>
              </a:rPr>
              <a:t>the</a:t>
            </a:r>
            <a:r>
              <a:rPr lang="nl-NL" sz="1050" i="1">
                <a:solidFill>
                  <a:srgbClr val="002328"/>
                </a:solidFill>
                <a:latin typeface="Museo Sans 300" panose="02000000000000000000" pitchFamily="50" charset="0"/>
              </a:rPr>
              <a:t> </a:t>
            </a:r>
            <a:r>
              <a:rPr lang="nl-NL" sz="1050" i="1" err="1">
                <a:solidFill>
                  <a:srgbClr val="002328"/>
                </a:solidFill>
                <a:latin typeface="Museo Sans 300" panose="02000000000000000000" pitchFamily="50" charset="0"/>
              </a:rPr>
              <a:t>activities</a:t>
            </a:r>
            <a:r>
              <a:rPr lang="nl-NL" sz="1050" i="1">
                <a:solidFill>
                  <a:srgbClr val="002328"/>
                </a:solidFill>
                <a:latin typeface="Museo Sans 300" panose="02000000000000000000" pitchFamily="50" charset="0"/>
              </a:rPr>
              <a:t> (</a:t>
            </a:r>
            <a:r>
              <a:rPr lang="nl-NL" sz="1050" i="1" err="1">
                <a:solidFill>
                  <a:srgbClr val="002328"/>
                </a:solidFill>
                <a:latin typeface="Museo Sans 300" panose="02000000000000000000" pitchFamily="50" charset="0"/>
              </a:rPr>
              <a:t>positive</a:t>
            </a:r>
            <a:r>
              <a:rPr lang="nl-NL" sz="1050" i="1">
                <a:solidFill>
                  <a:srgbClr val="002328"/>
                </a:solidFill>
                <a:latin typeface="Museo Sans 300" panose="02000000000000000000" pitchFamily="50" charset="0"/>
              </a:rPr>
              <a:t>, </a:t>
            </a:r>
            <a:r>
              <a:rPr lang="nl-NL" sz="1050" i="1" err="1">
                <a:solidFill>
                  <a:srgbClr val="002328"/>
                </a:solidFill>
                <a:latin typeface="Museo Sans 300" panose="02000000000000000000" pitchFamily="50" charset="0"/>
              </a:rPr>
              <a:t>negative</a:t>
            </a:r>
            <a:r>
              <a:rPr lang="nl-NL" sz="1050" i="1">
                <a:solidFill>
                  <a:srgbClr val="002328"/>
                </a:solidFill>
                <a:latin typeface="Museo Sans 300" panose="02000000000000000000" pitchFamily="50" charset="0"/>
              </a:rPr>
              <a:t>, (</a:t>
            </a:r>
            <a:r>
              <a:rPr lang="nl-NL" sz="1050" i="1" err="1">
                <a:solidFill>
                  <a:srgbClr val="002328"/>
                </a:solidFill>
                <a:latin typeface="Museo Sans 300" panose="02000000000000000000" pitchFamily="50" charset="0"/>
              </a:rPr>
              <a:t>un</a:t>
            </a:r>
            <a:r>
              <a:rPr lang="nl-NL" sz="1050" i="1">
                <a:solidFill>
                  <a:srgbClr val="002328"/>
                </a:solidFill>
                <a:latin typeface="Museo Sans 300" panose="02000000000000000000" pitchFamily="50" charset="0"/>
              </a:rPr>
              <a:t>)</a:t>
            </a:r>
            <a:r>
              <a:rPr lang="nl-NL" sz="1050" i="1" err="1">
                <a:solidFill>
                  <a:srgbClr val="002328"/>
                </a:solidFill>
                <a:latin typeface="Museo Sans 300" panose="02000000000000000000" pitchFamily="50" charset="0"/>
              </a:rPr>
              <a:t>intended</a:t>
            </a:r>
            <a:r>
              <a:rPr lang="nl-NL" sz="1050" i="1">
                <a:solidFill>
                  <a:srgbClr val="002328"/>
                </a:solidFill>
                <a:latin typeface="Museo Sans 300" panose="02000000000000000000" pitchFamily="50" charset="0"/>
              </a:rPr>
              <a:t>, (in)direct)</a:t>
            </a:r>
          </a:p>
        </p:txBody>
      </p:sp>
      <p:sp>
        <p:nvSpPr>
          <p:cNvPr id="14" name="Rectangle 13">
            <a:extLst>
              <a:ext uri="{FF2B5EF4-FFF2-40B4-BE49-F238E27FC236}">
                <a16:creationId xmlns:a16="http://schemas.microsoft.com/office/drawing/2014/main" id="{A0079806-F43B-43B3-8372-CE88B03AEC00}"/>
              </a:ext>
            </a:extLst>
          </p:cNvPr>
          <p:cNvSpPr/>
          <p:nvPr/>
        </p:nvSpPr>
        <p:spPr>
          <a:xfrm>
            <a:off x="836985" y="6116411"/>
            <a:ext cx="7885008" cy="43204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b"/>
          <a:lstStyle/>
          <a:p>
            <a:pPr algn="ctr" defTabSz="685800"/>
            <a:r>
              <a:rPr lang="nl-NL" sz="1200" b="1" kern="0" err="1">
                <a:solidFill>
                  <a:schemeClr val="bg1"/>
                </a:solidFill>
                <a:latin typeface="Museo Sans 300"/>
              </a:rPr>
              <a:t>Assumptions</a:t>
            </a:r>
            <a:endParaRPr lang="nl-NL" sz="1200" b="1" kern="0">
              <a:solidFill>
                <a:schemeClr val="bg1"/>
              </a:solidFill>
              <a:latin typeface="Museo Sans 300"/>
            </a:endParaRPr>
          </a:p>
        </p:txBody>
      </p:sp>
      <p:sp>
        <p:nvSpPr>
          <p:cNvPr id="15" name="Rectangle 14">
            <a:extLst>
              <a:ext uri="{FF2B5EF4-FFF2-40B4-BE49-F238E27FC236}">
                <a16:creationId xmlns:a16="http://schemas.microsoft.com/office/drawing/2014/main" id="{FA493459-87CE-41EB-A9E9-F6D297328760}"/>
              </a:ext>
            </a:extLst>
          </p:cNvPr>
          <p:cNvSpPr/>
          <p:nvPr/>
        </p:nvSpPr>
        <p:spPr>
          <a:xfrm>
            <a:off x="6722258" y="2476243"/>
            <a:ext cx="1062000" cy="540060"/>
          </a:xfrm>
          <a:prstGeom prst="rect">
            <a:avLst/>
          </a:prstGeom>
          <a:solidFill>
            <a:schemeClr val="bg1"/>
          </a:solidFill>
          <a:ln>
            <a:solidFill>
              <a:schemeClr val="accent2"/>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685800"/>
            <a:r>
              <a:rPr lang="nl-NL" sz="1400" b="1" kern="0">
                <a:solidFill>
                  <a:schemeClr val="accent2"/>
                </a:solidFill>
                <a:latin typeface="Museo Sans 300" panose="02000000000000000000" pitchFamily="50" charset="0"/>
              </a:rPr>
              <a:t>Impact</a:t>
            </a:r>
          </a:p>
        </p:txBody>
      </p:sp>
      <p:sp>
        <p:nvSpPr>
          <p:cNvPr id="16" name="Rectangle 15">
            <a:extLst>
              <a:ext uri="{FF2B5EF4-FFF2-40B4-BE49-F238E27FC236}">
                <a16:creationId xmlns:a16="http://schemas.microsoft.com/office/drawing/2014/main" id="{C5A11A2D-9E1C-4A4A-B9CE-6F922C4A2FE4}"/>
              </a:ext>
            </a:extLst>
          </p:cNvPr>
          <p:cNvSpPr/>
          <p:nvPr/>
        </p:nvSpPr>
        <p:spPr>
          <a:xfrm>
            <a:off x="510100" y="4972504"/>
            <a:ext cx="1029964" cy="905670"/>
          </a:xfrm>
          <a:prstGeom prst="rect">
            <a:avLst/>
          </a:prstGeom>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defTabSz="685800">
              <a:defRPr/>
            </a:pPr>
            <a:r>
              <a:rPr lang="nl-NL" sz="1050" kern="0" err="1">
                <a:solidFill>
                  <a:schemeClr val="tx1"/>
                </a:solidFill>
                <a:latin typeface="Museo Sans 300"/>
              </a:rPr>
              <a:t>Healthy</a:t>
            </a:r>
            <a:r>
              <a:rPr lang="nl-NL" sz="1050" kern="0">
                <a:solidFill>
                  <a:schemeClr val="tx1"/>
                </a:solidFill>
                <a:latin typeface="Museo Sans 300"/>
              </a:rPr>
              <a:t> </a:t>
            </a:r>
            <a:r>
              <a:rPr lang="nl-NL" sz="1050" kern="0" err="1">
                <a:solidFill>
                  <a:schemeClr val="tx1"/>
                </a:solidFill>
                <a:latin typeface="Museo Sans 300"/>
              </a:rPr>
              <a:t>foods</a:t>
            </a:r>
            <a:r>
              <a:rPr lang="nl-NL" sz="1050" kern="0">
                <a:solidFill>
                  <a:schemeClr val="tx1"/>
                </a:solidFill>
                <a:latin typeface="Museo Sans 300"/>
              </a:rPr>
              <a:t> </a:t>
            </a:r>
            <a:r>
              <a:rPr lang="nl-NL" sz="1050" kern="0" err="1">
                <a:solidFill>
                  <a:schemeClr val="tx1"/>
                </a:solidFill>
                <a:latin typeface="Museo Sans 300"/>
              </a:rPr>
              <a:t>for</a:t>
            </a:r>
            <a:r>
              <a:rPr lang="nl-NL" sz="1050" kern="0">
                <a:solidFill>
                  <a:schemeClr val="tx1"/>
                </a:solidFill>
                <a:latin typeface="Museo Sans 300"/>
              </a:rPr>
              <a:t> </a:t>
            </a:r>
            <a:r>
              <a:rPr lang="nl-NL" sz="1050" kern="0" err="1">
                <a:solidFill>
                  <a:schemeClr val="tx1"/>
                </a:solidFill>
                <a:latin typeface="Museo Sans 300"/>
              </a:rPr>
              <a:t>all</a:t>
            </a:r>
            <a:r>
              <a:rPr lang="nl-NL" sz="1050" kern="0">
                <a:solidFill>
                  <a:schemeClr val="tx1"/>
                </a:solidFill>
                <a:latin typeface="Museo Sans 300"/>
              </a:rPr>
              <a:t> </a:t>
            </a:r>
            <a:r>
              <a:rPr lang="nl-NL" sz="1050" kern="0" err="1">
                <a:solidFill>
                  <a:schemeClr val="tx1"/>
                </a:solidFill>
                <a:latin typeface="Museo Sans 300"/>
              </a:rPr>
              <a:t>students</a:t>
            </a:r>
            <a:endParaRPr lang="nl-NL" sz="1050" kern="0">
              <a:solidFill>
                <a:schemeClr val="tx1"/>
              </a:solidFill>
              <a:latin typeface="Museo Sans 300"/>
            </a:endParaRPr>
          </a:p>
        </p:txBody>
      </p:sp>
      <p:sp>
        <p:nvSpPr>
          <p:cNvPr id="17" name="Rectangle 16">
            <a:extLst>
              <a:ext uri="{FF2B5EF4-FFF2-40B4-BE49-F238E27FC236}">
                <a16:creationId xmlns:a16="http://schemas.microsoft.com/office/drawing/2014/main" id="{9FAB0757-2F6B-40B3-970C-0AC1F16DB354}"/>
              </a:ext>
            </a:extLst>
          </p:cNvPr>
          <p:cNvSpPr/>
          <p:nvPr/>
        </p:nvSpPr>
        <p:spPr>
          <a:xfrm>
            <a:off x="6716850" y="4967184"/>
            <a:ext cx="1067407" cy="91631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685800"/>
            <a:r>
              <a:rPr lang="nl-NL" sz="1050" kern="0" err="1">
                <a:solidFill>
                  <a:prstClr val="black"/>
                </a:solidFill>
                <a:latin typeface="Museo Sans 300" panose="02000000000000000000" pitchFamily="50" charset="0"/>
              </a:rPr>
              <a:t>Students</a:t>
            </a:r>
            <a:r>
              <a:rPr lang="nl-NL" sz="1050" kern="0">
                <a:solidFill>
                  <a:prstClr val="black"/>
                </a:solidFill>
                <a:latin typeface="Museo Sans 300" panose="02000000000000000000" pitchFamily="50" charset="0"/>
              </a:rPr>
              <a:t> make </a:t>
            </a:r>
            <a:r>
              <a:rPr lang="nl-NL" sz="1050" kern="0" err="1">
                <a:solidFill>
                  <a:prstClr val="black"/>
                </a:solidFill>
                <a:latin typeface="Museo Sans 300" panose="02000000000000000000" pitchFamily="50" charset="0"/>
              </a:rPr>
              <a:t>healther</a:t>
            </a:r>
            <a:r>
              <a:rPr lang="nl-NL" sz="1050" kern="0">
                <a:solidFill>
                  <a:prstClr val="black"/>
                </a:solidFill>
                <a:latin typeface="Museo Sans 300" panose="02000000000000000000" pitchFamily="50" charset="0"/>
              </a:rPr>
              <a:t> food </a:t>
            </a:r>
            <a:r>
              <a:rPr lang="nl-NL" sz="1050" kern="0" err="1">
                <a:solidFill>
                  <a:prstClr val="black"/>
                </a:solidFill>
                <a:latin typeface="Museo Sans 300" panose="02000000000000000000" pitchFamily="50" charset="0"/>
              </a:rPr>
              <a:t>choices</a:t>
            </a:r>
            <a:endParaRPr lang="nl-NL" sz="1050" kern="0">
              <a:solidFill>
                <a:prstClr val="black"/>
              </a:solidFill>
              <a:latin typeface="Museo Sans 300" panose="02000000000000000000" pitchFamily="50" charset="0"/>
            </a:endParaRPr>
          </a:p>
        </p:txBody>
      </p:sp>
      <p:sp>
        <p:nvSpPr>
          <p:cNvPr id="18" name="Rectangle 17">
            <a:extLst>
              <a:ext uri="{FF2B5EF4-FFF2-40B4-BE49-F238E27FC236}">
                <a16:creationId xmlns:a16="http://schemas.microsoft.com/office/drawing/2014/main" id="{143141B8-6D75-4E57-9E82-BE754784A7E4}"/>
              </a:ext>
            </a:extLst>
          </p:cNvPr>
          <p:cNvSpPr/>
          <p:nvPr/>
        </p:nvSpPr>
        <p:spPr>
          <a:xfrm>
            <a:off x="5471128" y="4979433"/>
            <a:ext cx="1062000" cy="891813"/>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685800"/>
            <a:r>
              <a:rPr lang="nl-NL" sz="1050" kern="0" err="1">
                <a:solidFill>
                  <a:prstClr val="black"/>
                </a:solidFill>
                <a:latin typeface="Museo Sans 300" panose="02000000000000000000" pitchFamily="50" charset="0"/>
              </a:rPr>
              <a:t>Students</a:t>
            </a:r>
            <a:r>
              <a:rPr lang="nl-NL" sz="1050" kern="0">
                <a:solidFill>
                  <a:prstClr val="black"/>
                </a:solidFill>
                <a:latin typeface="Museo Sans 300" panose="02000000000000000000" pitchFamily="50" charset="0"/>
              </a:rPr>
              <a:t> </a:t>
            </a:r>
            <a:r>
              <a:rPr lang="nl-NL" sz="1050" kern="0" err="1">
                <a:solidFill>
                  <a:prstClr val="black"/>
                </a:solidFill>
                <a:latin typeface="Museo Sans 300" panose="02000000000000000000" pitchFamily="50" charset="0"/>
              </a:rPr>
              <a:t>eat</a:t>
            </a:r>
            <a:r>
              <a:rPr lang="nl-NL" sz="1050" kern="0">
                <a:solidFill>
                  <a:prstClr val="black"/>
                </a:solidFill>
                <a:latin typeface="Museo Sans 300" panose="02000000000000000000" pitchFamily="50" charset="0"/>
              </a:rPr>
              <a:t> </a:t>
            </a:r>
            <a:r>
              <a:rPr lang="nl-NL" sz="1050" kern="0" err="1">
                <a:solidFill>
                  <a:prstClr val="black"/>
                </a:solidFill>
                <a:latin typeface="Museo Sans 300" panose="02000000000000000000" pitchFamily="50" charset="0"/>
              </a:rPr>
              <a:t>healthier</a:t>
            </a:r>
            <a:r>
              <a:rPr lang="nl-NL" sz="1050" kern="0">
                <a:solidFill>
                  <a:prstClr val="black"/>
                </a:solidFill>
                <a:latin typeface="Museo Sans 300" panose="02000000000000000000" pitchFamily="50" charset="0"/>
              </a:rPr>
              <a:t> at school</a:t>
            </a:r>
          </a:p>
        </p:txBody>
      </p:sp>
      <p:sp>
        <p:nvSpPr>
          <p:cNvPr id="19" name="Rectangle 18">
            <a:extLst>
              <a:ext uri="{FF2B5EF4-FFF2-40B4-BE49-F238E27FC236}">
                <a16:creationId xmlns:a16="http://schemas.microsoft.com/office/drawing/2014/main" id="{04D40CE4-72BE-41DF-ACCB-99659C3AE16A}"/>
              </a:ext>
            </a:extLst>
          </p:cNvPr>
          <p:cNvSpPr/>
          <p:nvPr/>
        </p:nvSpPr>
        <p:spPr>
          <a:xfrm>
            <a:off x="4215511" y="4974329"/>
            <a:ext cx="1066487" cy="90202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685800"/>
            <a:r>
              <a:rPr lang="nl-NL" sz="1050" kern="0">
                <a:solidFill>
                  <a:prstClr val="black"/>
                </a:solidFill>
                <a:latin typeface="Museo Sans 300" panose="02000000000000000000" pitchFamily="50" charset="0"/>
              </a:rPr>
              <a:t># </a:t>
            </a:r>
            <a:r>
              <a:rPr lang="nl-NL" sz="1050" kern="0" err="1">
                <a:solidFill>
                  <a:prstClr val="black"/>
                </a:solidFill>
                <a:latin typeface="Museo Sans 300" panose="02000000000000000000" pitchFamily="50" charset="0"/>
              </a:rPr>
              <a:t>students</a:t>
            </a:r>
            <a:r>
              <a:rPr lang="nl-NL" sz="1050" kern="0">
                <a:solidFill>
                  <a:prstClr val="black"/>
                </a:solidFill>
                <a:latin typeface="Museo Sans 300" panose="02000000000000000000" pitchFamily="50" charset="0"/>
              </a:rPr>
              <a:t> </a:t>
            </a:r>
          </a:p>
          <a:p>
            <a:pPr defTabSz="685800"/>
            <a:r>
              <a:rPr lang="nl-NL" sz="1050" kern="0">
                <a:solidFill>
                  <a:prstClr val="black"/>
                </a:solidFill>
                <a:latin typeface="Museo Sans 300" panose="02000000000000000000" pitchFamily="50" charset="0"/>
              </a:rPr>
              <a:t># </a:t>
            </a:r>
            <a:r>
              <a:rPr lang="nl-NL" sz="1050" kern="0" err="1">
                <a:solidFill>
                  <a:prstClr val="black"/>
                </a:solidFill>
                <a:latin typeface="Museo Sans 300" panose="02000000000000000000" pitchFamily="50" charset="0"/>
              </a:rPr>
              <a:t>fruits</a:t>
            </a:r>
            <a:endParaRPr lang="nl-NL" sz="1050" kern="0">
              <a:solidFill>
                <a:prstClr val="black"/>
              </a:solidFill>
              <a:latin typeface="Museo Sans 300" panose="02000000000000000000" pitchFamily="50" charset="0"/>
            </a:endParaRPr>
          </a:p>
          <a:p>
            <a:pPr defTabSz="685800"/>
            <a:r>
              <a:rPr lang="nl-NL" sz="1050" kern="0">
                <a:solidFill>
                  <a:prstClr val="black"/>
                </a:solidFill>
                <a:latin typeface="Museo Sans 300" panose="02000000000000000000" pitchFamily="50" charset="0"/>
              </a:rPr>
              <a:t># </a:t>
            </a:r>
            <a:r>
              <a:rPr lang="nl-NL" sz="1050" kern="0" err="1">
                <a:solidFill>
                  <a:prstClr val="black"/>
                </a:solidFill>
                <a:latin typeface="Museo Sans 300" panose="02000000000000000000" pitchFamily="50" charset="0"/>
              </a:rPr>
              <a:t>vegan</a:t>
            </a:r>
            <a:endParaRPr lang="nl-NL" sz="1050" kern="0">
              <a:solidFill>
                <a:prstClr val="black"/>
              </a:solidFill>
              <a:latin typeface="Museo Sans 300" panose="02000000000000000000" pitchFamily="50" charset="0"/>
            </a:endParaRPr>
          </a:p>
          <a:p>
            <a:pPr defTabSz="685800"/>
            <a:r>
              <a:rPr lang="nl-NL" sz="1050" kern="0">
                <a:solidFill>
                  <a:prstClr val="black"/>
                </a:solidFill>
                <a:latin typeface="Museo Sans 300" panose="02000000000000000000" pitchFamily="50" charset="0"/>
              </a:rPr>
              <a:t>Etc. </a:t>
            </a:r>
          </a:p>
        </p:txBody>
      </p:sp>
      <p:sp>
        <p:nvSpPr>
          <p:cNvPr id="20" name="Rectangle 19">
            <a:extLst>
              <a:ext uri="{FF2B5EF4-FFF2-40B4-BE49-F238E27FC236}">
                <a16:creationId xmlns:a16="http://schemas.microsoft.com/office/drawing/2014/main" id="{0FB11C37-637C-405A-8CDF-E563CCA03E38}"/>
              </a:ext>
            </a:extLst>
          </p:cNvPr>
          <p:cNvSpPr/>
          <p:nvPr/>
        </p:nvSpPr>
        <p:spPr>
          <a:xfrm>
            <a:off x="2960944" y="4974329"/>
            <a:ext cx="1068795" cy="90202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685800"/>
            <a:r>
              <a:rPr lang="nl-NL" sz="1050" kern="0">
                <a:solidFill>
                  <a:prstClr val="black"/>
                </a:solidFill>
                <a:latin typeface="Museo Sans 300" panose="02000000000000000000" pitchFamily="50" charset="0"/>
              </a:rPr>
              <a:t>Program ‘Health in Schools’</a:t>
            </a:r>
          </a:p>
        </p:txBody>
      </p:sp>
      <p:sp>
        <p:nvSpPr>
          <p:cNvPr id="21" name="Rectangle 20">
            <a:extLst>
              <a:ext uri="{FF2B5EF4-FFF2-40B4-BE49-F238E27FC236}">
                <a16:creationId xmlns:a16="http://schemas.microsoft.com/office/drawing/2014/main" id="{C58556F6-6687-4DD4-99C2-8C40F401D7FC}"/>
              </a:ext>
            </a:extLst>
          </p:cNvPr>
          <p:cNvSpPr/>
          <p:nvPr/>
        </p:nvSpPr>
        <p:spPr>
          <a:xfrm>
            <a:off x="1714351" y="4980510"/>
            <a:ext cx="1060820" cy="889659"/>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685800"/>
            <a:r>
              <a:rPr lang="nl-NL" sz="1050" kern="0">
                <a:solidFill>
                  <a:prstClr val="black"/>
                </a:solidFill>
                <a:latin typeface="Museo Sans 300" panose="02000000000000000000" pitchFamily="50" charset="0"/>
              </a:rPr>
              <a:t>FTE</a:t>
            </a:r>
          </a:p>
          <a:p>
            <a:pPr defTabSz="685800"/>
            <a:r>
              <a:rPr lang="nl-NL" sz="1050" kern="0" err="1">
                <a:solidFill>
                  <a:prstClr val="black"/>
                </a:solidFill>
                <a:latin typeface="Museo Sans 300" panose="02000000000000000000" pitchFamily="50" charset="0"/>
              </a:rPr>
              <a:t>Volunteers</a:t>
            </a:r>
            <a:endParaRPr lang="nl-NL" sz="1050" kern="0">
              <a:solidFill>
                <a:prstClr val="black"/>
              </a:solidFill>
              <a:latin typeface="Museo Sans 300" panose="02000000000000000000" pitchFamily="50" charset="0"/>
            </a:endParaRPr>
          </a:p>
          <a:p>
            <a:pPr defTabSz="685800"/>
            <a:r>
              <a:rPr lang="nl-NL" sz="1050" kern="0">
                <a:solidFill>
                  <a:prstClr val="black"/>
                </a:solidFill>
                <a:latin typeface="Museo Sans 300" panose="02000000000000000000" pitchFamily="50" charset="0"/>
              </a:rPr>
              <a:t>Knowledge</a:t>
            </a:r>
          </a:p>
          <a:p>
            <a:pPr defTabSz="685800"/>
            <a:r>
              <a:rPr lang="nl-NL" sz="1050" kern="0">
                <a:solidFill>
                  <a:prstClr val="black"/>
                </a:solidFill>
                <a:latin typeface="Museo Sans 300" panose="02000000000000000000" pitchFamily="50" charset="0"/>
              </a:rPr>
              <a:t>Money</a:t>
            </a:r>
          </a:p>
        </p:txBody>
      </p:sp>
      <p:cxnSp>
        <p:nvCxnSpPr>
          <p:cNvPr id="24" name="Straight Arrow Connector 23">
            <a:extLst>
              <a:ext uri="{FF2B5EF4-FFF2-40B4-BE49-F238E27FC236}">
                <a16:creationId xmlns:a16="http://schemas.microsoft.com/office/drawing/2014/main" id="{F8251557-5303-485B-90F6-C705C73F05AC}"/>
              </a:ext>
            </a:extLst>
          </p:cNvPr>
          <p:cNvCxnSpPr>
            <a:cxnSpLocks/>
            <a:stCxn id="38" idx="2"/>
            <a:endCxn id="37" idx="0"/>
          </p:cNvCxnSpPr>
          <p:nvPr/>
        </p:nvCxnSpPr>
        <p:spPr>
          <a:xfrm>
            <a:off x="7233489" y="3771059"/>
            <a:ext cx="1196748" cy="1200455"/>
          </a:xfrm>
          <a:prstGeom prst="straightConnector1">
            <a:avLst/>
          </a:prstGeom>
          <a:ln>
            <a:solidFill>
              <a:schemeClr val="tx1">
                <a:lumMod val="90000"/>
                <a:lumOff val="10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4ECE6E21-904C-4708-BB39-2A1FD2392793}"/>
              </a:ext>
            </a:extLst>
          </p:cNvPr>
          <p:cNvCxnSpPr>
            <a:cxnSpLocks/>
            <a:stCxn id="38" idx="2"/>
            <a:endCxn id="17" idx="0"/>
          </p:cNvCxnSpPr>
          <p:nvPr/>
        </p:nvCxnSpPr>
        <p:spPr>
          <a:xfrm>
            <a:off x="7233489" y="3771059"/>
            <a:ext cx="17065" cy="1196125"/>
          </a:xfrm>
          <a:prstGeom prst="straightConnector1">
            <a:avLst/>
          </a:prstGeom>
          <a:ln>
            <a:solidFill>
              <a:schemeClr val="tx1">
                <a:lumMod val="90000"/>
                <a:lumOff val="10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05C226C0-A5C3-42E5-A19A-7B00C23CB23B}"/>
              </a:ext>
            </a:extLst>
          </p:cNvPr>
          <p:cNvSpPr/>
          <p:nvPr/>
        </p:nvSpPr>
        <p:spPr>
          <a:xfrm>
            <a:off x="510101" y="1821158"/>
            <a:ext cx="7262486" cy="432048"/>
          </a:xfrm>
          <a:prstGeom prst="rect">
            <a:avLst/>
          </a:prstGeom>
          <a:ln/>
        </p:spPr>
        <p:style>
          <a:lnRef idx="3">
            <a:schemeClr val="lt1"/>
          </a:lnRef>
          <a:fillRef idx="1">
            <a:schemeClr val="accent2"/>
          </a:fillRef>
          <a:effectRef idx="1">
            <a:schemeClr val="accent2"/>
          </a:effectRef>
          <a:fontRef idx="minor">
            <a:schemeClr val="lt1"/>
          </a:fontRef>
        </p:style>
        <p:txBody>
          <a:bodyPr lIns="91440" tIns="45720" rIns="91440" bIns="45720" rtlCol="0" anchor="t"/>
          <a:lstStyle/>
          <a:p>
            <a:pPr algn="ctr" defTabSz="685800">
              <a:defRPr/>
            </a:pPr>
            <a:r>
              <a:rPr lang="nl-NL" sz="1200" b="1" kern="0" err="1">
                <a:solidFill>
                  <a:schemeClr val="bg1"/>
                </a:solidFill>
                <a:latin typeface="Museo Sans 300"/>
              </a:rPr>
              <a:t>External</a:t>
            </a:r>
            <a:r>
              <a:rPr lang="nl-NL" sz="1200" b="1" kern="0">
                <a:solidFill>
                  <a:schemeClr val="bg1"/>
                </a:solidFill>
                <a:latin typeface="Museo Sans 300"/>
              </a:rPr>
              <a:t> </a:t>
            </a:r>
            <a:r>
              <a:rPr lang="nl-NL" sz="1200" b="1" kern="0" err="1">
                <a:solidFill>
                  <a:schemeClr val="bg1"/>
                </a:solidFill>
                <a:latin typeface="Museo Sans 300"/>
              </a:rPr>
              <a:t>influences</a:t>
            </a:r>
            <a:endParaRPr lang="nl-NL" sz="1200" b="1" kern="0">
              <a:solidFill>
                <a:schemeClr val="bg1"/>
              </a:solidFill>
              <a:latin typeface="Museo Sans 300"/>
            </a:endParaRPr>
          </a:p>
        </p:txBody>
      </p:sp>
      <p:sp>
        <p:nvSpPr>
          <p:cNvPr id="27" name="Arrow: Down 26">
            <a:extLst>
              <a:ext uri="{FF2B5EF4-FFF2-40B4-BE49-F238E27FC236}">
                <a16:creationId xmlns:a16="http://schemas.microsoft.com/office/drawing/2014/main" id="{BC175197-42BC-432C-90F0-B8407986EF01}"/>
              </a:ext>
            </a:extLst>
          </p:cNvPr>
          <p:cNvSpPr/>
          <p:nvPr/>
        </p:nvSpPr>
        <p:spPr>
          <a:xfrm>
            <a:off x="2189646" y="2128371"/>
            <a:ext cx="137565" cy="312183"/>
          </a:xfrm>
          <a:prstGeom prst="downArrow">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nl-NL" sz="1600">
              <a:ln w="0"/>
              <a:solidFill>
                <a:srgbClr val="D6DCE4"/>
              </a:solidFill>
              <a:effectLst>
                <a:outerShdw blurRad="38100" dist="19050" dir="2700000" algn="tl" rotWithShape="0">
                  <a:srgbClr val="002328">
                    <a:alpha val="40000"/>
                  </a:srgbClr>
                </a:outerShdw>
              </a:effectLst>
              <a:latin typeface="Museo Sans 300" panose="02000000000000000000" pitchFamily="50" charset="0"/>
            </a:endParaRPr>
          </a:p>
        </p:txBody>
      </p:sp>
      <p:sp>
        <p:nvSpPr>
          <p:cNvPr id="28" name="Arrow: Down 27">
            <a:extLst>
              <a:ext uri="{FF2B5EF4-FFF2-40B4-BE49-F238E27FC236}">
                <a16:creationId xmlns:a16="http://schemas.microsoft.com/office/drawing/2014/main" id="{4C8CB530-030C-40A4-BF6A-FC43950B8886}"/>
              </a:ext>
            </a:extLst>
          </p:cNvPr>
          <p:cNvSpPr/>
          <p:nvPr/>
        </p:nvSpPr>
        <p:spPr>
          <a:xfrm>
            <a:off x="3446812" y="2121652"/>
            <a:ext cx="137565" cy="312183"/>
          </a:xfrm>
          <a:prstGeom prst="downArrow">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nl-NL" sz="1600">
              <a:ln w="0"/>
              <a:solidFill>
                <a:srgbClr val="002328"/>
              </a:solidFill>
              <a:effectLst>
                <a:outerShdw blurRad="38100" dist="19050" dir="2700000" algn="tl" rotWithShape="0">
                  <a:srgbClr val="002328">
                    <a:alpha val="40000"/>
                  </a:srgbClr>
                </a:outerShdw>
              </a:effectLst>
              <a:latin typeface="Museo Sans 300" panose="02000000000000000000" pitchFamily="50" charset="0"/>
            </a:endParaRPr>
          </a:p>
        </p:txBody>
      </p:sp>
      <p:sp>
        <p:nvSpPr>
          <p:cNvPr id="29" name="Arrow: Down 28">
            <a:extLst>
              <a:ext uri="{FF2B5EF4-FFF2-40B4-BE49-F238E27FC236}">
                <a16:creationId xmlns:a16="http://schemas.microsoft.com/office/drawing/2014/main" id="{614BC4C5-4071-4812-8503-0449068E7004}"/>
              </a:ext>
            </a:extLst>
          </p:cNvPr>
          <p:cNvSpPr/>
          <p:nvPr/>
        </p:nvSpPr>
        <p:spPr>
          <a:xfrm>
            <a:off x="4710825" y="2128370"/>
            <a:ext cx="137565" cy="312183"/>
          </a:xfrm>
          <a:prstGeom prst="downArrow">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nl-NL" sz="1600">
              <a:ln w="0"/>
              <a:solidFill>
                <a:srgbClr val="002328"/>
              </a:solidFill>
              <a:effectLst>
                <a:outerShdw blurRad="38100" dist="19050" dir="2700000" algn="tl" rotWithShape="0">
                  <a:srgbClr val="002328">
                    <a:alpha val="40000"/>
                  </a:srgbClr>
                </a:outerShdw>
              </a:effectLst>
              <a:latin typeface="Museo Sans 300" panose="02000000000000000000" pitchFamily="50" charset="0"/>
            </a:endParaRPr>
          </a:p>
        </p:txBody>
      </p:sp>
      <p:sp>
        <p:nvSpPr>
          <p:cNvPr id="30" name="Arrow: Down 29">
            <a:extLst>
              <a:ext uri="{FF2B5EF4-FFF2-40B4-BE49-F238E27FC236}">
                <a16:creationId xmlns:a16="http://schemas.microsoft.com/office/drawing/2014/main" id="{384B2061-0C12-41E4-811E-4D86270BF4FE}"/>
              </a:ext>
            </a:extLst>
          </p:cNvPr>
          <p:cNvSpPr/>
          <p:nvPr/>
        </p:nvSpPr>
        <p:spPr>
          <a:xfrm>
            <a:off x="5990707" y="2128369"/>
            <a:ext cx="137565" cy="312183"/>
          </a:xfrm>
          <a:prstGeom prst="downArrow">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nl-NL" sz="1600">
              <a:ln w="0"/>
              <a:solidFill>
                <a:srgbClr val="002328"/>
              </a:solidFill>
              <a:effectLst>
                <a:outerShdw blurRad="38100" dist="19050" dir="2700000" algn="tl" rotWithShape="0">
                  <a:srgbClr val="002328">
                    <a:alpha val="40000"/>
                  </a:srgbClr>
                </a:outerShdw>
              </a:effectLst>
              <a:latin typeface="Museo Sans 300" panose="02000000000000000000" pitchFamily="50" charset="0"/>
            </a:endParaRPr>
          </a:p>
        </p:txBody>
      </p:sp>
      <p:sp>
        <p:nvSpPr>
          <p:cNvPr id="31" name="Arrow: Down 30">
            <a:extLst>
              <a:ext uri="{FF2B5EF4-FFF2-40B4-BE49-F238E27FC236}">
                <a16:creationId xmlns:a16="http://schemas.microsoft.com/office/drawing/2014/main" id="{5899C01C-8976-4B23-B43D-E4C441234311}"/>
              </a:ext>
            </a:extLst>
          </p:cNvPr>
          <p:cNvSpPr/>
          <p:nvPr/>
        </p:nvSpPr>
        <p:spPr>
          <a:xfrm>
            <a:off x="7201144" y="2137573"/>
            <a:ext cx="137565" cy="312183"/>
          </a:xfrm>
          <a:prstGeom prst="downArrow">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nl-NL" sz="1600">
              <a:ln w="0"/>
              <a:solidFill>
                <a:srgbClr val="002328"/>
              </a:solidFill>
              <a:effectLst>
                <a:outerShdw blurRad="38100" dist="19050" dir="2700000" algn="tl" rotWithShape="0">
                  <a:srgbClr val="002328">
                    <a:alpha val="40000"/>
                  </a:srgbClr>
                </a:outerShdw>
              </a:effectLst>
              <a:latin typeface="Museo Sans 300" panose="02000000000000000000" pitchFamily="50" charset="0"/>
            </a:endParaRPr>
          </a:p>
        </p:txBody>
      </p:sp>
      <p:sp>
        <p:nvSpPr>
          <p:cNvPr id="32" name="Arrow: Down 31">
            <a:extLst>
              <a:ext uri="{FF2B5EF4-FFF2-40B4-BE49-F238E27FC236}">
                <a16:creationId xmlns:a16="http://schemas.microsoft.com/office/drawing/2014/main" id="{D5EF5405-163D-4A40-8AD6-96688CB7948C}"/>
              </a:ext>
            </a:extLst>
          </p:cNvPr>
          <p:cNvSpPr/>
          <p:nvPr/>
        </p:nvSpPr>
        <p:spPr>
          <a:xfrm rot="10800000">
            <a:off x="1564133" y="5954999"/>
            <a:ext cx="137565" cy="312183"/>
          </a:xfrm>
          <a:prstGeom prst="downArrow">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nl-NL" sz="1600">
              <a:ln w="0"/>
              <a:solidFill>
                <a:srgbClr val="002328"/>
              </a:solidFill>
              <a:effectLst>
                <a:outerShdw blurRad="38100" dist="19050" dir="2700000" algn="tl" rotWithShape="0">
                  <a:srgbClr val="002328">
                    <a:alpha val="40000"/>
                  </a:srgbClr>
                </a:outerShdw>
              </a:effectLst>
              <a:latin typeface="Museo Sans 300" panose="02000000000000000000" pitchFamily="50" charset="0"/>
            </a:endParaRPr>
          </a:p>
        </p:txBody>
      </p:sp>
      <p:sp>
        <p:nvSpPr>
          <p:cNvPr id="33" name="Arrow: Down 32">
            <a:extLst>
              <a:ext uri="{FF2B5EF4-FFF2-40B4-BE49-F238E27FC236}">
                <a16:creationId xmlns:a16="http://schemas.microsoft.com/office/drawing/2014/main" id="{2DD6376E-E899-4B04-A5C1-38F4956D56D0}"/>
              </a:ext>
            </a:extLst>
          </p:cNvPr>
          <p:cNvSpPr/>
          <p:nvPr/>
        </p:nvSpPr>
        <p:spPr>
          <a:xfrm rot="10800000">
            <a:off x="2792913" y="5954998"/>
            <a:ext cx="137565" cy="312183"/>
          </a:xfrm>
          <a:prstGeom prst="downArrow">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nl-NL" sz="1600">
              <a:ln w="0"/>
              <a:solidFill>
                <a:srgbClr val="002328"/>
              </a:solidFill>
              <a:effectLst>
                <a:outerShdw blurRad="38100" dist="19050" dir="2700000" algn="tl" rotWithShape="0">
                  <a:srgbClr val="002328">
                    <a:alpha val="40000"/>
                  </a:srgbClr>
                </a:outerShdw>
              </a:effectLst>
              <a:latin typeface="Museo Sans 300" panose="02000000000000000000" pitchFamily="50" charset="0"/>
            </a:endParaRPr>
          </a:p>
        </p:txBody>
      </p:sp>
      <p:sp>
        <p:nvSpPr>
          <p:cNvPr id="34" name="Arrow: Down 33">
            <a:extLst>
              <a:ext uri="{FF2B5EF4-FFF2-40B4-BE49-F238E27FC236}">
                <a16:creationId xmlns:a16="http://schemas.microsoft.com/office/drawing/2014/main" id="{8AD28728-7C9B-4D84-9361-05D136C85DF9}"/>
              </a:ext>
            </a:extLst>
          </p:cNvPr>
          <p:cNvSpPr/>
          <p:nvPr/>
        </p:nvSpPr>
        <p:spPr>
          <a:xfrm rot="10800000">
            <a:off x="6560299" y="5954998"/>
            <a:ext cx="137565" cy="312183"/>
          </a:xfrm>
          <a:prstGeom prst="downArrow">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nl-NL" sz="1600">
              <a:ln w="0"/>
              <a:solidFill>
                <a:srgbClr val="002328"/>
              </a:solidFill>
              <a:effectLst>
                <a:outerShdw blurRad="38100" dist="19050" dir="2700000" algn="tl" rotWithShape="0">
                  <a:srgbClr val="002328">
                    <a:alpha val="40000"/>
                  </a:srgbClr>
                </a:outerShdw>
              </a:effectLst>
              <a:latin typeface="Museo Sans 300" panose="02000000000000000000" pitchFamily="50" charset="0"/>
            </a:endParaRPr>
          </a:p>
        </p:txBody>
      </p:sp>
      <p:sp>
        <p:nvSpPr>
          <p:cNvPr id="35" name="Arrow: Down 34">
            <a:extLst>
              <a:ext uri="{FF2B5EF4-FFF2-40B4-BE49-F238E27FC236}">
                <a16:creationId xmlns:a16="http://schemas.microsoft.com/office/drawing/2014/main" id="{EC7CCB87-DD0A-425F-A781-2F695E61E545}"/>
              </a:ext>
            </a:extLst>
          </p:cNvPr>
          <p:cNvSpPr/>
          <p:nvPr/>
        </p:nvSpPr>
        <p:spPr>
          <a:xfrm rot="10800000">
            <a:off x="5304664" y="5960319"/>
            <a:ext cx="137565" cy="312183"/>
          </a:xfrm>
          <a:prstGeom prst="downArrow">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nl-NL" sz="1600">
              <a:ln w="0"/>
              <a:solidFill>
                <a:srgbClr val="002328"/>
              </a:solidFill>
              <a:effectLst>
                <a:outerShdw blurRad="38100" dist="19050" dir="2700000" algn="tl" rotWithShape="0">
                  <a:srgbClr val="002328">
                    <a:alpha val="40000"/>
                  </a:srgbClr>
                </a:outerShdw>
              </a:effectLst>
              <a:latin typeface="Museo Sans 300" panose="02000000000000000000" pitchFamily="50" charset="0"/>
            </a:endParaRPr>
          </a:p>
        </p:txBody>
      </p:sp>
      <p:sp>
        <p:nvSpPr>
          <p:cNvPr id="36" name="Arrow: Down 35">
            <a:extLst>
              <a:ext uri="{FF2B5EF4-FFF2-40B4-BE49-F238E27FC236}">
                <a16:creationId xmlns:a16="http://schemas.microsoft.com/office/drawing/2014/main" id="{90F89927-0163-41EA-884F-427961831B65}"/>
              </a:ext>
            </a:extLst>
          </p:cNvPr>
          <p:cNvSpPr/>
          <p:nvPr/>
        </p:nvSpPr>
        <p:spPr>
          <a:xfrm rot="10800000">
            <a:off x="4062230" y="5954998"/>
            <a:ext cx="137565" cy="312183"/>
          </a:xfrm>
          <a:prstGeom prst="downArrow">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nl-NL" sz="1600">
              <a:ln w="0"/>
              <a:solidFill>
                <a:srgbClr val="002328"/>
              </a:solidFill>
              <a:effectLst>
                <a:outerShdw blurRad="38100" dist="19050" dir="2700000" algn="tl" rotWithShape="0">
                  <a:srgbClr val="002328">
                    <a:alpha val="40000"/>
                  </a:srgbClr>
                </a:outerShdw>
              </a:effectLst>
              <a:latin typeface="Museo Sans 300" panose="02000000000000000000" pitchFamily="50" charset="0"/>
            </a:endParaRPr>
          </a:p>
        </p:txBody>
      </p:sp>
      <p:sp>
        <p:nvSpPr>
          <p:cNvPr id="37" name="Rectangle 36">
            <a:extLst>
              <a:ext uri="{FF2B5EF4-FFF2-40B4-BE49-F238E27FC236}">
                <a16:creationId xmlns:a16="http://schemas.microsoft.com/office/drawing/2014/main" id="{96ACB540-FCD5-430B-934A-9B9BFFF3275D}"/>
              </a:ext>
            </a:extLst>
          </p:cNvPr>
          <p:cNvSpPr/>
          <p:nvPr/>
        </p:nvSpPr>
        <p:spPr>
          <a:xfrm>
            <a:off x="7867916" y="4971514"/>
            <a:ext cx="1124641" cy="90765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defTabSz="685800"/>
            <a:r>
              <a:rPr lang="nl-NL" sz="1050" kern="0" err="1">
                <a:solidFill>
                  <a:prstClr val="black"/>
                </a:solidFill>
                <a:latin typeface="Museo Sans 300" panose="02000000000000000000" pitchFamily="50" charset="0"/>
              </a:rPr>
              <a:t>Better</a:t>
            </a:r>
            <a:r>
              <a:rPr lang="nl-NL" sz="1050" kern="0">
                <a:solidFill>
                  <a:prstClr val="black"/>
                </a:solidFill>
                <a:latin typeface="Museo Sans 300" panose="02000000000000000000" pitchFamily="50" charset="0"/>
              </a:rPr>
              <a:t> public health</a:t>
            </a:r>
          </a:p>
        </p:txBody>
      </p:sp>
      <p:sp>
        <p:nvSpPr>
          <p:cNvPr id="38" name="TextBox 37">
            <a:extLst>
              <a:ext uri="{FF2B5EF4-FFF2-40B4-BE49-F238E27FC236}">
                <a16:creationId xmlns:a16="http://schemas.microsoft.com/office/drawing/2014/main" id="{8A4F275C-FA30-4BFC-8B6C-31D1B8D3EA46}"/>
              </a:ext>
            </a:extLst>
          </p:cNvPr>
          <p:cNvSpPr txBox="1"/>
          <p:nvPr/>
        </p:nvSpPr>
        <p:spPr>
          <a:xfrm>
            <a:off x="6682722" y="3032395"/>
            <a:ext cx="1101533" cy="738664"/>
          </a:xfrm>
          <a:prstGeom prst="rect">
            <a:avLst/>
          </a:prstGeom>
          <a:noFill/>
        </p:spPr>
        <p:txBody>
          <a:bodyPr wrap="square" rtlCol="0">
            <a:spAutoFit/>
          </a:bodyPr>
          <a:lstStyle/>
          <a:p>
            <a:pPr defTabSz="457200"/>
            <a:r>
              <a:rPr lang="nl-NL" sz="1050" i="1" err="1">
                <a:solidFill>
                  <a:srgbClr val="002328"/>
                </a:solidFill>
                <a:latin typeface="Museo Sans 300" panose="02000000000000000000" pitchFamily="50" charset="0"/>
              </a:rPr>
              <a:t>Effects</a:t>
            </a:r>
            <a:r>
              <a:rPr lang="nl-NL" sz="1050" i="1">
                <a:solidFill>
                  <a:srgbClr val="002328"/>
                </a:solidFill>
                <a:latin typeface="Museo Sans 300" panose="02000000000000000000" pitchFamily="50" charset="0"/>
              </a:rPr>
              <a:t> – </a:t>
            </a:r>
            <a:r>
              <a:rPr lang="nl-NL" sz="1050" i="1" err="1">
                <a:solidFill>
                  <a:srgbClr val="002328"/>
                </a:solidFill>
                <a:latin typeface="Museo Sans 300" panose="02000000000000000000" pitchFamily="50" charset="0"/>
              </a:rPr>
              <a:t>what</a:t>
            </a:r>
            <a:r>
              <a:rPr lang="nl-NL" sz="1050" i="1">
                <a:solidFill>
                  <a:srgbClr val="002328"/>
                </a:solidFill>
                <a:latin typeface="Museo Sans 300" panose="02000000000000000000" pitchFamily="50" charset="0"/>
              </a:rPr>
              <a:t> </a:t>
            </a:r>
            <a:r>
              <a:rPr lang="nl-NL" sz="1050" i="1" err="1">
                <a:solidFill>
                  <a:srgbClr val="002328"/>
                </a:solidFill>
                <a:latin typeface="Museo Sans 300" panose="02000000000000000000" pitchFamily="50" charset="0"/>
              </a:rPr>
              <a:t>would</a:t>
            </a:r>
            <a:r>
              <a:rPr lang="nl-NL" sz="1050" i="1">
                <a:solidFill>
                  <a:srgbClr val="002328"/>
                </a:solidFill>
                <a:latin typeface="Museo Sans 300" panose="02000000000000000000" pitchFamily="50" charset="0"/>
              </a:rPr>
              <a:t> have </a:t>
            </a:r>
            <a:r>
              <a:rPr lang="nl-NL" sz="1050" i="1" err="1">
                <a:solidFill>
                  <a:srgbClr val="002328"/>
                </a:solidFill>
                <a:latin typeface="Museo Sans 300" panose="02000000000000000000" pitchFamily="50" charset="0"/>
              </a:rPr>
              <a:t>happened</a:t>
            </a:r>
            <a:r>
              <a:rPr lang="nl-NL" sz="1050" i="1">
                <a:solidFill>
                  <a:srgbClr val="002328"/>
                </a:solidFill>
                <a:latin typeface="Museo Sans 300" panose="02000000000000000000" pitchFamily="50" charset="0"/>
              </a:rPr>
              <a:t> </a:t>
            </a:r>
            <a:r>
              <a:rPr lang="nl-NL" sz="1050" i="1" err="1">
                <a:solidFill>
                  <a:srgbClr val="002328"/>
                </a:solidFill>
                <a:latin typeface="Museo Sans 300" panose="02000000000000000000" pitchFamily="50" charset="0"/>
              </a:rPr>
              <a:t>anyway</a:t>
            </a:r>
            <a:endParaRPr lang="nl-NL" sz="1050" i="1">
              <a:solidFill>
                <a:srgbClr val="002328"/>
              </a:solidFill>
              <a:latin typeface="Museo Sans 300" panose="02000000000000000000" pitchFamily="50" charset="0"/>
            </a:endParaRPr>
          </a:p>
        </p:txBody>
      </p:sp>
      <p:sp>
        <p:nvSpPr>
          <p:cNvPr id="39" name="Arrow: Down 38">
            <a:extLst>
              <a:ext uri="{FF2B5EF4-FFF2-40B4-BE49-F238E27FC236}">
                <a16:creationId xmlns:a16="http://schemas.microsoft.com/office/drawing/2014/main" id="{88D7C277-1625-47CF-BD1A-6B1317C88797}"/>
              </a:ext>
            </a:extLst>
          </p:cNvPr>
          <p:cNvSpPr/>
          <p:nvPr/>
        </p:nvSpPr>
        <p:spPr>
          <a:xfrm rot="5400000" flipH="1">
            <a:off x="4223678" y="1936236"/>
            <a:ext cx="137565" cy="5260242"/>
          </a:xfrm>
          <a:prstGeom prst="downArrow">
            <a:avLst/>
          </a:prstGeom>
          <a:solidFill>
            <a:schemeClr val="bg1"/>
          </a:solidFill>
          <a:ln>
            <a:solidFill>
              <a:schemeClr val="tx1">
                <a:lumMod val="90000"/>
                <a:lumOff val="10000"/>
              </a:schemeClr>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nl-NL" sz="1600">
              <a:ln w="0"/>
              <a:solidFill>
                <a:srgbClr val="002328"/>
              </a:solidFill>
              <a:effectLst>
                <a:outerShdw blurRad="38100" dist="19050" dir="2700000" algn="tl" rotWithShape="0">
                  <a:srgbClr val="002328">
                    <a:alpha val="40000"/>
                  </a:srgbClr>
                </a:outerShdw>
              </a:effectLst>
              <a:latin typeface="Museo Sans 300" panose="02000000000000000000" pitchFamily="50" charset="0"/>
            </a:endParaRPr>
          </a:p>
        </p:txBody>
      </p:sp>
      <p:sp>
        <p:nvSpPr>
          <p:cNvPr id="40" name="Arrow: Down 39">
            <a:extLst>
              <a:ext uri="{FF2B5EF4-FFF2-40B4-BE49-F238E27FC236}">
                <a16:creationId xmlns:a16="http://schemas.microsoft.com/office/drawing/2014/main" id="{43714E50-A906-4668-B933-2CC76FC76611}"/>
              </a:ext>
            </a:extLst>
          </p:cNvPr>
          <p:cNvSpPr/>
          <p:nvPr/>
        </p:nvSpPr>
        <p:spPr>
          <a:xfrm rot="10800000">
            <a:off x="7784255" y="5954998"/>
            <a:ext cx="137565" cy="312183"/>
          </a:xfrm>
          <a:prstGeom prst="downArrow">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nl-NL" sz="1600">
              <a:ln w="0"/>
              <a:solidFill>
                <a:srgbClr val="002328"/>
              </a:solidFill>
              <a:effectLst>
                <a:outerShdw blurRad="38100" dist="19050" dir="2700000" algn="tl" rotWithShape="0">
                  <a:srgbClr val="002328">
                    <a:alpha val="40000"/>
                  </a:srgbClr>
                </a:outerShdw>
              </a:effectLst>
              <a:latin typeface="Museo Sans 300" panose="02000000000000000000" pitchFamily="50" charset="0"/>
            </a:endParaRPr>
          </a:p>
        </p:txBody>
      </p:sp>
    </p:spTree>
    <p:extLst>
      <p:ext uri="{BB962C8B-B14F-4D97-AF65-F5344CB8AC3E}">
        <p14:creationId xmlns:p14="http://schemas.microsoft.com/office/powerpoint/2010/main" val="82892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6EF8DD-7FE3-60DC-CEAF-2D81BB2570D2}"/>
              </a:ext>
            </a:extLst>
          </p:cNvPr>
          <p:cNvSpPr/>
          <p:nvPr/>
        </p:nvSpPr>
        <p:spPr>
          <a:xfrm>
            <a:off x="0" y="0"/>
            <a:ext cx="12192000" cy="6879822"/>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Slide Number Placeholder 1">
            <a:extLst>
              <a:ext uri="{FF2B5EF4-FFF2-40B4-BE49-F238E27FC236}">
                <a16:creationId xmlns:a16="http://schemas.microsoft.com/office/drawing/2014/main" id="{3B4808F1-29DE-4B4D-8D9F-756EC8B725F1}"/>
              </a:ext>
            </a:extLst>
          </p:cNvPr>
          <p:cNvSpPr>
            <a:spLocks noGrp="1"/>
          </p:cNvSpPr>
          <p:nvPr>
            <p:ph type="sldNum" sz="quarter" idx="12"/>
          </p:nvPr>
        </p:nvSpPr>
        <p:spPr>
          <a:prstGeom prst="rect">
            <a:avLst/>
          </a:prstGeom>
        </p:spPr>
        <p:txBody>
          <a:bodyPr vert="horz" lIns="91440" tIns="45720" rIns="91440" bIns="45720" rtlCol="0" anchor="ctr"/>
          <a:lstStyle>
            <a:defPPr>
              <a:defRPr lang="nl-NL"/>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4F580E1-5876-4166-B8F9-12882ED1D6B4}" type="slidenum">
              <a:rPr lang="nl-NL" smtClean="0"/>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9F83362-CD8D-AD46-6AD7-8869FC433745}"/>
              </a:ext>
            </a:extLst>
          </p:cNvPr>
          <p:cNvSpPr/>
          <p:nvPr/>
        </p:nvSpPr>
        <p:spPr>
          <a:xfrm>
            <a:off x="0" y="0"/>
            <a:ext cx="4060723" cy="556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600" dirty="0">
                <a:solidFill>
                  <a:schemeClr val="accent2"/>
                </a:solidFill>
                <a:effectLst>
                  <a:innerShdw blurRad="63500" dist="50800" dir="5400000">
                    <a:prstClr val="black">
                      <a:alpha val="50000"/>
                    </a:prstClr>
                  </a:innerShdw>
                </a:effectLst>
                <a:latin typeface="+mj-lt"/>
              </a:rPr>
              <a:t>IN-CLASS ASSIGNMENT</a:t>
            </a:r>
            <a:endParaRPr lang="nl-NL" b="1" spc="600" dirty="0">
              <a:solidFill>
                <a:schemeClr val="accent2"/>
              </a:solidFill>
              <a:effectLst>
                <a:innerShdw blurRad="63500" dist="50800" dir="5400000">
                  <a:prstClr val="black">
                    <a:alpha val="50000"/>
                  </a:prstClr>
                </a:innerShdw>
              </a:effectLst>
              <a:latin typeface="+mj-lt"/>
            </a:endParaRPr>
          </a:p>
        </p:txBody>
      </p:sp>
      <p:sp>
        <p:nvSpPr>
          <p:cNvPr id="5" name="Title 1">
            <a:extLst>
              <a:ext uri="{FF2B5EF4-FFF2-40B4-BE49-F238E27FC236}">
                <a16:creationId xmlns:a16="http://schemas.microsoft.com/office/drawing/2014/main" id="{F81D4061-6EB5-6B5B-E5D1-C14EB93C2A12}"/>
              </a:ext>
            </a:extLst>
          </p:cNvPr>
          <p:cNvSpPr txBox="1">
            <a:spLocks/>
          </p:cNvSpPr>
          <p:nvPr/>
        </p:nvSpPr>
        <p:spPr>
          <a:xfrm>
            <a:off x="484239" y="5569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Activity, output or outcome</a:t>
            </a:r>
            <a:endParaRPr lang="nl-NL" b="1" dirty="0"/>
          </a:p>
        </p:txBody>
      </p:sp>
      <p:sp>
        <p:nvSpPr>
          <p:cNvPr id="6" name="Content Placeholder 2">
            <a:extLst>
              <a:ext uri="{FF2B5EF4-FFF2-40B4-BE49-F238E27FC236}">
                <a16:creationId xmlns:a16="http://schemas.microsoft.com/office/drawing/2014/main" id="{EBAD8C82-9F4C-67B8-E161-8114AD1A3CF3}"/>
              </a:ext>
            </a:extLst>
          </p:cNvPr>
          <p:cNvSpPr txBox="1">
            <a:spLocks/>
          </p:cNvSpPr>
          <p:nvPr/>
        </p:nvSpPr>
        <p:spPr>
          <a:xfrm>
            <a:off x="484239" y="1587152"/>
            <a:ext cx="3117850" cy="29368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Calibri Light"/>
                <a:cs typeface="Calibri Light"/>
              </a:rPr>
              <a:t>Knowledge</a:t>
            </a:r>
            <a:endParaRPr lang="nl-NL" sz="1800">
              <a:latin typeface="Calibri Light"/>
              <a:cs typeface="Calibri Light"/>
            </a:endParaRPr>
          </a:p>
          <a:p>
            <a:r>
              <a:rPr lang="en-US" sz="1800">
                <a:latin typeface="Calibri Light"/>
                <a:cs typeface="Calibri Light"/>
              </a:rPr>
              <a:t>Number of participants</a:t>
            </a:r>
          </a:p>
          <a:p>
            <a:r>
              <a:rPr lang="en-US" sz="1800">
                <a:latin typeface="Calibri Light"/>
                <a:cs typeface="Calibri Light"/>
              </a:rPr>
              <a:t>Self-confidence</a:t>
            </a:r>
          </a:p>
          <a:p>
            <a:r>
              <a:rPr lang="en-US" sz="1800">
                <a:latin typeface="Calibri Light"/>
                <a:cs typeface="Calibri Light"/>
              </a:rPr>
              <a:t>Number of schoolbooks</a:t>
            </a:r>
            <a:endParaRPr lang="nl-NL" sz="1800">
              <a:latin typeface="Calibri Light"/>
              <a:cs typeface="Calibri Light"/>
            </a:endParaRPr>
          </a:p>
          <a:p>
            <a:r>
              <a:rPr lang="en-US" sz="1800">
                <a:latin typeface="Calibri Light"/>
                <a:cs typeface="Calibri Light"/>
              </a:rPr>
              <a:t>Workshop</a:t>
            </a:r>
          </a:p>
          <a:p>
            <a:r>
              <a:rPr lang="en-US" sz="1800">
                <a:latin typeface="Calibri Light"/>
                <a:cs typeface="Calibri Light"/>
              </a:rPr>
              <a:t>Talent development</a:t>
            </a:r>
          </a:p>
          <a:p>
            <a:r>
              <a:rPr lang="en-US" sz="1800">
                <a:latin typeface="Calibri Light"/>
                <a:cs typeface="Calibri Light"/>
              </a:rPr>
              <a:t>Social-emotional skills</a:t>
            </a:r>
          </a:p>
          <a:p>
            <a:r>
              <a:rPr lang="en-US" sz="1800">
                <a:latin typeface="Calibri Light"/>
                <a:cs typeface="Calibri Light"/>
              </a:rPr>
              <a:t>Number of workshops</a:t>
            </a:r>
          </a:p>
          <a:p>
            <a:r>
              <a:rPr lang="en-US" sz="1800">
                <a:latin typeface="Calibri Light"/>
                <a:cs typeface="Calibri Light"/>
              </a:rPr>
              <a:t>Future perspective</a:t>
            </a:r>
            <a:endParaRPr lang="nl-NL" sz="1800" dirty="0">
              <a:latin typeface="Calibri Light"/>
              <a:cs typeface="Calibri Light"/>
            </a:endParaRPr>
          </a:p>
        </p:txBody>
      </p:sp>
      <p:sp>
        <p:nvSpPr>
          <p:cNvPr id="7" name="Rectangle 6">
            <a:extLst>
              <a:ext uri="{FF2B5EF4-FFF2-40B4-BE49-F238E27FC236}">
                <a16:creationId xmlns:a16="http://schemas.microsoft.com/office/drawing/2014/main" id="{ECA64BA7-7E67-140F-67C4-77FD00549505}"/>
              </a:ext>
            </a:extLst>
          </p:cNvPr>
          <p:cNvSpPr/>
          <p:nvPr/>
        </p:nvSpPr>
        <p:spPr>
          <a:xfrm>
            <a:off x="4503858" y="1587152"/>
            <a:ext cx="5790614" cy="24703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11">
            <a:extLst>
              <a:ext uri="{FF2B5EF4-FFF2-40B4-BE49-F238E27FC236}">
                <a16:creationId xmlns:a16="http://schemas.microsoft.com/office/drawing/2014/main" id="{88BF3C5B-8242-E330-25B1-F12583CBCC57}"/>
              </a:ext>
            </a:extLst>
          </p:cNvPr>
          <p:cNvSpPr/>
          <p:nvPr/>
        </p:nvSpPr>
        <p:spPr>
          <a:xfrm>
            <a:off x="4481548" y="4272903"/>
            <a:ext cx="5790614" cy="10384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18FECA8A-C702-FD8F-1BBF-3E2619DD9583}"/>
              </a:ext>
            </a:extLst>
          </p:cNvPr>
          <p:cNvSpPr/>
          <p:nvPr/>
        </p:nvSpPr>
        <p:spPr>
          <a:xfrm>
            <a:off x="4503858" y="5521280"/>
            <a:ext cx="5790614" cy="9076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xtBox 13">
            <a:extLst>
              <a:ext uri="{FF2B5EF4-FFF2-40B4-BE49-F238E27FC236}">
                <a16:creationId xmlns:a16="http://schemas.microsoft.com/office/drawing/2014/main" id="{086D37BD-9788-B7FE-21FD-939F527A440F}"/>
              </a:ext>
            </a:extLst>
          </p:cNvPr>
          <p:cNvSpPr txBox="1"/>
          <p:nvPr/>
        </p:nvSpPr>
        <p:spPr>
          <a:xfrm>
            <a:off x="6223915" y="5790446"/>
            <a:ext cx="2305879" cy="369332"/>
          </a:xfrm>
          <a:prstGeom prst="rect">
            <a:avLst/>
          </a:prstGeom>
          <a:solidFill>
            <a:srgbClr val="ED7D31"/>
          </a:solidFill>
        </p:spPr>
        <p:txBody>
          <a:bodyPr wrap="square" lIns="91440" tIns="45720" rIns="91440" bIns="45720" rtlCol="0" anchor="t">
            <a:spAutoFit/>
          </a:bodyPr>
          <a:lstStyle/>
          <a:p>
            <a:pPr algn="ctr"/>
            <a:r>
              <a:rPr lang="en-US" dirty="0">
                <a:solidFill>
                  <a:schemeClr val="bg1"/>
                </a:solidFill>
                <a:latin typeface="Calibri Light"/>
                <a:cs typeface="Calibri Light"/>
              </a:rPr>
              <a:t>Workshop</a:t>
            </a:r>
            <a:endParaRPr lang="nl-NL" dirty="0">
              <a:solidFill>
                <a:schemeClr val="bg1"/>
              </a:solidFill>
              <a:latin typeface="Calibri Light"/>
              <a:cs typeface="Calibri Light"/>
            </a:endParaRPr>
          </a:p>
        </p:txBody>
      </p:sp>
      <p:sp>
        <p:nvSpPr>
          <p:cNvPr id="15" name="TextBox 14">
            <a:extLst>
              <a:ext uri="{FF2B5EF4-FFF2-40B4-BE49-F238E27FC236}">
                <a16:creationId xmlns:a16="http://schemas.microsoft.com/office/drawing/2014/main" id="{2DD87024-413E-9A5C-80B2-45E50D2BCCCE}"/>
              </a:ext>
            </a:extLst>
          </p:cNvPr>
          <p:cNvSpPr txBox="1"/>
          <p:nvPr/>
        </p:nvSpPr>
        <p:spPr>
          <a:xfrm>
            <a:off x="6613335" y="4486336"/>
            <a:ext cx="1527043" cy="646331"/>
          </a:xfrm>
          <a:prstGeom prst="rect">
            <a:avLst/>
          </a:prstGeom>
          <a:solidFill>
            <a:srgbClr val="ED7D31"/>
          </a:solidFill>
        </p:spPr>
        <p:txBody>
          <a:bodyPr wrap="square" lIns="91440" tIns="45720" rIns="91440" bIns="45720" rtlCol="0" anchor="t">
            <a:spAutoFit/>
          </a:bodyPr>
          <a:lstStyle/>
          <a:p>
            <a:pPr algn="ctr"/>
            <a:r>
              <a:rPr lang="en-US" dirty="0">
                <a:solidFill>
                  <a:schemeClr val="bg1"/>
                </a:solidFill>
                <a:latin typeface="Calibri Light"/>
                <a:cs typeface="Calibri Light"/>
              </a:rPr>
              <a:t>Number of schoolbooks</a:t>
            </a:r>
            <a:endParaRPr lang="nl-NL" dirty="0">
              <a:solidFill>
                <a:schemeClr val="bg1"/>
              </a:solidFill>
              <a:latin typeface="Calibri Light"/>
              <a:cs typeface="Calibri Light"/>
            </a:endParaRPr>
          </a:p>
        </p:txBody>
      </p:sp>
      <p:sp>
        <p:nvSpPr>
          <p:cNvPr id="16" name="TextBox 15">
            <a:extLst>
              <a:ext uri="{FF2B5EF4-FFF2-40B4-BE49-F238E27FC236}">
                <a16:creationId xmlns:a16="http://schemas.microsoft.com/office/drawing/2014/main" id="{91E6276F-7BD7-37FC-CA9B-E8FFFD5AFDF2}"/>
              </a:ext>
            </a:extLst>
          </p:cNvPr>
          <p:cNvSpPr txBox="1"/>
          <p:nvPr/>
        </p:nvSpPr>
        <p:spPr>
          <a:xfrm>
            <a:off x="6223914" y="3125234"/>
            <a:ext cx="2305879" cy="369332"/>
          </a:xfrm>
          <a:prstGeom prst="rect">
            <a:avLst/>
          </a:prstGeom>
          <a:solidFill>
            <a:srgbClr val="ED7D31"/>
          </a:solidFill>
        </p:spPr>
        <p:txBody>
          <a:bodyPr wrap="square" lIns="91440" tIns="45720" rIns="91440" bIns="45720" rtlCol="0" anchor="t">
            <a:spAutoFit/>
          </a:bodyPr>
          <a:lstStyle/>
          <a:p>
            <a:pPr algn="ctr"/>
            <a:r>
              <a:rPr lang="en-US" dirty="0">
                <a:solidFill>
                  <a:schemeClr val="bg1"/>
                </a:solidFill>
                <a:latin typeface="Calibri Light"/>
                <a:cs typeface="Calibri Light"/>
              </a:rPr>
              <a:t>Social emotional skills</a:t>
            </a:r>
            <a:endParaRPr lang="nl-NL" dirty="0">
              <a:solidFill>
                <a:schemeClr val="bg1"/>
              </a:solidFill>
              <a:latin typeface="Calibri Light"/>
              <a:cs typeface="Calibri Light"/>
            </a:endParaRPr>
          </a:p>
        </p:txBody>
      </p:sp>
      <p:sp>
        <p:nvSpPr>
          <p:cNvPr id="17" name="TextBox 16">
            <a:extLst>
              <a:ext uri="{FF2B5EF4-FFF2-40B4-BE49-F238E27FC236}">
                <a16:creationId xmlns:a16="http://schemas.microsoft.com/office/drawing/2014/main" id="{889ACF8E-F45C-14C0-1E6E-B52B3F33D292}"/>
              </a:ext>
            </a:extLst>
          </p:cNvPr>
          <p:cNvSpPr txBox="1"/>
          <p:nvPr/>
        </p:nvSpPr>
        <p:spPr>
          <a:xfrm>
            <a:off x="6223913" y="2653109"/>
            <a:ext cx="2305879" cy="369332"/>
          </a:xfrm>
          <a:prstGeom prst="rect">
            <a:avLst/>
          </a:prstGeom>
          <a:solidFill>
            <a:srgbClr val="ED7D31"/>
          </a:solidFill>
        </p:spPr>
        <p:txBody>
          <a:bodyPr wrap="square" lIns="91440" tIns="45720" rIns="91440" bIns="45720" rtlCol="0" anchor="t">
            <a:spAutoFit/>
          </a:bodyPr>
          <a:lstStyle/>
          <a:p>
            <a:pPr algn="ctr"/>
            <a:r>
              <a:rPr lang="en-US" dirty="0">
                <a:solidFill>
                  <a:schemeClr val="bg1"/>
                </a:solidFill>
                <a:latin typeface="Calibri Light"/>
                <a:cs typeface="Calibri Light"/>
              </a:rPr>
              <a:t>Self confidence</a:t>
            </a:r>
            <a:endParaRPr lang="nl-NL" dirty="0">
              <a:solidFill>
                <a:schemeClr val="bg1"/>
              </a:solidFill>
              <a:latin typeface="Calibri Light"/>
              <a:cs typeface="Calibri Light"/>
            </a:endParaRPr>
          </a:p>
        </p:txBody>
      </p:sp>
      <p:sp>
        <p:nvSpPr>
          <p:cNvPr id="18" name="TextBox 17">
            <a:extLst>
              <a:ext uri="{FF2B5EF4-FFF2-40B4-BE49-F238E27FC236}">
                <a16:creationId xmlns:a16="http://schemas.microsoft.com/office/drawing/2014/main" id="{91F78D36-0617-8FA8-2F85-F3AAB50716A0}"/>
              </a:ext>
            </a:extLst>
          </p:cNvPr>
          <p:cNvSpPr txBox="1"/>
          <p:nvPr/>
        </p:nvSpPr>
        <p:spPr>
          <a:xfrm>
            <a:off x="5001602" y="4489366"/>
            <a:ext cx="1527042" cy="646331"/>
          </a:xfrm>
          <a:prstGeom prst="rect">
            <a:avLst/>
          </a:prstGeom>
          <a:solidFill>
            <a:srgbClr val="ED7D31"/>
          </a:solidFill>
        </p:spPr>
        <p:txBody>
          <a:bodyPr wrap="square" lIns="91440" tIns="45720" rIns="91440" bIns="45720" rtlCol="0" anchor="t">
            <a:spAutoFit/>
          </a:bodyPr>
          <a:lstStyle/>
          <a:p>
            <a:pPr algn="ctr"/>
            <a:r>
              <a:rPr lang="en-US" dirty="0">
                <a:solidFill>
                  <a:schemeClr val="bg1"/>
                </a:solidFill>
                <a:latin typeface="Calibri Light"/>
                <a:cs typeface="Calibri Light"/>
              </a:rPr>
              <a:t>Number of participants</a:t>
            </a:r>
            <a:endParaRPr lang="nl-NL" dirty="0">
              <a:solidFill>
                <a:schemeClr val="bg1"/>
              </a:solidFill>
              <a:latin typeface="Calibri Light"/>
              <a:cs typeface="Calibri Light"/>
            </a:endParaRPr>
          </a:p>
        </p:txBody>
      </p:sp>
      <p:sp>
        <p:nvSpPr>
          <p:cNvPr id="19" name="TextBox 18">
            <a:extLst>
              <a:ext uri="{FF2B5EF4-FFF2-40B4-BE49-F238E27FC236}">
                <a16:creationId xmlns:a16="http://schemas.microsoft.com/office/drawing/2014/main" id="{F242EEB6-085E-12D1-AFD3-428C6A3B712A}"/>
              </a:ext>
            </a:extLst>
          </p:cNvPr>
          <p:cNvSpPr txBox="1"/>
          <p:nvPr/>
        </p:nvSpPr>
        <p:spPr>
          <a:xfrm>
            <a:off x="6223911" y="1708859"/>
            <a:ext cx="2305879" cy="369332"/>
          </a:xfrm>
          <a:prstGeom prst="rect">
            <a:avLst/>
          </a:prstGeom>
          <a:solidFill>
            <a:srgbClr val="ED7D31"/>
          </a:solidFill>
        </p:spPr>
        <p:txBody>
          <a:bodyPr wrap="square" lIns="91440" tIns="45720" rIns="91440" bIns="45720" rtlCol="0" anchor="t">
            <a:spAutoFit/>
          </a:bodyPr>
          <a:lstStyle/>
          <a:p>
            <a:pPr algn="ctr"/>
            <a:r>
              <a:rPr lang="en-US" dirty="0">
                <a:solidFill>
                  <a:schemeClr val="bg1"/>
                </a:solidFill>
                <a:latin typeface="Calibri Light"/>
                <a:cs typeface="Calibri Light"/>
              </a:rPr>
              <a:t>Future perspective</a:t>
            </a:r>
            <a:endParaRPr lang="nl-NL" dirty="0">
              <a:solidFill>
                <a:schemeClr val="bg1"/>
              </a:solidFill>
              <a:latin typeface="Calibri Light"/>
              <a:cs typeface="Calibri Light"/>
            </a:endParaRPr>
          </a:p>
        </p:txBody>
      </p:sp>
      <p:sp>
        <p:nvSpPr>
          <p:cNvPr id="20" name="TextBox 19">
            <a:extLst>
              <a:ext uri="{FF2B5EF4-FFF2-40B4-BE49-F238E27FC236}">
                <a16:creationId xmlns:a16="http://schemas.microsoft.com/office/drawing/2014/main" id="{DB13A98F-276C-AF5D-204B-75BFB7791462}"/>
              </a:ext>
            </a:extLst>
          </p:cNvPr>
          <p:cNvSpPr txBox="1"/>
          <p:nvPr/>
        </p:nvSpPr>
        <p:spPr>
          <a:xfrm>
            <a:off x="6223915" y="3597359"/>
            <a:ext cx="2305879" cy="369332"/>
          </a:xfrm>
          <a:prstGeom prst="rect">
            <a:avLst/>
          </a:prstGeom>
          <a:solidFill>
            <a:srgbClr val="ED7D31"/>
          </a:solidFill>
        </p:spPr>
        <p:txBody>
          <a:bodyPr wrap="square" lIns="91440" tIns="45720" rIns="91440" bIns="45720" rtlCol="0" anchor="t">
            <a:spAutoFit/>
          </a:bodyPr>
          <a:lstStyle/>
          <a:p>
            <a:pPr algn="ctr"/>
            <a:r>
              <a:rPr lang="en-US" dirty="0">
                <a:solidFill>
                  <a:schemeClr val="bg1"/>
                </a:solidFill>
                <a:latin typeface="Calibri Light"/>
                <a:cs typeface="Calibri Light"/>
              </a:rPr>
              <a:t>Knowledge</a:t>
            </a:r>
            <a:endParaRPr lang="nl-NL" dirty="0">
              <a:solidFill>
                <a:schemeClr val="bg1"/>
              </a:solidFill>
              <a:latin typeface="Calibri Light"/>
              <a:cs typeface="Calibri Light"/>
            </a:endParaRPr>
          </a:p>
        </p:txBody>
      </p:sp>
      <p:sp>
        <p:nvSpPr>
          <p:cNvPr id="21" name="TextBox 20">
            <a:extLst>
              <a:ext uri="{FF2B5EF4-FFF2-40B4-BE49-F238E27FC236}">
                <a16:creationId xmlns:a16="http://schemas.microsoft.com/office/drawing/2014/main" id="{DB8C459F-EBCD-4697-99AB-E276E1AD9A8D}"/>
              </a:ext>
            </a:extLst>
          </p:cNvPr>
          <p:cNvSpPr txBox="1"/>
          <p:nvPr/>
        </p:nvSpPr>
        <p:spPr>
          <a:xfrm>
            <a:off x="6223912" y="2180984"/>
            <a:ext cx="2305879" cy="369332"/>
          </a:xfrm>
          <a:prstGeom prst="rect">
            <a:avLst/>
          </a:prstGeom>
          <a:solidFill>
            <a:srgbClr val="ED7D31"/>
          </a:solidFill>
        </p:spPr>
        <p:txBody>
          <a:bodyPr wrap="square" lIns="91440" tIns="45720" rIns="91440" bIns="45720" rtlCol="0" anchor="t">
            <a:spAutoFit/>
          </a:bodyPr>
          <a:lstStyle/>
          <a:p>
            <a:pPr algn="ctr"/>
            <a:r>
              <a:rPr lang="en-US" dirty="0">
                <a:solidFill>
                  <a:schemeClr val="bg1"/>
                </a:solidFill>
                <a:latin typeface="Calibri Light"/>
                <a:cs typeface="Calibri Light"/>
              </a:rPr>
              <a:t>Talent development</a:t>
            </a:r>
            <a:endParaRPr lang="nl-NL" dirty="0">
              <a:solidFill>
                <a:schemeClr val="bg1"/>
              </a:solidFill>
              <a:latin typeface="Calibri Light"/>
              <a:cs typeface="Calibri Light"/>
            </a:endParaRPr>
          </a:p>
        </p:txBody>
      </p:sp>
      <p:sp>
        <p:nvSpPr>
          <p:cNvPr id="22" name="TextBox 21">
            <a:extLst>
              <a:ext uri="{FF2B5EF4-FFF2-40B4-BE49-F238E27FC236}">
                <a16:creationId xmlns:a16="http://schemas.microsoft.com/office/drawing/2014/main" id="{1F4F807A-BA7F-30DA-E2FF-0FED83EFDBE2}"/>
              </a:ext>
            </a:extLst>
          </p:cNvPr>
          <p:cNvSpPr txBox="1"/>
          <p:nvPr/>
        </p:nvSpPr>
        <p:spPr>
          <a:xfrm>
            <a:off x="8225069" y="4488544"/>
            <a:ext cx="1527043" cy="646331"/>
          </a:xfrm>
          <a:prstGeom prst="rect">
            <a:avLst/>
          </a:prstGeom>
          <a:solidFill>
            <a:srgbClr val="ED7D31"/>
          </a:solidFill>
        </p:spPr>
        <p:txBody>
          <a:bodyPr wrap="square" lIns="91440" tIns="45720" rIns="91440" bIns="45720" rtlCol="0" anchor="t">
            <a:spAutoFit/>
          </a:bodyPr>
          <a:lstStyle/>
          <a:p>
            <a:pPr algn="ctr"/>
            <a:r>
              <a:rPr lang="en-US" dirty="0">
                <a:solidFill>
                  <a:schemeClr val="bg1"/>
                </a:solidFill>
                <a:latin typeface="Calibri Light"/>
                <a:cs typeface="Calibri Light"/>
              </a:rPr>
              <a:t>Number of workshops</a:t>
            </a:r>
            <a:endParaRPr lang="nl-NL" dirty="0">
              <a:solidFill>
                <a:schemeClr val="bg1"/>
              </a:solidFill>
              <a:latin typeface="Calibri Light"/>
              <a:cs typeface="Calibri Light"/>
            </a:endParaRPr>
          </a:p>
        </p:txBody>
      </p:sp>
      <p:sp>
        <p:nvSpPr>
          <p:cNvPr id="23" name="TextBox 22">
            <a:extLst>
              <a:ext uri="{FF2B5EF4-FFF2-40B4-BE49-F238E27FC236}">
                <a16:creationId xmlns:a16="http://schemas.microsoft.com/office/drawing/2014/main" id="{F89A7B09-7772-46AE-8959-C69DEEC3AC50}"/>
              </a:ext>
            </a:extLst>
          </p:cNvPr>
          <p:cNvSpPr txBox="1"/>
          <p:nvPr/>
        </p:nvSpPr>
        <p:spPr>
          <a:xfrm rot="16200000">
            <a:off x="4050027" y="5790446"/>
            <a:ext cx="907663" cy="369332"/>
          </a:xfrm>
          <a:prstGeom prst="rect">
            <a:avLst/>
          </a:prstGeom>
          <a:solidFill>
            <a:schemeClr val="tx1">
              <a:lumMod val="50000"/>
              <a:lumOff val="50000"/>
            </a:schemeClr>
          </a:solidFill>
        </p:spPr>
        <p:txBody>
          <a:bodyPr wrap="square" lIns="91440" tIns="45720" rIns="91440" bIns="45720" rtlCol="0" anchor="t">
            <a:spAutoFit/>
          </a:bodyPr>
          <a:lstStyle/>
          <a:p>
            <a:pPr algn="ctr"/>
            <a:r>
              <a:rPr lang="en-US" dirty="0">
                <a:solidFill>
                  <a:schemeClr val="bg1"/>
                </a:solidFill>
                <a:latin typeface="Calibri Light"/>
                <a:cs typeface="Calibri Light"/>
              </a:rPr>
              <a:t>Activity</a:t>
            </a:r>
            <a:endParaRPr lang="nl-NL" dirty="0">
              <a:solidFill>
                <a:schemeClr val="bg1"/>
              </a:solidFill>
              <a:latin typeface="Calibri Light"/>
              <a:cs typeface="Calibri Light"/>
            </a:endParaRPr>
          </a:p>
        </p:txBody>
      </p:sp>
      <p:sp>
        <p:nvSpPr>
          <p:cNvPr id="24" name="TextBox 23">
            <a:extLst>
              <a:ext uri="{FF2B5EF4-FFF2-40B4-BE49-F238E27FC236}">
                <a16:creationId xmlns:a16="http://schemas.microsoft.com/office/drawing/2014/main" id="{64A59BDE-7DC0-BF96-4658-084C47180830}"/>
              </a:ext>
            </a:extLst>
          </p:cNvPr>
          <p:cNvSpPr txBox="1"/>
          <p:nvPr/>
        </p:nvSpPr>
        <p:spPr>
          <a:xfrm rot="16200000">
            <a:off x="3984479" y="4607334"/>
            <a:ext cx="1038758" cy="369332"/>
          </a:xfrm>
          <a:prstGeom prst="rect">
            <a:avLst/>
          </a:prstGeom>
          <a:solidFill>
            <a:schemeClr val="tx1">
              <a:lumMod val="50000"/>
              <a:lumOff val="50000"/>
            </a:schemeClr>
          </a:solidFill>
        </p:spPr>
        <p:txBody>
          <a:bodyPr wrap="square" lIns="91440" tIns="45720" rIns="91440" bIns="45720" rtlCol="0" anchor="t">
            <a:spAutoFit/>
          </a:bodyPr>
          <a:lstStyle/>
          <a:p>
            <a:pPr algn="ctr"/>
            <a:r>
              <a:rPr lang="en-US" dirty="0">
                <a:solidFill>
                  <a:schemeClr val="bg1"/>
                </a:solidFill>
                <a:latin typeface="Calibri Light"/>
                <a:cs typeface="Calibri Light"/>
              </a:rPr>
              <a:t>Output</a:t>
            </a:r>
            <a:endParaRPr lang="nl-NL" dirty="0">
              <a:solidFill>
                <a:schemeClr val="bg1"/>
              </a:solidFill>
              <a:latin typeface="Calibri Light"/>
              <a:cs typeface="Calibri Light"/>
            </a:endParaRPr>
          </a:p>
        </p:txBody>
      </p:sp>
      <p:sp>
        <p:nvSpPr>
          <p:cNvPr id="25" name="TextBox 24">
            <a:extLst>
              <a:ext uri="{FF2B5EF4-FFF2-40B4-BE49-F238E27FC236}">
                <a16:creationId xmlns:a16="http://schemas.microsoft.com/office/drawing/2014/main" id="{19522A17-2222-1733-C7C5-55643271B244}"/>
              </a:ext>
            </a:extLst>
          </p:cNvPr>
          <p:cNvSpPr txBox="1"/>
          <p:nvPr/>
        </p:nvSpPr>
        <p:spPr>
          <a:xfrm rot="16200000">
            <a:off x="3261028" y="2633577"/>
            <a:ext cx="2470379" cy="377525"/>
          </a:xfrm>
          <a:prstGeom prst="rect">
            <a:avLst/>
          </a:prstGeom>
          <a:solidFill>
            <a:schemeClr val="tx1">
              <a:lumMod val="50000"/>
              <a:lumOff val="50000"/>
            </a:schemeClr>
          </a:solidFill>
        </p:spPr>
        <p:txBody>
          <a:bodyPr wrap="square" lIns="91440" tIns="45720" rIns="91440" bIns="45720" rtlCol="0" anchor="t">
            <a:spAutoFit/>
          </a:bodyPr>
          <a:lstStyle/>
          <a:p>
            <a:pPr algn="ctr"/>
            <a:r>
              <a:rPr lang="en-US" dirty="0">
                <a:solidFill>
                  <a:schemeClr val="bg1"/>
                </a:solidFill>
                <a:latin typeface="Calibri Light"/>
                <a:cs typeface="Calibri Light"/>
              </a:rPr>
              <a:t>Outcome</a:t>
            </a:r>
            <a:endParaRPr lang="nl-NL" dirty="0">
              <a:solidFill>
                <a:schemeClr val="bg1"/>
              </a:solidFill>
              <a:latin typeface="Calibri Light"/>
              <a:cs typeface="Calibri Light"/>
            </a:endParaRPr>
          </a:p>
        </p:txBody>
      </p:sp>
    </p:spTree>
    <p:extLst>
      <p:ext uri="{BB962C8B-B14F-4D97-AF65-F5344CB8AC3E}">
        <p14:creationId xmlns:p14="http://schemas.microsoft.com/office/powerpoint/2010/main" val="428143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803F2-2BCF-5408-55B2-3FD46AF5D70F}"/>
              </a:ext>
            </a:extLst>
          </p:cNvPr>
          <p:cNvSpPr>
            <a:spLocks noGrp="1"/>
          </p:cNvSpPr>
          <p:nvPr>
            <p:ph type="title"/>
          </p:nvPr>
        </p:nvSpPr>
        <p:spPr>
          <a:xfrm>
            <a:off x="762000" y="1025525"/>
            <a:ext cx="10515600" cy="1325563"/>
          </a:xfrm>
        </p:spPr>
        <p:txBody>
          <a:bodyPr/>
          <a:lstStyle/>
          <a:p>
            <a:r>
              <a:rPr lang="en-US" dirty="0"/>
              <a:t>Three things make a </a:t>
            </a:r>
            <a:r>
              <a:rPr lang="en-US" dirty="0" err="1"/>
              <a:t>ToC</a:t>
            </a:r>
            <a:r>
              <a:rPr lang="en-US" dirty="0"/>
              <a:t> difficult</a:t>
            </a:r>
            <a:endParaRPr lang="nl-NL" dirty="0"/>
          </a:p>
        </p:txBody>
      </p:sp>
      <p:sp>
        <p:nvSpPr>
          <p:cNvPr id="3" name="Content Placeholder 2">
            <a:extLst>
              <a:ext uri="{FF2B5EF4-FFF2-40B4-BE49-F238E27FC236}">
                <a16:creationId xmlns:a16="http://schemas.microsoft.com/office/drawing/2014/main" id="{2E66A718-12CD-BB2A-DA0A-50F4917D30F7}"/>
              </a:ext>
            </a:extLst>
          </p:cNvPr>
          <p:cNvSpPr>
            <a:spLocks noGrp="1"/>
          </p:cNvSpPr>
          <p:nvPr>
            <p:ph sz="half" idx="1"/>
          </p:nvPr>
        </p:nvSpPr>
        <p:spPr>
          <a:xfrm>
            <a:off x="838200" y="2319868"/>
            <a:ext cx="5181600" cy="4351338"/>
          </a:xfrm>
        </p:spPr>
        <p:txBody>
          <a:bodyPr>
            <a:normAutofit/>
          </a:bodyPr>
          <a:lstStyle/>
          <a:p>
            <a:pPr marL="514350" indent="-514350">
              <a:buAutoNum type="arabicPeriod"/>
            </a:pPr>
            <a:r>
              <a:rPr lang="en-US" sz="3200" dirty="0">
                <a:latin typeface="+mj-lt"/>
              </a:rPr>
              <a:t>Assumptions</a:t>
            </a:r>
          </a:p>
          <a:p>
            <a:pPr marL="514350" indent="-514350">
              <a:buAutoNum type="arabicPeriod"/>
            </a:pPr>
            <a:r>
              <a:rPr lang="en-US" sz="3200" dirty="0">
                <a:latin typeface="+mj-lt"/>
              </a:rPr>
              <a:t>External influences</a:t>
            </a:r>
          </a:p>
          <a:p>
            <a:pPr marL="514350" indent="-514350">
              <a:buAutoNum type="arabicPeriod"/>
            </a:pPr>
            <a:r>
              <a:rPr lang="en-US" sz="3200" dirty="0">
                <a:latin typeface="+mj-lt"/>
              </a:rPr>
              <a:t>Unintended effect</a:t>
            </a:r>
            <a:endParaRPr lang="nl-NL" sz="3200" dirty="0">
              <a:latin typeface="+mj-lt"/>
            </a:endParaRPr>
          </a:p>
        </p:txBody>
      </p:sp>
    </p:spTree>
    <p:extLst>
      <p:ext uri="{BB962C8B-B14F-4D97-AF65-F5344CB8AC3E}">
        <p14:creationId xmlns:p14="http://schemas.microsoft.com/office/powerpoint/2010/main" val="747934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Assumptions</a:t>
            </a:r>
          </a:p>
        </p:txBody>
      </p:sp>
      <p:graphicFrame>
        <p:nvGraphicFramePr>
          <p:cNvPr id="6" name="Diagram 5"/>
          <p:cNvGraphicFramePr/>
          <p:nvPr>
            <p:extLst>
              <p:ext uri="{D42A27DB-BD31-4B8C-83A1-F6EECF244321}">
                <p14:modId xmlns:p14="http://schemas.microsoft.com/office/powerpoint/2010/main" val="797460486"/>
              </p:ext>
            </p:extLst>
          </p:nvPr>
        </p:nvGraphicFramePr>
        <p:xfrm>
          <a:off x="607451" y="1938866"/>
          <a:ext cx="958641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1471547" y="2242674"/>
            <a:ext cx="2232248" cy="864096"/>
          </a:xfrm>
          <a:prstGeom prst="rect">
            <a:avLst/>
          </a:prstGeom>
          <a:solidFill>
            <a:schemeClr val="bg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 sz="1400" dirty="0">
                <a:solidFill>
                  <a:schemeClr val="accent2"/>
                </a:solidFill>
                <a:ea typeface="+mn-lt"/>
                <a:cs typeface="+mn-lt"/>
              </a:rPr>
              <a:t>The training meets the needs of participants</a:t>
            </a:r>
            <a:endParaRPr lang="nl-NL" dirty="0">
              <a:solidFill>
                <a:schemeClr val="accent2"/>
              </a:solidFill>
            </a:endParaRPr>
          </a:p>
        </p:txBody>
      </p:sp>
      <p:sp>
        <p:nvSpPr>
          <p:cNvPr id="9" name="Rectangle 8"/>
          <p:cNvSpPr/>
          <p:nvPr/>
        </p:nvSpPr>
        <p:spPr>
          <a:xfrm>
            <a:off x="3919819" y="2242674"/>
            <a:ext cx="2232248" cy="864096"/>
          </a:xfrm>
          <a:prstGeom prst="rect">
            <a:avLst/>
          </a:prstGeom>
          <a:solidFill>
            <a:schemeClr val="bg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 sz="1400" dirty="0">
                <a:solidFill>
                  <a:schemeClr val="accent2"/>
                </a:solidFill>
                <a:ea typeface="+mn-lt"/>
                <a:cs typeface="+mn-lt"/>
              </a:rPr>
              <a:t>There is a need for the knowledge/skills that participants acquire</a:t>
            </a:r>
            <a:endParaRPr lang="nl-NL" dirty="0">
              <a:solidFill>
                <a:schemeClr val="accent2"/>
              </a:solidFill>
            </a:endParaRPr>
          </a:p>
        </p:txBody>
      </p:sp>
      <p:sp>
        <p:nvSpPr>
          <p:cNvPr id="10" name="Rectangle 9"/>
          <p:cNvSpPr/>
          <p:nvPr/>
        </p:nvSpPr>
        <p:spPr>
          <a:xfrm>
            <a:off x="607451" y="4762954"/>
            <a:ext cx="2232248" cy="864096"/>
          </a:xfrm>
          <a:prstGeom prst="rect">
            <a:avLst/>
          </a:prstGeom>
          <a:solidFill>
            <a:schemeClr val="bg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400" dirty="0">
                <a:solidFill>
                  <a:schemeClr val="accent2"/>
                </a:solidFill>
                <a:ea typeface="+mn-lt"/>
                <a:cs typeface="+mn-lt"/>
              </a:rPr>
              <a:t>The training material is relevant/up to date</a:t>
            </a:r>
            <a:endParaRPr lang="nl-NL" sz="1600" dirty="0">
              <a:solidFill>
                <a:schemeClr val="accent2"/>
              </a:solidFill>
            </a:endParaRPr>
          </a:p>
        </p:txBody>
      </p:sp>
      <p:sp>
        <p:nvSpPr>
          <p:cNvPr id="11" name="Rectangle 10"/>
          <p:cNvSpPr/>
          <p:nvPr/>
        </p:nvSpPr>
        <p:spPr>
          <a:xfrm>
            <a:off x="3703795" y="4762954"/>
            <a:ext cx="2232248" cy="864096"/>
          </a:xfrm>
          <a:prstGeom prst="rect">
            <a:avLst/>
          </a:prstGeom>
          <a:solidFill>
            <a:schemeClr val="bg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400" dirty="0">
                <a:solidFill>
                  <a:schemeClr val="accent2"/>
                </a:solidFill>
                <a:ea typeface="+mn-lt"/>
                <a:cs typeface="+mn-lt"/>
              </a:rPr>
              <a:t>Companies hire people</a:t>
            </a:r>
            <a:endParaRPr lang="nl-NL" dirty="0">
              <a:solidFill>
                <a:schemeClr val="accent2"/>
              </a:solidFill>
            </a:endParaRPr>
          </a:p>
        </p:txBody>
      </p:sp>
      <p:sp>
        <p:nvSpPr>
          <p:cNvPr id="12" name="Rectangle 11"/>
          <p:cNvSpPr/>
          <p:nvPr/>
        </p:nvSpPr>
        <p:spPr>
          <a:xfrm>
            <a:off x="6512107" y="4762954"/>
            <a:ext cx="2232248" cy="864096"/>
          </a:xfrm>
          <a:prstGeom prst="rect">
            <a:avLst/>
          </a:prstGeom>
          <a:solidFill>
            <a:schemeClr val="bg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 sz="1400" dirty="0">
                <a:solidFill>
                  <a:schemeClr val="accent2"/>
                </a:solidFill>
                <a:ea typeface="+mn-lt"/>
                <a:cs typeface="+mn-lt"/>
              </a:rPr>
              <a:t>There is a group to compare participants to</a:t>
            </a:r>
            <a:endParaRPr lang="nl-NL" dirty="0">
              <a:solidFill>
                <a:schemeClr val="accent2"/>
              </a:solidFill>
            </a:endParaRPr>
          </a:p>
        </p:txBody>
      </p:sp>
    </p:spTree>
    <p:extLst>
      <p:ext uri="{BB962C8B-B14F-4D97-AF65-F5344CB8AC3E}">
        <p14:creationId xmlns:p14="http://schemas.microsoft.com/office/powerpoint/2010/main" val="369631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6" grpId="1">
        <p:bldAsOne/>
      </p:bldGraphic>
      <p:bldP spid="7"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br>
              <a:rPr lang="en-US" b="1" dirty="0"/>
            </a:br>
            <a:r>
              <a:rPr lang="en-US" b="1" dirty="0">
                <a:ea typeface="+mj-lt"/>
                <a:cs typeface="+mj-lt"/>
              </a:rPr>
              <a:t>External Influences</a:t>
            </a:r>
            <a:br>
              <a:rPr lang="en-US" b="1" dirty="0"/>
            </a:br>
            <a:endParaRPr lang="en-US" b="1" dirty="0">
              <a:solidFill>
                <a:schemeClr val="bg1">
                  <a:lumMod val="75000"/>
                </a:schemeClr>
              </a:solidFill>
            </a:endParaRPr>
          </a:p>
        </p:txBody>
      </p:sp>
      <p:cxnSp>
        <p:nvCxnSpPr>
          <p:cNvPr id="48" name="Straight Arrow Connector 47"/>
          <p:cNvCxnSpPr/>
          <p:nvPr/>
        </p:nvCxnSpPr>
        <p:spPr>
          <a:xfrm>
            <a:off x="2391145" y="3904023"/>
            <a:ext cx="648072" cy="0"/>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3" name="Flowchart: Connector 12"/>
          <p:cNvSpPr/>
          <p:nvPr/>
        </p:nvSpPr>
        <p:spPr>
          <a:xfrm>
            <a:off x="3039217" y="2211835"/>
            <a:ext cx="3600400" cy="3600400"/>
          </a:xfrm>
          <a:prstGeom prst="flowChartConnector">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200">
              <a:solidFill>
                <a:schemeClr val="tx1"/>
              </a:solidFill>
            </a:endParaRPr>
          </a:p>
        </p:txBody>
      </p:sp>
      <p:cxnSp>
        <p:nvCxnSpPr>
          <p:cNvPr id="47" name="Straight Arrow Connector 46"/>
          <p:cNvCxnSpPr/>
          <p:nvPr/>
        </p:nvCxnSpPr>
        <p:spPr>
          <a:xfrm>
            <a:off x="2823193" y="2499867"/>
            <a:ext cx="576064" cy="432048"/>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endCxn id="13" idx="3"/>
          </p:cNvCxnSpPr>
          <p:nvPr/>
        </p:nvCxnSpPr>
        <p:spPr>
          <a:xfrm flipV="1">
            <a:off x="2895201" y="5284969"/>
            <a:ext cx="671283" cy="455258"/>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6279577" y="2499867"/>
            <a:ext cx="504056" cy="440432"/>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6639617" y="3859635"/>
            <a:ext cx="648072" cy="8384"/>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flipV="1">
            <a:off x="6207569" y="5164163"/>
            <a:ext cx="639688" cy="432048"/>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022993" y="2211835"/>
            <a:ext cx="1728192" cy="707886"/>
          </a:xfrm>
          <a:prstGeom prst="rect">
            <a:avLst/>
          </a:prstGeom>
          <a:noFill/>
        </p:spPr>
        <p:txBody>
          <a:bodyPr wrap="square" lIns="91440" tIns="45720" rIns="91440" bIns="45720" rtlCol="0" anchor="t">
            <a:spAutoFit/>
          </a:bodyPr>
          <a:lstStyle/>
          <a:p>
            <a:r>
              <a:rPr lang="en-US" sz="2000" dirty="0"/>
              <a:t>Other organizations</a:t>
            </a:r>
            <a:endParaRPr lang="en-US" sz="2000" dirty="0">
              <a:cs typeface="Calibri"/>
            </a:endParaRPr>
          </a:p>
        </p:txBody>
      </p:sp>
      <p:sp>
        <p:nvSpPr>
          <p:cNvPr id="67" name="TextBox 66"/>
          <p:cNvSpPr txBox="1"/>
          <p:nvPr/>
        </p:nvSpPr>
        <p:spPr>
          <a:xfrm>
            <a:off x="753137" y="3429000"/>
            <a:ext cx="2088232" cy="707886"/>
          </a:xfrm>
          <a:prstGeom prst="rect">
            <a:avLst/>
          </a:prstGeom>
          <a:noFill/>
        </p:spPr>
        <p:txBody>
          <a:bodyPr wrap="square" lIns="91440" tIns="45720" rIns="91440" bIns="45720" rtlCol="0" anchor="t">
            <a:spAutoFit/>
          </a:bodyPr>
          <a:lstStyle/>
          <a:p>
            <a:pPr>
              <a:buNone/>
            </a:pPr>
            <a:r>
              <a:rPr lang="en-US" sz="2000" dirty="0"/>
              <a:t>Macro-economic context</a:t>
            </a:r>
          </a:p>
        </p:txBody>
      </p:sp>
      <p:sp>
        <p:nvSpPr>
          <p:cNvPr id="68" name="TextBox 67"/>
          <p:cNvSpPr txBox="1"/>
          <p:nvPr/>
        </p:nvSpPr>
        <p:spPr>
          <a:xfrm>
            <a:off x="1710393" y="5524203"/>
            <a:ext cx="1728192" cy="707886"/>
          </a:xfrm>
          <a:prstGeom prst="rect">
            <a:avLst/>
          </a:prstGeom>
          <a:noFill/>
        </p:spPr>
        <p:txBody>
          <a:bodyPr wrap="square" lIns="91440" tIns="45720" rIns="91440" bIns="45720" rtlCol="0" anchor="t">
            <a:spAutoFit/>
          </a:bodyPr>
          <a:lstStyle/>
          <a:p>
            <a:r>
              <a:rPr lang="en" sz="2000" dirty="0">
                <a:ea typeface="+mn-lt"/>
                <a:cs typeface="+mn-lt"/>
              </a:rPr>
              <a:t>Laws and regulations</a:t>
            </a:r>
            <a:endParaRPr lang="nl-NL" dirty="0"/>
          </a:p>
        </p:txBody>
      </p:sp>
      <p:sp>
        <p:nvSpPr>
          <p:cNvPr id="69" name="TextBox 68"/>
          <p:cNvSpPr txBox="1"/>
          <p:nvPr/>
        </p:nvSpPr>
        <p:spPr>
          <a:xfrm>
            <a:off x="6783633" y="2274551"/>
            <a:ext cx="1728192" cy="707886"/>
          </a:xfrm>
          <a:prstGeom prst="rect">
            <a:avLst/>
          </a:prstGeom>
          <a:noFill/>
        </p:spPr>
        <p:txBody>
          <a:bodyPr wrap="square" lIns="91440" tIns="45720" rIns="91440" bIns="45720" rtlCol="0" anchor="t">
            <a:spAutoFit/>
          </a:bodyPr>
          <a:lstStyle/>
          <a:p>
            <a:r>
              <a:rPr lang="en-US" sz="2000" dirty="0">
                <a:cs typeface="Calibri"/>
              </a:rPr>
              <a:t>Political context</a:t>
            </a:r>
          </a:p>
        </p:txBody>
      </p:sp>
      <p:sp>
        <p:nvSpPr>
          <p:cNvPr id="70" name="TextBox 69"/>
          <p:cNvSpPr txBox="1"/>
          <p:nvPr/>
        </p:nvSpPr>
        <p:spPr>
          <a:xfrm>
            <a:off x="7287689" y="3651995"/>
            <a:ext cx="2369615" cy="400110"/>
          </a:xfrm>
          <a:prstGeom prst="rect">
            <a:avLst/>
          </a:prstGeom>
          <a:noFill/>
        </p:spPr>
        <p:txBody>
          <a:bodyPr wrap="square" lIns="91440" tIns="45720" rIns="91440" bIns="45720" rtlCol="0" anchor="t">
            <a:spAutoFit/>
          </a:bodyPr>
          <a:lstStyle/>
          <a:p>
            <a:r>
              <a:rPr lang="en-US" sz="2000" dirty="0"/>
              <a:t>Direct environment</a:t>
            </a:r>
          </a:p>
        </p:txBody>
      </p:sp>
      <p:sp>
        <p:nvSpPr>
          <p:cNvPr id="71" name="TextBox 70"/>
          <p:cNvSpPr txBox="1"/>
          <p:nvPr/>
        </p:nvSpPr>
        <p:spPr>
          <a:xfrm>
            <a:off x="6855641" y="5442903"/>
            <a:ext cx="1728192" cy="400110"/>
          </a:xfrm>
          <a:prstGeom prst="rect">
            <a:avLst/>
          </a:prstGeom>
          <a:noFill/>
        </p:spPr>
        <p:txBody>
          <a:bodyPr wrap="square" lIns="91440" tIns="45720" rIns="91440" bIns="45720" rtlCol="0" anchor="t">
            <a:spAutoFit/>
          </a:bodyPr>
          <a:lstStyle/>
          <a:p>
            <a:r>
              <a:rPr lang="en" sz="2000" dirty="0">
                <a:ea typeface="+mn-lt"/>
                <a:cs typeface="+mn-lt"/>
              </a:rPr>
              <a:t>Public opinion</a:t>
            </a:r>
            <a:endParaRPr lang="nl-NL" dirty="0"/>
          </a:p>
        </p:txBody>
      </p:sp>
      <p:sp>
        <p:nvSpPr>
          <p:cNvPr id="14" name="Rectangle 13"/>
          <p:cNvSpPr/>
          <p:nvPr/>
        </p:nvSpPr>
        <p:spPr>
          <a:xfrm>
            <a:off x="3579277" y="3171149"/>
            <a:ext cx="648072" cy="21602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buNone/>
            </a:pPr>
            <a:r>
              <a:rPr lang="en-US" sz="1200">
                <a:solidFill>
                  <a:schemeClr val="tx1"/>
                </a:solidFill>
              </a:rPr>
              <a:t>Inputs</a:t>
            </a:r>
          </a:p>
        </p:txBody>
      </p:sp>
      <p:sp>
        <p:nvSpPr>
          <p:cNvPr id="16" name="Rectangle 15"/>
          <p:cNvSpPr/>
          <p:nvPr/>
        </p:nvSpPr>
        <p:spPr>
          <a:xfrm>
            <a:off x="5307469" y="3171149"/>
            <a:ext cx="792088" cy="21602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buNone/>
            </a:pPr>
            <a:r>
              <a:rPr lang="en-US" sz="1200">
                <a:solidFill>
                  <a:schemeClr val="tx1"/>
                </a:solidFill>
              </a:rPr>
              <a:t>Outputs</a:t>
            </a:r>
          </a:p>
        </p:txBody>
      </p:sp>
      <p:sp>
        <p:nvSpPr>
          <p:cNvPr id="17" name="Rectangle 16"/>
          <p:cNvSpPr/>
          <p:nvPr/>
        </p:nvSpPr>
        <p:spPr>
          <a:xfrm>
            <a:off x="4299357" y="3171149"/>
            <a:ext cx="936104" cy="21602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buNone/>
            </a:pPr>
            <a:r>
              <a:rPr lang="en-US" sz="1200">
                <a:solidFill>
                  <a:schemeClr val="tx1"/>
                </a:solidFill>
              </a:rPr>
              <a:t>Activities</a:t>
            </a:r>
          </a:p>
        </p:txBody>
      </p:sp>
      <p:sp>
        <p:nvSpPr>
          <p:cNvPr id="18" name="Rectangle 17"/>
          <p:cNvSpPr/>
          <p:nvPr/>
        </p:nvSpPr>
        <p:spPr>
          <a:xfrm>
            <a:off x="4191345" y="3651995"/>
            <a:ext cx="1224136" cy="504056"/>
          </a:xfrm>
          <a:prstGeom prst="rect">
            <a:avLst/>
          </a:prstGeom>
          <a:solidFill>
            <a:schemeClr val="tx1"/>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buNone/>
            </a:pPr>
            <a:r>
              <a:rPr lang="en-US" b="1" dirty="0">
                <a:solidFill>
                  <a:schemeClr val="bg1"/>
                </a:solidFill>
                <a:latin typeface="Calibri Light"/>
                <a:cs typeface="Calibri Light"/>
              </a:rPr>
              <a:t>Black box</a:t>
            </a:r>
          </a:p>
        </p:txBody>
      </p:sp>
      <p:sp>
        <p:nvSpPr>
          <p:cNvPr id="19" name="Rectangle 18"/>
          <p:cNvSpPr/>
          <p:nvPr/>
        </p:nvSpPr>
        <p:spPr>
          <a:xfrm>
            <a:off x="3723293" y="4571859"/>
            <a:ext cx="1008112" cy="21602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buNone/>
            </a:pPr>
            <a:r>
              <a:rPr lang="en-US" sz="1200">
                <a:solidFill>
                  <a:schemeClr val="tx1"/>
                </a:solidFill>
              </a:rPr>
              <a:t>Outcomes</a:t>
            </a:r>
          </a:p>
        </p:txBody>
      </p:sp>
      <p:sp>
        <p:nvSpPr>
          <p:cNvPr id="20" name="Rectangle 19"/>
          <p:cNvSpPr/>
          <p:nvPr/>
        </p:nvSpPr>
        <p:spPr>
          <a:xfrm>
            <a:off x="4803413" y="4571859"/>
            <a:ext cx="1008112" cy="21602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buNone/>
            </a:pPr>
            <a:r>
              <a:rPr lang="en-US" sz="1200">
                <a:solidFill>
                  <a:schemeClr val="tx1"/>
                </a:solidFill>
              </a:rPr>
              <a:t>Impact</a:t>
            </a:r>
          </a:p>
        </p:txBody>
      </p:sp>
      <p:cxnSp>
        <p:nvCxnSpPr>
          <p:cNvPr id="62" name="Shape 61"/>
          <p:cNvCxnSpPr>
            <a:stCxn id="16" idx="2"/>
            <a:endCxn id="18" idx="3"/>
          </p:cNvCxnSpPr>
          <p:nvPr/>
        </p:nvCxnSpPr>
        <p:spPr>
          <a:xfrm rot="5400000">
            <a:off x="5301072" y="3501582"/>
            <a:ext cx="516850" cy="288032"/>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Shape 63"/>
          <p:cNvCxnSpPr>
            <a:stCxn id="18" idx="1"/>
            <a:endCxn id="19" idx="0"/>
          </p:cNvCxnSpPr>
          <p:nvPr/>
        </p:nvCxnSpPr>
        <p:spPr>
          <a:xfrm rot="10800000" flipH="1" flipV="1">
            <a:off x="4191345" y="3904023"/>
            <a:ext cx="36004" cy="667836"/>
          </a:xfrm>
          <a:prstGeom prst="bentConnector4">
            <a:avLst>
              <a:gd name="adj1" fmla="val -634929"/>
              <a:gd name="adj2" fmla="val 68869"/>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FD510373-C7C8-763A-6540-34812818771B}"/>
              </a:ext>
            </a:extLst>
          </p:cNvPr>
          <p:cNvCxnSpPr>
            <a:cxnSpLocks/>
            <a:endCxn id="13" idx="4"/>
          </p:cNvCxnSpPr>
          <p:nvPr/>
        </p:nvCxnSpPr>
        <p:spPr>
          <a:xfrm flipV="1">
            <a:off x="4839417" y="5812235"/>
            <a:ext cx="0" cy="415808"/>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273F65E-9809-110C-631F-6F4E8B988C7C}"/>
              </a:ext>
            </a:extLst>
          </p:cNvPr>
          <p:cNvSpPr txBox="1"/>
          <p:nvPr/>
        </p:nvSpPr>
        <p:spPr>
          <a:xfrm>
            <a:off x="4595130" y="6220453"/>
            <a:ext cx="1728192" cy="400110"/>
          </a:xfrm>
          <a:prstGeom prst="rect">
            <a:avLst/>
          </a:prstGeom>
          <a:noFill/>
        </p:spPr>
        <p:txBody>
          <a:bodyPr wrap="square" lIns="91440" tIns="45720" rIns="91440" bIns="45720" rtlCol="0" anchor="t">
            <a:spAutoFit/>
          </a:bodyPr>
          <a:lstStyle/>
          <a:p>
            <a:r>
              <a:rPr lang="en" sz="2000" dirty="0">
                <a:ea typeface="+mn-lt"/>
                <a:cs typeface="+mn-lt"/>
              </a:rPr>
              <a:t>Etc.</a:t>
            </a:r>
            <a:endParaRPr lang="nl-NL" dirty="0"/>
          </a:p>
        </p:txBody>
      </p:sp>
    </p:spTree>
    <p:extLst>
      <p:ext uri="{BB962C8B-B14F-4D97-AF65-F5344CB8AC3E}">
        <p14:creationId xmlns:p14="http://schemas.microsoft.com/office/powerpoint/2010/main" val="418826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1"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E3185F-D507-4F62-A64B-65DE0F30F7EE}"/>
              </a:ext>
            </a:extLst>
          </p:cNvPr>
          <p:cNvSpPr>
            <a:spLocks noChangeAspect="1"/>
          </p:cNvSpPr>
          <p:nvPr/>
        </p:nvSpPr>
        <p:spPr>
          <a:xfrm>
            <a:off x="-1" y="0"/>
            <a:ext cx="9906001" cy="6858000"/>
          </a:xfrm>
          <a:prstGeom prst="rect">
            <a:avLst/>
          </a:prstGeom>
          <a:solidFill>
            <a:srgbClr val="F58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ardrop 6">
            <a:extLst>
              <a:ext uri="{FF2B5EF4-FFF2-40B4-BE49-F238E27FC236}">
                <a16:creationId xmlns:a16="http://schemas.microsoft.com/office/drawing/2014/main" id="{30CE2227-BBF6-46B6-AF40-B083A46A4DAC}"/>
              </a:ext>
            </a:extLst>
          </p:cNvPr>
          <p:cNvSpPr>
            <a:spLocks noChangeAspect="1"/>
          </p:cNvSpPr>
          <p:nvPr/>
        </p:nvSpPr>
        <p:spPr>
          <a:xfrm>
            <a:off x="2929183" y="-178420"/>
            <a:ext cx="8118695" cy="7805854"/>
          </a:xfrm>
          <a:custGeom>
            <a:avLst/>
            <a:gdLst>
              <a:gd name="connsiteX0" fmla="*/ 0 w 7682455"/>
              <a:gd name="connsiteY0" fmla="*/ 3794318 h 7588635"/>
              <a:gd name="connsiteX1" fmla="*/ 3841228 w 7682455"/>
              <a:gd name="connsiteY1" fmla="*/ 0 h 7588635"/>
              <a:gd name="connsiteX2" fmla="*/ 7682455 w 7682455"/>
              <a:gd name="connsiteY2" fmla="*/ 0 h 7588635"/>
              <a:gd name="connsiteX3" fmla="*/ 7682455 w 7682455"/>
              <a:gd name="connsiteY3" fmla="*/ 3794318 h 7588635"/>
              <a:gd name="connsiteX4" fmla="*/ 3841227 w 7682455"/>
              <a:gd name="connsiteY4" fmla="*/ 7588636 h 7588635"/>
              <a:gd name="connsiteX5" fmla="*/ -1 w 7682455"/>
              <a:gd name="connsiteY5" fmla="*/ 3794318 h 7588635"/>
              <a:gd name="connsiteX6" fmla="*/ 0 w 7682455"/>
              <a:gd name="connsiteY6" fmla="*/ 3794318 h 7588635"/>
              <a:gd name="connsiteX0" fmla="*/ 1 w 7719032"/>
              <a:gd name="connsiteY0" fmla="*/ 3794318 h 7595378"/>
              <a:gd name="connsiteX1" fmla="*/ 3841229 w 7719032"/>
              <a:gd name="connsiteY1" fmla="*/ 0 h 7595378"/>
              <a:gd name="connsiteX2" fmla="*/ 7682456 w 7719032"/>
              <a:gd name="connsiteY2" fmla="*/ 0 h 7595378"/>
              <a:gd name="connsiteX3" fmla="*/ 7719032 w 7719032"/>
              <a:gd name="connsiteY3" fmla="*/ 5714558 h 7595378"/>
              <a:gd name="connsiteX4" fmla="*/ 3841228 w 7719032"/>
              <a:gd name="connsiteY4" fmla="*/ 7588636 h 7595378"/>
              <a:gd name="connsiteX5" fmla="*/ 0 w 7719032"/>
              <a:gd name="connsiteY5" fmla="*/ 3794318 h 7595378"/>
              <a:gd name="connsiteX6" fmla="*/ 1 w 7719032"/>
              <a:gd name="connsiteY6" fmla="*/ 3794318 h 759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9032" h="7595378">
                <a:moveTo>
                  <a:pt x="1" y="3794318"/>
                </a:moveTo>
                <a:cubicBezTo>
                  <a:pt x="1" y="1698774"/>
                  <a:pt x="1719777" y="0"/>
                  <a:pt x="3841229" y="0"/>
                </a:cubicBezTo>
                <a:lnTo>
                  <a:pt x="7682456" y="0"/>
                </a:lnTo>
                <a:cubicBezTo>
                  <a:pt x="7682456" y="1264773"/>
                  <a:pt x="7719032" y="4449785"/>
                  <a:pt x="7719032" y="5714558"/>
                </a:cubicBezTo>
                <a:cubicBezTo>
                  <a:pt x="7719032" y="7810102"/>
                  <a:pt x="5962680" y="7588636"/>
                  <a:pt x="3841228" y="7588636"/>
                </a:cubicBezTo>
                <a:cubicBezTo>
                  <a:pt x="1719776" y="7588636"/>
                  <a:pt x="0" y="5889862"/>
                  <a:pt x="0" y="3794318"/>
                </a:cubicBezTo>
                <a:lnTo>
                  <a:pt x="1" y="3794318"/>
                </a:ln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92D050"/>
              </a:solidFill>
            </a:endParaRPr>
          </a:p>
        </p:txBody>
      </p:sp>
      <p:pic>
        <p:nvPicPr>
          <p:cNvPr id="3" name="Picture 2" descr="A city with a river running through it&#10;&#10;Description automatically generated with low confidence">
            <a:extLst>
              <a:ext uri="{FF2B5EF4-FFF2-40B4-BE49-F238E27FC236}">
                <a16:creationId xmlns:a16="http://schemas.microsoft.com/office/drawing/2014/main" id="{94CEBF55-76E6-4506-9CC1-0F69D1DA1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086" y="-485192"/>
            <a:ext cx="9539344" cy="8350103"/>
          </a:xfrm>
          <a:prstGeom prst="ellipse">
            <a:avLst/>
          </a:prstGeom>
          <a:ln w="63500" cap="rnd">
            <a:noFill/>
          </a:ln>
          <a:effectLst>
            <a:outerShdw blurRad="381000" dist="292100" dir="5400000" sx="-80000" sy="-18000" rotWithShape="0">
              <a:srgbClr val="000000">
                <a:alpha val="22000"/>
              </a:srgbClr>
            </a:outerShdw>
          </a:effectLst>
        </p:spPr>
      </p:pic>
      <p:sp>
        <p:nvSpPr>
          <p:cNvPr id="8" name="Rectangle 7">
            <a:extLst>
              <a:ext uri="{FF2B5EF4-FFF2-40B4-BE49-F238E27FC236}">
                <a16:creationId xmlns:a16="http://schemas.microsoft.com/office/drawing/2014/main" id="{77810323-01D8-4392-BE77-72EBE9C0C980}"/>
              </a:ext>
            </a:extLst>
          </p:cNvPr>
          <p:cNvSpPr/>
          <p:nvPr/>
        </p:nvSpPr>
        <p:spPr>
          <a:xfrm>
            <a:off x="208337" y="833645"/>
            <a:ext cx="6780027" cy="2954655"/>
          </a:xfrm>
          <a:prstGeom prst="rect">
            <a:avLst/>
          </a:prstGeom>
          <a:noFill/>
        </p:spPr>
        <p:txBody>
          <a:bodyPr wrap="square" lIns="91440" tIns="45720" rIns="91440" bIns="45720">
            <a:spAutoFit/>
          </a:bodyPr>
          <a:lstStyle/>
          <a:p>
            <a:r>
              <a:rPr lang="en-US" b="1">
                <a:ln w="0">
                  <a:solidFill>
                    <a:schemeClr val="bg1"/>
                  </a:solidFill>
                </a:ln>
                <a:solidFill>
                  <a:schemeClr val="bg1"/>
                </a:solidFill>
                <a:effectLst>
                  <a:outerShdw blurRad="38100" dist="38100" dir="2700000" algn="tl">
                    <a:srgbClr val="000000">
                      <a:alpha val="43137"/>
                    </a:srgbClr>
                  </a:outerShdw>
                </a:effectLst>
              </a:rPr>
              <a:t>COURSE</a:t>
            </a:r>
          </a:p>
          <a:p>
            <a:r>
              <a:rPr lang="en-US" sz="5600" b="1">
                <a:ln w="0">
                  <a:solidFill>
                    <a:schemeClr val="bg1"/>
                  </a:solidFill>
                </a:ln>
                <a:solidFill>
                  <a:schemeClr val="bg1"/>
                </a:solidFill>
                <a:effectLst>
                  <a:outerShdw blurRad="38100" dist="38100" dir="2700000" algn="tl">
                    <a:srgbClr val="000000">
                      <a:alpha val="43137"/>
                    </a:srgbClr>
                  </a:outerShdw>
                </a:effectLst>
              </a:rPr>
              <a:t>IMPACT ASSESSMENT </a:t>
            </a:r>
            <a:r>
              <a:rPr lang="en-US" sz="4000" b="1">
                <a:ln w="0">
                  <a:solidFill>
                    <a:schemeClr val="bg1"/>
                  </a:solidFill>
                </a:ln>
                <a:solidFill>
                  <a:schemeClr val="bg1"/>
                </a:solidFill>
                <a:effectLst>
                  <a:outerShdw blurRad="38100" dist="38100" dir="2700000" algn="tl">
                    <a:srgbClr val="000000">
                      <a:alpha val="43137"/>
                    </a:srgbClr>
                  </a:outerShdw>
                </a:effectLst>
              </a:rPr>
              <a:t>THROUGH THEORY OF CHANGE</a:t>
            </a:r>
          </a:p>
          <a:p>
            <a:br>
              <a:rPr lang="nl-NL">
                <a:solidFill>
                  <a:schemeClr val="bg1"/>
                </a:solidFill>
                <a:effectLst>
                  <a:outerShdw blurRad="50800" dist="38100" dir="2700000" algn="tl" rotWithShape="0">
                    <a:prstClr val="black">
                      <a:alpha val="40000"/>
                    </a:prstClr>
                  </a:outerShdw>
                </a:effectLst>
              </a:rPr>
            </a:br>
            <a:endParaRPr lang="en-US" sz="5400">
              <a:ln w="0">
                <a:solidFill>
                  <a:schemeClr val="bg1"/>
                </a:solidFill>
              </a:ln>
              <a:solidFill>
                <a:schemeClr val="bg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B20D8B35-2F24-437F-9FF8-41F1A3706620}"/>
              </a:ext>
            </a:extLst>
          </p:cNvPr>
          <p:cNvSpPr>
            <a:spLocks noChangeAspect="1"/>
          </p:cNvSpPr>
          <p:nvPr/>
        </p:nvSpPr>
        <p:spPr>
          <a:xfrm>
            <a:off x="0" y="4772025"/>
            <a:ext cx="7877175" cy="151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Text, logo&#10;&#10;Description automatically generated">
            <a:extLst>
              <a:ext uri="{FF2B5EF4-FFF2-40B4-BE49-F238E27FC236}">
                <a16:creationId xmlns:a16="http://schemas.microsoft.com/office/drawing/2014/main" id="{503C7EC9-F23F-4507-8A98-156B988C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80" y="4772525"/>
            <a:ext cx="3835680" cy="136400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0B47A18-5B36-482E-8504-0A42F821A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080" y="5059325"/>
            <a:ext cx="4135684" cy="890499"/>
          </a:xfrm>
          <a:prstGeom prst="rect">
            <a:avLst/>
          </a:prstGeom>
        </p:spPr>
      </p:pic>
      <p:sp>
        <p:nvSpPr>
          <p:cNvPr id="2" name="Rectangle 1">
            <a:extLst>
              <a:ext uri="{FF2B5EF4-FFF2-40B4-BE49-F238E27FC236}">
                <a16:creationId xmlns:a16="http://schemas.microsoft.com/office/drawing/2014/main" id="{F00A8C5E-C940-9C54-C521-41FA9238133A}"/>
              </a:ext>
            </a:extLst>
          </p:cNvPr>
          <p:cNvSpPr/>
          <p:nvPr/>
        </p:nvSpPr>
        <p:spPr>
          <a:xfrm>
            <a:off x="8520545" y="4779817"/>
            <a:ext cx="3671455" cy="15101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dirty="0">
                <a:solidFill>
                  <a:schemeClr val="tx1"/>
                </a:solidFill>
                <a:latin typeface="+mj-lt"/>
              </a:rPr>
              <a:t>This material is dated </a:t>
            </a:r>
            <a:r>
              <a:rPr lang="en-US" sz="1000" b="1" dirty="0">
                <a:solidFill>
                  <a:schemeClr val="tx1"/>
                </a:solidFill>
                <a:latin typeface="+mj-lt"/>
              </a:rPr>
              <a:t>12-12-2023</a:t>
            </a:r>
            <a:r>
              <a:rPr lang="en-US" sz="1000" dirty="0">
                <a:solidFill>
                  <a:schemeClr val="tx1"/>
                </a:solidFill>
                <a:latin typeface="+mj-lt"/>
              </a:rPr>
              <a:t> and is licensed under Creative Commons ‘Attribution-</a:t>
            </a:r>
            <a:r>
              <a:rPr lang="en-US" sz="1000" dirty="0" err="1">
                <a:solidFill>
                  <a:schemeClr val="tx1"/>
                </a:solidFill>
                <a:latin typeface="+mj-lt"/>
              </a:rPr>
              <a:t>NonCommercial</a:t>
            </a:r>
            <a:r>
              <a:rPr lang="en-US" sz="1000" dirty="0">
                <a:solidFill>
                  <a:schemeClr val="tx1"/>
                </a:solidFill>
                <a:latin typeface="+mj-lt"/>
              </a:rPr>
              <a:t>-</a:t>
            </a:r>
            <a:r>
              <a:rPr lang="en-US" sz="1000" dirty="0" err="1">
                <a:solidFill>
                  <a:schemeClr val="tx1"/>
                </a:solidFill>
                <a:latin typeface="+mj-lt"/>
              </a:rPr>
              <a:t>ShareAlike</a:t>
            </a:r>
            <a:r>
              <a:rPr lang="en-US" sz="1000" dirty="0">
                <a:solidFill>
                  <a:schemeClr val="tx1"/>
                </a:solidFill>
                <a:latin typeface="+mj-lt"/>
              </a:rPr>
              <a:t> 4.0 International (</a:t>
            </a:r>
            <a:r>
              <a:rPr lang="en-US" sz="1000" dirty="0">
                <a:solidFill>
                  <a:schemeClr val="tx1"/>
                </a:solidFill>
                <a:latin typeface="+mj-lt"/>
                <a:hlinkClick r:id="rId5"/>
              </a:rPr>
              <a:t>CC BY-NC-SA 4.0</a:t>
            </a:r>
            <a:r>
              <a:rPr lang="en-US" sz="1000" dirty="0">
                <a:solidFill>
                  <a:schemeClr val="tx1"/>
                </a:solidFill>
                <a:latin typeface="+mj-lt"/>
              </a:rPr>
              <a:t>)</a:t>
            </a:r>
            <a:endParaRPr lang="nl-NL" sz="1000" dirty="0">
              <a:solidFill>
                <a:schemeClr val="tx1"/>
              </a:solidFill>
              <a:latin typeface="+mj-lt"/>
            </a:endParaRPr>
          </a:p>
        </p:txBody>
      </p:sp>
      <p:pic>
        <p:nvPicPr>
          <p:cNvPr id="7" name="Picture 6">
            <a:extLst>
              <a:ext uri="{FF2B5EF4-FFF2-40B4-BE49-F238E27FC236}">
                <a16:creationId xmlns:a16="http://schemas.microsoft.com/office/drawing/2014/main" id="{451DD849-486A-8B3C-E122-6FD50A975E71}"/>
              </a:ext>
            </a:extLst>
          </p:cNvPr>
          <p:cNvPicPr/>
          <p:nvPr/>
        </p:nvPicPr>
        <p:blipFill rotWithShape="1">
          <a:blip r:embed="rId6"/>
          <a:srcRect l="5010" r="5010"/>
          <a:stretch/>
        </p:blipFill>
        <p:spPr>
          <a:xfrm>
            <a:off x="8672944" y="5316486"/>
            <a:ext cx="3366655" cy="902999"/>
          </a:xfrm>
          <a:prstGeom prst="rect">
            <a:avLst/>
          </a:prstGeom>
        </p:spPr>
      </p:pic>
    </p:spTree>
    <p:extLst>
      <p:ext uri="{BB962C8B-B14F-4D97-AF65-F5344CB8AC3E}">
        <p14:creationId xmlns:p14="http://schemas.microsoft.com/office/powerpoint/2010/main" val="787937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2644" y="187325"/>
            <a:ext cx="3932238" cy="1600200"/>
          </a:xfrm>
        </p:spPr>
        <p:txBody>
          <a:bodyPr>
            <a:normAutofit/>
          </a:bodyPr>
          <a:lstStyle/>
          <a:p>
            <a:r>
              <a:rPr lang="en" sz="3600" b="1" dirty="0">
                <a:ea typeface="+mj-lt"/>
                <a:cs typeface="+mj-lt"/>
              </a:rPr>
              <a:t>Unintended </a:t>
            </a:r>
            <a:r>
              <a:rPr lang="en-US" sz="3600" b="1" dirty="0"/>
              <a:t>Effects</a:t>
            </a:r>
            <a:endParaRPr lang="en-US" sz="3600" b="1" dirty="0">
              <a:cs typeface="Calibri Light" panose="020F0302020204030204"/>
            </a:endParaRPr>
          </a:p>
        </p:txBody>
      </p:sp>
      <p:sp>
        <p:nvSpPr>
          <p:cNvPr id="3" name="Content Placeholder 2"/>
          <p:cNvSpPr>
            <a:spLocks noGrp="1"/>
          </p:cNvSpPr>
          <p:nvPr>
            <p:ph type="body" sz="half" idx="4294967295"/>
          </p:nvPr>
        </p:nvSpPr>
        <p:spPr>
          <a:xfrm>
            <a:off x="832644" y="1772463"/>
            <a:ext cx="3932238" cy="3811588"/>
          </a:xfrm>
        </p:spPr>
        <p:txBody>
          <a:bodyPr vert="horz" lIns="91440" tIns="45720" rIns="91440" bIns="45720" rtlCol="0" anchor="t">
            <a:normAutofit fontScale="62500" lnSpcReduction="20000"/>
          </a:bodyPr>
          <a:lstStyle/>
          <a:p>
            <a:pPr marL="285750" indent="-285750">
              <a:buFont typeface="Wingdings" panose="05000000000000000000" pitchFamily="2" charset="2"/>
              <a:buChar char="Ø"/>
            </a:pPr>
            <a:r>
              <a:rPr lang="en-US" dirty="0">
                <a:latin typeface="+mj-lt"/>
              </a:rPr>
              <a:t>What could go wrong?</a:t>
            </a:r>
          </a:p>
          <a:p>
            <a:pPr marL="285750" indent="-285750">
              <a:buFont typeface="Wingdings" panose="05000000000000000000" pitchFamily="2" charset="2"/>
              <a:buChar char="Ø"/>
            </a:pPr>
            <a:endParaRPr lang="en-US" dirty="0">
              <a:latin typeface="+mj-lt"/>
            </a:endParaRPr>
          </a:p>
          <a:p>
            <a:pPr marL="285750" indent="-285750">
              <a:buFont typeface="Wingdings" panose="05000000000000000000" pitchFamily="2" charset="2"/>
              <a:buChar char="Ø"/>
            </a:pPr>
            <a:r>
              <a:rPr lang="en-US" dirty="0">
                <a:latin typeface="+mj-lt"/>
              </a:rPr>
              <a:t>Macro effects</a:t>
            </a:r>
            <a:endParaRPr lang="en-US" dirty="0">
              <a:latin typeface="+mj-lt"/>
              <a:cs typeface="Calibri"/>
            </a:endParaRPr>
          </a:p>
          <a:p>
            <a:pPr marL="285750" indent="-285750">
              <a:buFont typeface="Wingdings" panose="05000000000000000000" pitchFamily="2" charset="2"/>
              <a:buChar char="Ø"/>
            </a:pPr>
            <a:endParaRPr lang="en-US" dirty="0">
              <a:latin typeface="+mj-lt"/>
            </a:endParaRPr>
          </a:p>
          <a:p>
            <a:pPr marL="285750" indent="-285750">
              <a:buFont typeface="Wingdings" panose="05000000000000000000" pitchFamily="2" charset="2"/>
              <a:buChar char="Ø"/>
            </a:pPr>
            <a:r>
              <a:rPr lang="en-US" dirty="0">
                <a:latin typeface="+mj-lt"/>
              </a:rPr>
              <a:t>What happens to non-participants?</a:t>
            </a:r>
            <a:endParaRPr lang="en-US" dirty="0">
              <a:latin typeface="+mj-lt"/>
              <a:cs typeface="Calibri"/>
            </a:endParaRPr>
          </a:p>
          <a:p>
            <a:pPr marL="285750" indent="-285750">
              <a:buFont typeface="Wingdings" panose="05000000000000000000" pitchFamily="2" charset="2"/>
              <a:buChar char="Ø"/>
            </a:pPr>
            <a:endParaRPr lang="en-US" dirty="0">
              <a:latin typeface="+mj-lt"/>
            </a:endParaRPr>
          </a:p>
          <a:p>
            <a:pPr marL="285750" indent="-285750">
              <a:buFont typeface="Wingdings" panose="05000000000000000000" pitchFamily="2" charset="2"/>
              <a:buChar char="Ø"/>
            </a:pPr>
            <a:r>
              <a:rPr lang="en-US" dirty="0">
                <a:latin typeface="+mj-lt"/>
              </a:rPr>
              <a:t>Local Markets?</a:t>
            </a:r>
            <a:endParaRPr lang="en-US" dirty="0">
              <a:latin typeface="+mj-lt"/>
              <a:cs typeface="Calibri"/>
            </a:endParaRPr>
          </a:p>
          <a:p>
            <a:pPr marL="285750" indent="-285750">
              <a:buFont typeface="Wingdings" panose="05000000000000000000" pitchFamily="2" charset="2"/>
              <a:buChar char="Ø"/>
            </a:pPr>
            <a:endParaRPr lang="en-US" dirty="0">
              <a:latin typeface="+mj-lt"/>
            </a:endParaRPr>
          </a:p>
          <a:p>
            <a:pPr marL="285750" indent="-285750">
              <a:buFont typeface="Wingdings" panose="05000000000000000000" pitchFamily="2" charset="2"/>
              <a:buChar char="Ø"/>
            </a:pPr>
            <a:r>
              <a:rPr lang="en-US" dirty="0">
                <a:latin typeface="+mj-lt"/>
              </a:rPr>
              <a:t>Spill-over effects</a:t>
            </a:r>
          </a:p>
          <a:p>
            <a:pPr marL="285750" indent="-285750">
              <a:buFont typeface="Wingdings" panose="05000000000000000000" pitchFamily="2" charset="2"/>
              <a:buChar char="Ø"/>
            </a:pPr>
            <a:endParaRPr lang="en-US" dirty="0">
              <a:latin typeface="+mj-lt"/>
            </a:endParaRPr>
          </a:p>
          <a:p>
            <a:pPr marL="285750" indent="-285750">
              <a:buFont typeface="Wingdings" panose="05000000000000000000" pitchFamily="2" charset="2"/>
              <a:buChar char="Ø"/>
            </a:pPr>
            <a:r>
              <a:rPr lang="en-US" dirty="0">
                <a:latin typeface="+mj-lt"/>
              </a:rPr>
              <a:t>Spin-off effects</a:t>
            </a:r>
          </a:p>
        </p:txBody>
      </p:sp>
      <p:pic>
        <p:nvPicPr>
          <p:cNvPr id="7" name="Afbeelding 4">
            <a:extLst>
              <a:ext uri="{FF2B5EF4-FFF2-40B4-BE49-F238E27FC236}">
                <a16:creationId xmlns:a16="http://schemas.microsoft.com/office/drawing/2014/main" id="{E1027870-2551-74A4-AF77-604AD6DC0C03}"/>
              </a:ext>
            </a:extLst>
          </p:cNvPr>
          <p:cNvPicPr>
            <a:picLocks noGrp="1" noChangeAspect="1"/>
          </p:cNvPicPr>
          <p:nvPr>
            <p:ph type="pic" idx="4294967295"/>
          </p:nvPr>
        </p:nvPicPr>
        <p:blipFill>
          <a:blip r:embed="rId3"/>
          <a:srcRect l="5674" r="5674"/>
          <a:stretch>
            <a:fillRect/>
          </a:stretch>
        </p:blipFill>
        <p:spPr>
          <a:xfrm>
            <a:off x="6483971" y="1424503"/>
            <a:ext cx="5059018" cy="3994646"/>
          </a:xfrm>
          <a:prstGeom prst="rect">
            <a:avLst/>
          </a:prstGeom>
          <a:effectLst>
            <a:outerShdw blurRad="50800" dist="38100" dir="2700000" algn="tl" rotWithShape="0">
              <a:prstClr val="black">
                <a:alpha val="40000"/>
              </a:prstClr>
            </a:outerShdw>
          </a:effectLst>
        </p:spPr>
      </p:pic>
      <p:sp>
        <p:nvSpPr>
          <p:cNvPr id="5" name="Tekstvak 4">
            <a:extLst>
              <a:ext uri="{FF2B5EF4-FFF2-40B4-BE49-F238E27FC236}">
                <a16:creationId xmlns:a16="http://schemas.microsoft.com/office/drawing/2014/main" id="{BC4B273E-8C40-A119-E35C-763ED0B5A725}"/>
              </a:ext>
            </a:extLst>
          </p:cNvPr>
          <p:cNvSpPr txBox="1"/>
          <p:nvPr/>
        </p:nvSpPr>
        <p:spPr>
          <a:xfrm>
            <a:off x="6483971" y="5142150"/>
            <a:ext cx="258417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dirty="0">
                <a:latin typeface="Calibri Light"/>
                <a:ea typeface="+mn-lt"/>
                <a:cs typeface="+mn-lt"/>
              </a:rPr>
              <a:t>Source: markmanson.net</a:t>
            </a:r>
          </a:p>
        </p:txBody>
      </p:sp>
    </p:spTree>
    <p:extLst>
      <p:ext uri="{BB962C8B-B14F-4D97-AF65-F5344CB8AC3E}">
        <p14:creationId xmlns:p14="http://schemas.microsoft.com/office/powerpoint/2010/main" val="1516237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4259-EFD6-49B5-9F20-07EDA79AC9A4}"/>
              </a:ext>
            </a:extLst>
          </p:cNvPr>
          <p:cNvSpPr>
            <a:spLocks noGrp="1"/>
          </p:cNvSpPr>
          <p:nvPr>
            <p:ph type="title"/>
          </p:nvPr>
        </p:nvSpPr>
        <p:spPr>
          <a:xfrm>
            <a:off x="651956" y="771720"/>
            <a:ext cx="6954079" cy="1347649"/>
          </a:xfrm>
        </p:spPr>
        <p:txBody>
          <a:bodyPr/>
          <a:lstStyle/>
          <a:p>
            <a:r>
              <a:rPr lang="en-US" dirty="0"/>
              <a:t>Insight in impact</a:t>
            </a:r>
            <a:endParaRPr lang="nl-NL" dirty="0"/>
          </a:p>
        </p:txBody>
      </p:sp>
      <p:pic>
        <p:nvPicPr>
          <p:cNvPr id="4" name="Content Placeholder 10" descr="Head with gears">
            <a:extLst>
              <a:ext uri="{FF2B5EF4-FFF2-40B4-BE49-F238E27FC236}">
                <a16:creationId xmlns:a16="http://schemas.microsoft.com/office/drawing/2014/main" id="{9426718E-E7FC-4DDF-A9C1-0B1B1DA744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006" y="2580968"/>
            <a:ext cx="638663" cy="638663"/>
          </a:xfrm>
          <a:prstGeom prst="rect">
            <a:avLst/>
          </a:prstGeom>
        </p:spPr>
      </p:pic>
      <p:pic>
        <p:nvPicPr>
          <p:cNvPr id="5" name="Graphic 4" descr="Playbook">
            <a:extLst>
              <a:ext uri="{FF2B5EF4-FFF2-40B4-BE49-F238E27FC236}">
                <a16:creationId xmlns:a16="http://schemas.microsoft.com/office/drawing/2014/main" id="{7B481140-9556-48B0-934D-48303AD4F6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956" y="5143155"/>
            <a:ext cx="638663" cy="638663"/>
          </a:xfrm>
          <a:prstGeom prst="rect">
            <a:avLst/>
          </a:prstGeom>
        </p:spPr>
      </p:pic>
      <p:sp>
        <p:nvSpPr>
          <p:cNvPr id="6" name="TextBox 5">
            <a:extLst>
              <a:ext uri="{FF2B5EF4-FFF2-40B4-BE49-F238E27FC236}">
                <a16:creationId xmlns:a16="http://schemas.microsoft.com/office/drawing/2014/main" id="{3B4D671F-A94C-4D61-B3B1-AED40457BE7D}"/>
              </a:ext>
            </a:extLst>
          </p:cNvPr>
          <p:cNvSpPr txBox="1"/>
          <p:nvPr/>
        </p:nvSpPr>
        <p:spPr>
          <a:xfrm>
            <a:off x="1450287" y="2713265"/>
            <a:ext cx="4152293" cy="400110"/>
          </a:xfrm>
          <a:prstGeom prst="rect">
            <a:avLst/>
          </a:prstGeom>
          <a:noFill/>
        </p:spPr>
        <p:txBody>
          <a:bodyPr wrap="square" lIns="91440" tIns="45720" rIns="91440" bIns="45720" rtlCol="0" anchor="t">
            <a:spAutoFit/>
          </a:bodyPr>
          <a:lstStyle/>
          <a:p>
            <a:r>
              <a:rPr lang="en-US" sz="2000" dirty="0">
                <a:latin typeface="Calibri Light"/>
                <a:cs typeface="Calibri Light"/>
              </a:rPr>
              <a:t>1. Think about change</a:t>
            </a:r>
            <a:endParaRPr lang="nl-NL" sz="2000" dirty="0">
              <a:latin typeface="Calibri Light"/>
              <a:cs typeface="Calibri Light"/>
            </a:endParaRPr>
          </a:p>
        </p:txBody>
      </p:sp>
      <p:sp>
        <p:nvSpPr>
          <p:cNvPr id="7" name="TextBox 6">
            <a:extLst>
              <a:ext uri="{FF2B5EF4-FFF2-40B4-BE49-F238E27FC236}">
                <a16:creationId xmlns:a16="http://schemas.microsoft.com/office/drawing/2014/main" id="{600C77DD-1532-4DDC-AC33-9ED6FE541E6D}"/>
              </a:ext>
            </a:extLst>
          </p:cNvPr>
          <p:cNvSpPr txBox="1"/>
          <p:nvPr/>
        </p:nvSpPr>
        <p:spPr>
          <a:xfrm>
            <a:off x="1450286" y="3632621"/>
            <a:ext cx="4152293" cy="400110"/>
          </a:xfrm>
          <a:prstGeom prst="rect">
            <a:avLst/>
          </a:prstGeom>
          <a:noFill/>
        </p:spPr>
        <p:txBody>
          <a:bodyPr wrap="square" lIns="91440" tIns="45720" rIns="91440" bIns="45720" rtlCol="0" anchor="t">
            <a:spAutoFit/>
          </a:bodyPr>
          <a:lstStyle/>
          <a:p>
            <a:r>
              <a:rPr lang="en-US" sz="2000" dirty="0">
                <a:latin typeface="Calibri Light"/>
                <a:cs typeface="Calibri Light"/>
              </a:rPr>
              <a:t>2. Visualize change</a:t>
            </a:r>
            <a:endParaRPr lang="nl-NL" sz="2000" dirty="0">
              <a:latin typeface="Calibri Light"/>
              <a:cs typeface="Calibri Light"/>
            </a:endParaRPr>
          </a:p>
        </p:txBody>
      </p:sp>
      <p:sp>
        <p:nvSpPr>
          <p:cNvPr id="8" name="TextBox 7">
            <a:extLst>
              <a:ext uri="{FF2B5EF4-FFF2-40B4-BE49-F238E27FC236}">
                <a16:creationId xmlns:a16="http://schemas.microsoft.com/office/drawing/2014/main" id="{E8026136-8D69-4505-8AAC-F5B39BBD21A6}"/>
              </a:ext>
            </a:extLst>
          </p:cNvPr>
          <p:cNvSpPr txBox="1"/>
          <p:nvPr/>
        </p:nvSpPr>
        <p:spPr>
          <a:xfrm>
            <a:off x="1450285" y="5262432"/>
            <a:ext cx="3675178" cy="400110"/>
          </a:xfrm>
          <a:prstGeom prst="rect">
            <a:avLst/>
          </a:prstGeom>
          <a:noFill/>
        </p:spPr>
        <p:txBody>
          <a:bodyPr wrap="square" lIns="91440" tIns="45720" rIns="91440" bIns="45720" rtlCol="0" anchor="t">
            <a:spAutoFit/>
          </a:bodyPr>
          <a:lstStyle/>
          <a:p>
            <a:r>
              <a:rPr lang="en-US" sz="2000" dirty="0">
                <a:latin typeface="Calibri Light"/>
                <a:cs typeface="Calibri Light"/>
              </a:rPr>
              <a:t>4. Make strategic choices</a:t>
            </a:r>
            <a:endParaRPr lang="nl-NL" sz="2000" dirty="0">
              <a:latin typeface="Calibri Light"/>
              <a:cs typeface="Calibri Light"/>
            </a:endParaRPr>
          </a:p>
        </p:txBody>
      </p:sp>
      <p:pic>
        <p:nvPicPr>
          <p:cNvPr id="9" name="Graphic 8" descr="Ruler">
            <a:extLst>
              <a:ext uri="{FF2B5EF4-FFF2-40B4-BE49-F238E27FC236}">
                <a16:creationId xmlns:a16="http://schemas.microsoft.com/office/drawing/2014/main" id="{50BDC4B9-8CE2-43E1-8A1E-878D5FE093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7006" y="4344659"/>
            <a:ext cx="553613" cy="553613"/>
          </a:xfrm>
          <a:prstGeom prst="rect">
            <a:avLst/>
          </a:prstGeom>
        </p:spPr>
      </p:pic>
      <p:sp>
        <p:nvSpPr>
          <p:cNvPr id="10" name="TextBox 9">
            <a:extLst>
              <a:ext uri="{FF2B5EF4-FFF2-40B4-BE49-F238E27FC236}">
                <a16:creationId xmlns:a16="http://schemas.microsoft.com/office/drawing/2014/main" id="{DDB7E3A4-4B96-4EC9-9B4D-75706330C45A}"/>
              </a:ext>
            </a:extLst>
          </p:cNvPr>
          <p:cNvSpPr txBox="1"/>
          <p:nvPr/>
        </p:nvSpPr>
        <p:spPr>
          <a:xfrm>
            <a:off x="1450285" y="4424383"/>
            <a:ext cx="4152293" cy="400110"/>
          </a:xfrm>
          <a:prstGeom prst="rect">
            <a:avLst/>
          </a:prstGeom>
          <a:noFill/>
        </p:spPr>
        <p:txBody>
          <a:bodyPr wrap="square" lIns="91440" tIns="45720" rIns="91440" bIns="45720" rtlCol="0" anchor="t">
            <a:spAutoFit/>
          </a:bodyPr>
          <a:lstStyle/>
          <a:p>
            <a:r>
              <a:rPr lang="en-US" sz="2000" dirty="0">
                <a:latin typeface="Calibri Light"/>
                <a:cs typeface="Calibri Light"/>
              </a:rPr>
              <a:t>3. Measure change</a:t>
            </a:r>
            <a:endParaRPr lang="nl-NL" sz="2000" dirty="0">
              <a:latin typeface="Calibri Light"/>
              <a:cs typeface="Calibri Light"/>
            </a:endParaRPr>
          </a:p>
        </p:txBody>
      </p:sp>
      <p:pic>
        <p:nvPicPr>
          <p:cNvPr id="11" name="Graphic 10" descr="Decision chart">
            <a:extLst>
              <a:ext uri="{FF2B5EF4-FFF2-40B4-BE49-F238E27FC236}">
                <a16:creationId xmlns:a16="http://schemas.microsoft.com/office/drawing/2014/main" id="{90B5655E-F2E9-423E-A647-C09190C91E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4482" y="3461113"/>
            <a:ext cx="638663" cy="638663"/>
          </a:xfrm>
          <a:prstGeom prst="rect">
            <a:avLst/>
          </a:prstGeom>
        </p:spPr>
      </p:pic>
      <p:sp>
        <p:nvSpPr>
          <p:cNvPr id="12" name="Text Placeholder 4">
            <a:extLst>
              <a:ext uri="{FF2B5EF4-FFF2-40B4-BE49-F238E27FC236}">
                <a16:creationId xmlns:a16="http://schemas.microsoft.com/office/drawing/2014/main" id="{6D439709-85AB-4C90-859F-A289F0EA789B}"/>
              </a:ext>
            </a:extLst>
          </p:cNvPr>
          <p:cNvSpPr txBox="1">
            <a:spLocks/>
          </p:cNvSpPr>
          <p:nvPr/>
        </p:nvSpPr>
        <p:spPr>
          <a:xfrm>
            <a:off x="736575" y="1788768"/>
            <a:ext cx="6114261" cy="355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tx1">
                    <a:lumMod val="90000"/>
                    <a:lumOff val="10000"/>
                  </a:schemeClr>
                </a:solidFill>
                <a:latin typeface="Calibri Light"/>
              </a:rPr>
              <a:t>A </a:t>
            </a:r>
            <a:r>
              <a:rPr lang="en-US" b="1" dirty="0" err="1">
                <a:solidFill>
                  <a:schemeClr val="tx1">
                    <a:lumMod val="90000"/>
                    <a:lumOff val="10000"/>
                  </a:schemeClr>
                </a:solidFill>
                <a:latin typeface="Calibri Light"/>
              </a:rPr>
              <a:t>ToC</a:t>
            </a:r>
            <a:r>
              <a:rPr lang="en-US" b="1" dirty="0">
                <a:solidFill>
                  <a:schemeClr val="tx1">
                    <a:lumMod val="90000"/>
                    <a:lumOff val="10000"/>
                  </a:schemeClr>
                </a:solidFill>
                <a:latin typeface="Calibri Light"/>
              </a:rPr>
              <a:t> is a theory about how you make impact</a:t>
            </a:r>
          </a:p>
          <a:p>
            <a:pPr marL="0" indent="0">
              <a:buNone/>
            </a:pPr>
            <a:endParaRPr lang="en-US" sz="1800" dirty="0"/>
          </a:p>
          <a:p>
            <a:pPr marL="0" indent="0">
              <a:buNone/>
            </a:pPr>
            <a:endParaRPr lang="en-US" sz="1800" dirty="0"/>
          </a:p>
          <a:p>
            <a:pPr marL="0" indent="0">
              <a:buNone/>
            </a:pPr>
            <a:endParaRPr lang="en-US" sz="1800" b="1" dirty="0"/>
          </a:p>
        </p:txBody>
      </p:sp>
      <p:sp>
        <p:nvSpPr>
          <p:cNvPr id="3" name="Tekstvak 2">
            <a:extLst>
              <a:ext uri="{FF2B5EF4-FFF2-40B4-BE49-F238E27FC236}">
                <a16:creationId xmlns:a16="http://schemas.microsoft.com/office/drawing/2014/main" id="{36F897EE-BCBD-96E8-0AED-2F16701C4240}"/>
              </a:ext>
            </a:extLst>
          </p:cNvPr>
          <p:cNvSpPr txBox="1"/>
          <p:nvPr/>
        </p:nvSpPr>
        <p:spPr>
          <a:xfrm>
            <a:off x="651956" y="2099050"/>
            <a:ext cx="4560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Light"/>
                <a:ea typeface="+mn-lt"/>
                <a:cs typeface="+mn-lt"/>
              </a:rPr>
              <a:t>Four functions of a </a:t>
            </a:r>
            <a:r>
              <a:rPr lang="en-US" b="1" dirty="0" err="1">
                <a:latin typeface="Calibri Light"/>
                <a:ea typeface="+mn-lt"/>
                <a:cs typeface="+mn-lt"/>
              </a:rPr>
              <a:t>ToC</a:t>
            </a:r>
            <a:endParaRPr lang="nl-NL" dirty="0" err="1">
              <a:latin typeface="Calibri Light"/>
            </a:endParaRPr>
          </a:p>
        </p:txBody>
      </p:sp>
      <p:pic>
        <p:nvPicPr>
          <p:cNvPr id="15" name="Afbeelding 4">
            <a:extLst>
              <a:ext uri="{FF2B5EF4-FFF2-40B4-BE49-F238E27FC236}">
                <a16:creationId xmlns:a16="http://schemas.microsoft.com/office/drawing/2014/main" id="{478E0107-3F0D-51AC-8A39-22704DC52F83}"/>
              </a:ext>
            </a:extLst>
          </p:cNvPr>
          <p:cNvPicPr>
            <a:picLocks noChangeAspect="1"/>
          </p:cNvPicPr>
          <p:nvPr/>
        </p:nvPicPr>
        <p:blipFill rotWithShape="1">
          <a:blip r:embed="rId11"/>
          <a:srcRect b="472"/>
          <a:stretch/>
        </p:blipFill>
        <p:spPr>
          <a:xfrm>
            <a:off x="7606035" y="1924112"/>
            <a:ext cx="2851420" cy="3417017"/>
          </a:xfrm>
          <a:prstGeom prst="rect">
            <a:avLst/>
          </a:prstGeom>
          <a:ln w="19050">
            <a:solidFill>
              <a:schemeClr val="tx1">
                <a:lumMod val="90000"/>
                <a:lumOff val="10000"/>
              </a:schemeClr>
            </a:solidFill>
          </a:ln>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AA718870-977A-B667-4B5F-1BD4F5CE4954}"/>
              </a:ext>
            </a:extLst>
          </p:cNvPr>
          <p:cNvSpPr/>
          <p:nvPr/>
        </p:nvSpPr>
        <p:spPr>
          <a:xfrm>
            <a:off x="7606035" y="5428666"/>
            <a:ext cx="2851420" cy="226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lumMod val="50000"/>
                    <a:lumOff val="50000"/>
                  </a:schemeClr>
                </a:solidFill>
                <a:latin typeface="+mj-lt"/>
              </a:rPr>
              <a:t>Source: S. Harris</a:t>
            </a:r>
            <a:endParaRPr lang="nl-NL" sz="1000" dirty="0">
              <a:solidFill>
                <a:schemeClr val="tx1">
                  <a:lumMod val="50000"/>
                  <a:lumOff val="50000"/>
                </a:schemeClr>
              </a:solidFill>
              <a:latin typeface="+mj-lt"/>
            </a:endParaRPr>
          </a:p>
        </p:txBody>
      </p:sp>
    </p:spTree>
    <p:extLst>
      <p:ext uri="{BB962C8B-B14F-4D97-AF65-F5344CB8AC3E}">
        <p14:creationId xmlns:p14="http://schemas.microsoft.com/office/powerpoint/2010/main" val="172329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402251-4B09-E29D-174E-BD00D29C5A53}"/>
              </a:ext>
            </a:extLst>
          </p:cNvPr>
          <p:cNvSpPr/>
          <p:nvPr/>
        </p:nvSpPr>
        <p:spPr>
          <a:xfrm>
            <a:off x="954157" y="4373217"/>
            <a:ext cx="2292626" cy="779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B31BDC8A-FBBC-778B-4D7C-03C65E1A2503}"/>
              </a:ext>
            </a:extLst>
          </p:cNvPr>
          <p:cNvSpPr>
            <a:spLocks noGrp="1"/>
          </p:cNvSpPr>
          <p:nvPr>
            <p:ph type="title"/>
          </p:nvPr>
        </p:nvSpPr>
        <p:spPr/>
        <p:txBody>
          <a:bodyPr/>
          <a:lstStyle/>
          <a:p>
            <a:r>
              <a:rPr lang="en-US" sz="4400" b="1" dirty="0">
                <a:solidFill>
                  <a:schemeClr val="tx1"/>
                </a:solidFill>
                <a:latin typeface="Calibri Light"/>
                <a:cs typeface="Calibri Light"/>
              </a:rPr>
              <a:t>Function 1. Think about change</a:t>
            </a:r>
            <a:endParaRPr lang="nl-NL" dirty="0"/>
          </a:p>
        </p:txBody>
      </p:sp>
      <p:pic>
        <p:nvPicPr>
          <p:cNvPr id="3" name="Afbeelding 5">
            <a:extLst>
              <a:ext uri="{FF2B5EF4-FFF2-40B4-BE49-F238E27FC236}">
                <a16:creationId xmlns:a16="http://schemas.microsoft.com/office/drawing/2014/main" id="{CE8A2371-AD7E-D927-7F03-56A24DF4C45A}"/>
              </a:ext>
            </a:extLst>
          </p:cNvPr>
          <p:cNvPicPr>
            <a:picLocks noChangeAspect="1"/>
          </p:cNvPicPr>
          <p:nvPr/>
        </p:nvPicPr>
        <p:blipFill>
          <a:blip r:embed="rId3"/>
          <a:stretch>
            <a:fillRect/>
          </a:stretch>
        </p:blipFill>
        <p:spPr>
          <a:xfrm>
            <a:off x="5630863" y="2134259"/>
            <a:ext cx="5256810" cy="3279671"/>
          </a:xfrm>
          <a:prstGeom prst="rect">
            <a:avLst/>
          </a:prstGeom>
          <a:effectLst>
            <a:outerShdw blurRad="50800" dist="38100" dir="2700000" algn="tl" rotWithShape="0">
              <a:prstClr val="black">
                <a:alpha val="40000"/>
              </a:prstClr>
            </a:outerShdw>
          </a:effectLst>
        </p:spPr>
      </p:pic>
      <p:sp>
        <p:nvSpPr>
          <p:cNvPr id="6" name="Tekstvak 5">
            <a:extLst>
              <a:ext uri="{FF2B5EF4-FFF2-40B4-BE49-F238E27FC236}">
                <a16:creationId xmlns:a16="http://schemas.microsoft.com/office/drawing/2014/main" id="{A9BCEC03-EBDD-B8D6-8BE7-EB6DABF04294}"/>
              </a:ext>
            </a:extLst>
          </p:cNvPr>
          <p:cNvSpPr txBox="1"/>
          <p:nvPr/>
        </p:nvSpPr>
        <p:spPr>
          <a:xfrm>
            <a:off x="5630863" y="5152320"/>
            <a:ext cx="128649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100" dirty="0">
                <a:latin typeface="Calibri Light"/>
                <a:cs typeface="Calibri Light"/>
              </a:rPr>
              <a:t>Source: </a:t>
            </a:r>
            <a:r>
              <a:rPr lang="nl-NL" sz="1100" dirty="0">
                <a:latin typeface="Calibri Light"/>
                <a:ea typeface="+mn-lt"/>
                <a:cs typeface="+mn-lt"/>
              </a:rPr>
              <a:t>unit4.com</a:t>
            </a:r>
            <a:endParaRPr lang="nl-NL" dirty="0">
              <a:latin typeface="Calibri Light"/>
            </a:endParaRPr>
          </a:p>
        </p:txBody>
      </p:sp>
      <p:pic>
        <p:nvPicPr>
          <p:cNvPr id="7" name="Content Placeholder 10" descr="Head with gears">
            <a:extLst>
              <a:ext uri="{FF2B5EF4-FFF2-40B4-BE49-F238E27FC236}">
                <a16:creationId xmlns:a16="http://schemas.microsoft.com/office/drawing/2014/main" id="{CCD91542-8DDA-D76E-1A7A-F8281BBFEC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2295" y="3774095"/>
            <a:ext cx="1787264" cy="1787264"/>
          </a:xfrm>
          <a:prstGeom prst="rect">
            <a:avLst/>
          </a:prstGeom>
        </p:spPr>
      </p:pic>
    </p:spTree>
    <p:extLst>
      <p:ext uri="{BB962C8B-B14F-4D97-AF65-F5344CB8AC3E}">
        <p14:creationId xmlns:p14="http://schemas.microsoft.com/office/powerpoint/2010/main" val="266041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2">
            <a:extLst>
              <a:ext uri="{FF2B5EF4-FFF2-40B4-BE49-F238E27FC236}">
                <a16:creationId xmlns:a16="http://schemas.microsoft.com/office/drawing/2014/main" id="{7D88D6CF-F2BA-CBBB-0F2C-6D058C6B81D1}"/>
              </a:ext>
            </a:extLst>
          </p:cNvPr>
          <p:cNvPicPr>
            <a:picLocks noGrp="1" noChangeAspect="1"/>
          </p:cNvPicPr>
          <p:nvPr>
            <p:ph type="pic" idx="1"/>
          </p:nvPr>
        </p:nvPicPr>
        <p:blipFill>
          <a:blip r:embed="rId3"/>
          <a:srcRect l="24653" r="24653"/>
          <a:stretch>
            <a:fillRect/>
          </a:stretch>
        </p:blipFill>
        <p:spPr>
          <a:xfrm>
            <a:off x="648494" y="1772288"/>
            <a:ext cx="10895012" cy="4557712"/>
          </a:xfrm>
          <a:prstGeom prst="rect">
            <a:avLst/>
          </a:prstGeom>
        </p:spPr>
      </p:pic>
      <p:sp>
        <p:nvSpPr>
          <p:cNvPr id="6" name="TextBox 5">
            <a:extLst>
              <a:ext uri="{FF2B5EF4-FFF2-40B4-BE49-F238E27FC236}">
                <a16:creationId xmlns:a16="http://schemas.microsoft.com/office/drawing/2014/main" id="{0B53B788-9B03-E1C1-CAD8-F689EA0BEC3F}"/>
              </a:ext>
            </a:extLst>
          </p:cNvPr>
          <p:cNvSpPr txBox="1"/>
          <p:nvPr/>
        </p:nvSpPr>
        <p:spPr>
          <a:xfrm>
            <a:off x="648494" y="1034032"/>
            <a:ext cx="10895011" cy="646331"/>
          </a:xfrm>
          <a:prstGeom prst="rect">
            <a:avLst/>
          </a:prstGeom>
          <a:noFill/>
        </p:spPr>
        <p:txBody>
          <a:bodyPr wrap="square">
            <a:spAutoFit/>
          </a:bodyPr>
          <a:lstStyle/>
          <a:p>
            <a:pPr algn="ctr"/>
            <a:r>
              <a:rPr lang="nl-NL" b="1" dirty="0">
                <a:latin typeface="Century Gothic" panose="020B0502020202020204" pitchFamily="34" charset="0"/>
              </a:rPr>
              <a:t>Target </a:t>
            </a:r>
            <a:r>
              <a:rPr lang="nl-NL" b="1" dirty="0" err="1">
                <a:latin typeface="Century Gothic" panose="020B0502020202020204" pitchFamily="34" charset="0"/>
              </a:rPr>
              <a:t>group</a:t>
            </a:r>
            <a:r>
              <a:rPr lang="nl-NL" b="1" dirty="0">
                <a:latin typeface="Century Gothic" panose="020B0502020202020204" pitchFamily="34" charset="0"/>
              </a:rPr>
              <a:t>: </a:t>
            </a:r>
          </a:p>
          <a:p>
            <a:pPr algn="ctr"/>
            <a:r>
              <a:rPr lang="en-US" dirty="0">
                <a:latin typeface="Century Gothic" panose="020B0502020202020204" pitchFamily="34" charset="0"/>
              </a:rPr>
              <a:t>unemployed young people with (great) distance from the labor market</a:t>
            </a:r>
            <a:endParaRPr lang="nl-NL" dirty="0">
              <a:latin typeface="Century Gothic" panose="020B0502020202020204" pitchFamily="34" charset="0"/>
            </a:endParaRPr>
          </a:p>
        </p:txBody>
      </p:sp>
    </p:spTree>
    <p:extLst>
      <p:ext uri="{BB962C8B-B14F-4D97-AF65-F5344CB8AC3E}">
        <p14:creationId xmlns:p14="http://schemas.microsoft.com/office/powerpoint/2010/main" val="627736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A388AE8-EB4D-4C3F-AE26-A1AF7994E109}"/>
              </a:ext>
            </a:extLst>
          </p:cNvPr>
          <p:cNvSpPr txBox="1"/>
          <p:nvPr/>
        </p:nvSpPr>
        <p:spPr>
          <a:xfrm>
            <a:off x="4699245" y="4911560"/>
            <a:ext cx="5188089" cy="1200329"/>
          </a:xfrm>
          <a:prstGeom prst="rect">
            <a:avLst/>
          </a:prstGeom>
          <a:noFill/>
        </p:spPr>
        <p:txBody>
          <a:bodyPr wrap="square" lIns="91440" tIns="45720" rIns="91440" bIns="45720" anchor="t">
            <a:spAutoFit/>
          </a:bodyPr>
          <a:lstStyle/>
          <a:p>
            <a:pPr>
              <a:defRPr/>
            </a:pPr>
            <a:r>
              <a:rPr kumimoji="0" lang="en-US" b="1" i="0" u="none" strike="noStrike" kern="1200" cap="none" spc="0" normalizeH="0" baseline="0" noProof="0" dirty="0">
                <a:ln>
                  <a:noFill/>
                </a:ln>
                <a:effectLst/>
                <a:uLnTx/>
                <a:uFillTx/>
                <a:latin typeface="Calibri Light"/>
                <a:cs typeface="Calibri Light"/>
              </a:rPr>
              <a:t>Determine the “order” of the value chain: from activities to long-term outcomes.</a:t>
            </a:r>
            <a:r>
              <a:rPr lang="en-US" b="1" dirty="0">
                <a:latin typeface="Calibri Light"/>
                <a:cs typeface="Calibri Light"/>
              </a:rPr>
              <a:t> </a:t>
            </a:r>
            <a:endParaRPr lang="en-US" b="1" i="0" u="none" strike="noStrike" kern="1200" cap="none" spc="0" normalizeH="0" baseline="0" noProof="0" dirty="0">
              <a:ln>
                <a:noFill/>
              </a:ln>
              <a:effectLst/>
              <a:uLnTx/>
              <a:uFillTx/>
              <a:latin typeface="Calibri 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alibri Light"/>
              <a:cs typeface="Calibri Light"/>
            </a:endParaRPr>
          </a:p>
          <a:p>
            <a:pPr>
              <a:defRPr/>
            </a:pPr>
            <a:r>
              <a:rPr lang="en-US" b="1" dirty="0">
                <a:latin typeface="Calibri Light"/>
                <a:cs typeface="Calibri Light"/>
              </a:rPr>
              <a:t>Name at least 2 assumptions made</a:t>
            </a:r>
            <a:r>
              <a:rPr lang="en-US" b="1" dirty="0">
                <a:solidFill>
                  <a:srgbClr val="00444F"/>
                </a:solidFill>
                <a:latin typeface="Calibri Light"/>
                <a:cs typeface="Calibri Light"/>
              </a:rPr>
              <a:t> </a:t>
            </a:r>
            <a:endParaRPr lang="en-US" b="1" i="0" u="none" strike="noStrike" kern="1200" cap="none" spc="0" normalizeH="0" baseline="0" noProof="0" dirty="0">
              <a:ln>
                <a:noFill/>
              </a:ln>
              <a:solidFill>
                <a:srgbClr val="00444F"/>
              </a:solidFill>
              <a:effectLst/>
              <a:uLnTx/>
              <a:uFillTx/>
              <a:latin typeface="Calibri Light"/>
              <a:cs typeface="Calibri Light"/>
            </a:endParaRPr>
          </a:p>
        </p:txBody>
      </p:sp>
      <p:sp>
        <p:nvSpPr>
          <p:cNvPr id="9" name="TextBox 8">
            <a:extLst>
              <a:ext uri="{FF2B5EF4-FFF2-40B4-BE49-F238E27FC236}">
                <a16:creationId xmlns:a16="http://schemas.microsoft.com/office/drawing/2014/main" id="{7B2DE98A-FA4E-4952-B679-DE1B2A02E528}"/>
              </a:ext>
            </a:extLst>
          </p:cNvPr>
          <p:cNvSpPr txBox="1"/>
          <p:nvPr/>
        </p:nvSpPr>
        <p:spPr>
          <a:xfrm>
            <a:off x="1437526" y="5250115"/>
            <a:ext cx="2717610"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chemeClr val="accent2"/>
                </a:solidFill>
                <a:effectLst/>
                <a:uLnTx/>
                <a:uFillTx/>
                <a:latin typeface="Calibri Light"/>
                <a:cs typeface="Calibri Light"/>
              </a:rPr>
              <a:t>ASSIGNMENT</a:t>
            </a:r>
          </a:p>
        </p:txBody>
      </p:sp>
      <p:sp>
        <p:nvSpPr>
          <p:cNvPr id="11" name="Left Brace 10">
            <a:extLst>
              <a:ext uri="{FF2B5EF4-FFF2-40B4-BE49-F238E27FC236}">
                <a16:creationId xmlns:a16="http://schemas.microsoft.com/office/drawing/2014/main" id="{4FBBAF3F-8E3F-4BA3-8151-E50AF58101DE}"/>
              </a:ext>
            </a:extLst>
          </p:cNvPr>
          <p:cNvSpPr/>
          <p:nvPr/>
        </p:nvSpPr>
        <p:spPr>
          <a:xfrm>
            <a:off x="3924868" y="4911559"/>
            <a:ext cx="709684" cy="1200329"/>
          </a:xfrm>
          <a:prstGeom prst="leftBrace">
            <a:avLst>
              <a:gd name="adj1" fmla="val 51884"/>
              <a:gd name="adj2" fmla="val 49827"/>
            </a:avLst>
          </a:prstGeom>
          <a:solidFill>
            <a:schemeClr val="bg1"/>
          </a:solidFill>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3B4808F1-29DE-4B4D-8D9F-756EC8B725F1}"/>
              </a:ext>
            </a:extLst>
          </p:cNvPr>
          <p:cNvSpPr>
            <a:spLocks noGrp="1"/>
          </p:cNvSpPr>
          <p:nvPr>
            <p:ph type="sldNum" sz="quarter" idx="12"/>
          </p:nvPr>
        </p:nvSpPr>
        <p:spPr>
          <a:prstGeom prst="rect">
            <a:avLst/>
          </a:prstGeom>
        </p:spPr>
        <p:txBody>
          <a:bodyPr vert="horz" lIns="91440" tIns="45720" rIns="91440" bIns="45720" rtlCol="0" anchor="ctr"/>
          <a:lstStyle>
            <a:defPPr>
              <a:defRPr lang="nl-NL"/>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4F580E1-5876-4166-B8F9-12882ED1D6B4}" type="slidenum">
              <a:rPr lang="nl-NL" smtClean="0"/>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C8F65BB-3105-4A74-855A-63B094D0317C}"/>
              </a:ext>
            </a:extLst>
          </p:cNvPr>
          <p:cNvSpPr/>
          <p:nvPr/>
        </p:nvSpPr>
        <p:spPr>
          <a:xfrm>
            <a:off x="372326" y="1122861"/>
            <a:ext cx="4638261" cy="901148"/>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dirty="0">
                <a:latin typeface="Calibri Light"/>
                <a:cs typeface="Calibri Light"/>
              </a:rPr>
              <a:t>1. Young people gain insight into their own capacities and how they fit into the labor market</a:t>
            </a:r>
            <a:endParaRPr lang="nl-NL" dirty="0">
              <a:latin typeface="Calibri Light"/>
              <a:cs typeface="Calibri Light"/>
            </a:endParaRPr>
          </a:p>
        </p:txBody>
      </p:sp>
      <p:sp>
        <p:nvSpPr>
          <p:cNvPr id="18" name="Rectangle 17">
            <a:extLst>
              <a:ext uri="{FF2B5EF4-FFF2-40B4-BE49-F238E27FC236}">
                <a16:creationId xmlns:a16="http://schemas.microsoft.com/office/drawing/2014/main" id="{8FFF0AEC-DEA0-423F-9D4F-D6444D63FC51}"/>
              </a:ext>
            </a:extLst>
          </p:cNvPr>
          <p:cNvSpPr/>
          <p:nvPr/>
        </p:nvSpPr>
        <p:spPr>
          <a:xfrm>
            <a:off x="372325" y="2227129"/>
            <a:ext cx="4638261" cy="65267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dirty="0">
                <a:latin typeface="Calibri Light"/>
                <a:cs typeface="Calibri Light"/>
              </a:rPr>
              <a:t>2. Young person is in education, has a job or is an entrepreneur</a:t>
            </a:r>
            <a:endParaRPr lang="nl-NL" dirty="0">
              <a:latin typeface="Calibri Light"/>
              <a:cs typeface="Calibri Light"/>
            </a:endParaRPr>
          </a:p>
        </p:txBody>
      </p:sp>
      <p:sp>
        <p:nvSpPr>
          <p:cNvPr id="19" name="Rectangle 18">
            <a:extLst>
              <a:ext uri="{FF2B5EF4-FFF2-40B4-BE49-F238E27FC236}">
                <a16:creationId xmlns:a16="http://schemas.microsoft.com/office/drawing/2014/main" id="{F73326F0-FE02-46A2-BFD7-C47C720C306A}"/>
              </a:ext>
            </a:extLst>
          </p:cNvPr>
          <p:cNvSpPr/>
          <p:nvPr/>
        </p:nvSpPr>
        <p:spPr>
          <a:xfrm>
            <a:off x="371085" y="3017939"/>
            <a:ext cx="4638261" cy="90114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dirty="0">
                <a:latin typeface="Calibri Light"/>
                <a:cs typeface="Calibri Light"/>
              </a:rPr>
              <a:t>3. Structured day program: training &amp; coaching aimed at labor market orientation</a:t>
            </a:r>
            <a:endParaRPr lang="nl-NL" dirty="0">
              <a:latin typeface="Calibri Light"/>
              <a:cs typeface="Calibri Light"/>
            </a:endParaRPr>
          </a:p>
        </p:txBody>
      </p:sp>
      <p:sp>
        <p:nvSpPr>
          <p:cNvPr id="20" name="Rectangle 19">
            <a:extLst>
              <a:ext uri="{FF2B5EF4-FFF2-40B4-BE49-F238E27FC236}">
                <a16:creationId xmlns:a16="http://schemas.microsoft.com/office/drawing/2014/main" id="{66D0E720-5ECD-454E-B5FE-52835C1BC9D3}"/>
              </a:ext>
            </a:extLst>
          </p:cNvPr>
          <p:cNvSpPr/>
          <p:nvPr/>
        </p:nvSpPr>
        <p:spPr>
          <a:xfrm>
            <a:off x="372325" y="4082911"/>
            <a:ext cx="4638261" cy="652670"/>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dirty="0">
                <a:latin typeface="Calibri Light"/>
                <a:cs typeface="Calibri Light"/>
              </a:rPr>
              <a:t>4. Young people can make a motivated choice for a next step in the labor market</a:t>
            </a:r>
            <a:endParaRPr lang="nl-NL" dirty="0">
              <a:latin typeface="Calibri Light"/>
              <a:cs typeface="Calibri Light"/>
            </a:endParaRPr>
          </a:p>
        </p:txBody>
      </p:sp>
      <p:sp>
        <p:nvSpPr>
          <p:cNvPr id="21" name="Rectangle 20">
            <a:extLst>
              <a:ext uri="{FF2B5EF4-FFF2-40B4-BE49-F238E27FC236}">
                <a16:creationId xmlns:a16="http://schemas.microsoft.com/office/drawing/2014/main" id="{1C9BFC7C-5109-4856-98CD-C2FFCEA5E7E4}"/>
              </a:ext>
            </a:extLst>
          </p:cNvPr>
          <p:cNvSpPr/>
          <p:nvPr/>
        </p:nvSpPr>
        <p:spPr>
          <a:xfrm>
            <a:off x="5183919" y="1122861"/>
            <a:ext cx="4638261" cy="65267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dirty="0">
                <a:latin typeface="Calibri Light"/>
                <a:cs typeface="Calibri Light"/>
              </a:rPr>
              <a:t>5. Younger has a work rhythm and works on assignments about the labor market</a:t>
            </a:r>
            <a:endParaRPr lang="nl-NL" dirty="0">
              <a:latin typeface="Calibri Light"/>
              <a:cs typeface="Calibri Light"/>
            </a:endParaRPr>
          </a:p>
        </p:txBody>
      </p:sp>
      <p:sp>
        <p:nvSpPr>
          <p:cNvPr id="22" name="Rectangle 21">
            <a:extLst>
              <a:ext uri="{FF2B5EF4-FFF2-40B4-BE49-F238E27FC236}">
                <a16:creationId xmlns:a16="http://schemas.microsoft.com/office/drawing/2014/main" id="{ED4C9CE1-8C61-408C-94D3-4B9C16CC785E}"/>
              </a:ext>
            </a:extLst>
          </p:cNvPr>
          <p:cNvSpPr/>
          <p:nvPr/>
        </p:nvSpPr>
        <p:spPr>
          <a:xfrm>
            <a:off x="5183918" y="2227521"/>
            <a:ext cx="4638261" cy="65267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dirty="0">
                <a:latin typeface="Calibri Light"/>
                <a:cs typeface="Calibri Light"/>
              </a:rPr>
              <a:t>6. Young people are self-reliant and feel part of society</a:t>
            </a:r>
            <a:endParaRPr lang="nl-NL" dirty="0">
              <a:latin typeface="Calibri Light"/>
              <a:cs typeface="Calibri Light"/>
            </a:endParaRPr>
          </a:p>
        </p:txBody>
      </p:sp>
      <p:sp>
        <p:nvSpPr>
          <p:cNvPr id="23" name="Rectangle 22">
            <a:extLst>
              <a:ext uri="{FF2B5EF4-FFF2-40B4-BE49-F238E27FC236}">
                <a16:creationId xmlns:a16="http://schemas.microsoft.com/office/drawing/2014/main" id="{9BC9F946-0D5E-4140-93FE-A667461D97DC}"/>
              </a:ext>
            </a:extLst>
          </p:cNvPr>
          <p:cNvSpPr/>
          <p:nvPr/>
        </p:nvSpPr>
        <p:spPr>
          <a:xfrm>
            <a:off x="5158233" y="3101013"/>
            <a:ext cx="4638261" cy="65267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dirty="0">
                <a:latin typeface="Calibri Light"/>
                <a:cs typeface="Calibri Light"/>
              </a:rPr>
              <a:t>7. Young people gain insight into the labor market</a:t>
            </a:r>
            <a:endParaRPr lang="nl-NL" dirty="0">
              <a:latin typeface="Calibri Light"/>
              <a:cs typeface="Calibri Light"/>
            </a:endParaRPr>
          </a:p>
        </p:txBody>
      </p:sp>
      <p:sp>
        <p:nvSpPr>
          <p:cNvPr id="25" name="TextBox 24">
            <a:extLst>
              <a:ext uri="{FF2B5EF4-FFF2-40B4-BE49-F238E27FC236}">
                <a16:creationId xmlns:a16="http://schemas.microsoft.com/office/drawing/2014/main" id="{6570545F-13BF-453F-BD5F-DEDF7ACA9A18}"/>
              </a:ext>
            </a:extLst>
          </p:cNvPr>
          <p:cNvSpPr txBox="1"/>
          <p:nvPr/>
        </p:nvSpPr>
        <p:spPr>
          <a:xfrm>
            <a:off x="0" y="6529639"/>
            <a:ext cx="6096000" cy="276999"/>
          </a:xfrm>
          <a:prstGeom prst="rect">
            <a:avLst/>
          </a:prstGeom>
          <a:noFill/>
        </p:spPr>
        <p:txBody>
          <a:bodyPr wrap="square" lIns="91440" tIns="45720" rIns="91440" bIns="45720" anchor="t">
            <a:spAutoFit/>
          </a:bodyPr>
          <a:lstStyle/>
          <a:p>
            <a:pPr marL="0" indent="0">
              <a:buNone/>
            </a:pPr>
            <a:r>
              <a:rPr lang="en-US" sz="1200" b="1" dirty="0">
                <a:solidFill>
                  <a:schemeClr val="tx1">
                    <a:lumMod val="90000"/>
                    <a:lumOff val="10000"/>
                  </a:schemeClr>
                </a:solidFill>
                <a:latin typeface="Calibri Light"/>
                <a:cs typeface="Calibri Light"/>
              </a:rPr>
              <a:t>* This is a very simplified version and not the real </a:t>
            </a:r>
            <a:r>
              <a:rPr lang="en-US" sz="1200" b="1" dirty="0" err="1">
                <a:solidFill>
                  <a:schemeClr val="tx1">
                    <a:lumMod val="90000"/>
                    <a:lumOff val="10000"/>
                  </a:schemeClr>
                </a:solidFill>
                <a:latin typeface="Calibri Light"/>
                <a:cs typeface="Calibri Light"/>
              </a:rPr>
              <a:t>ToC</a:t>
            </a:r>
            <a:r>
              <a:rPr lang="en-US" sz="1200" b="1" dirty="0">
                <a:solidFill>
                  <a:schemeClr val="tx1">
                    <a:lumMod val="90000"/>
                    <a:lumOff val="10000"/>
                  </a:schemeClr>
                </a:solidFill>
                <a:latin typeface="Calibri Light"/>
                <a:cs typeface="Calibri Light"/>
              </a:rPr>
              <a:t> chain for </a:t>
            </a:r>
            <a:r>
              <a:rPr lang="en-US" sz="1200" b="1" dirty="0" err="1">
                <a:solidFill>
                  <a:schemeClr val="tx1">
                    <a:lumMod val="90000"/>
                    <a:lumOff val="10000"/>
                  </a:schemeClr>
                </a:solidFill>
                <a:latin typeface="Calibri Light"/>
                <a:cs typeface="Calibri Light"/>
              </a:rPr>
              <a:t>Businezzclub</a:t>
            </a:r>
            <a:endParaRPr lang="en-US" sz="1200" b="1" dirty="0">
              <a:solidFill>
                <a:schemeClr val="tx1">
                  <a:lumMod val="90000"/>
                  <a:lumOff val="10000"/>
                </a:schemeClr>
              </a:solidFill>
              <a:latin typeface="Calibri Light"/>
              <a:cs typeface="Calibri Light"/>
            </a:endParaRPr>
          </a:p>
        </p:txBody>
      </p:sp>
      <p:sp>
        <p:nvSpPr>
          <p:cNvPr id="4" name="Pijl: omhoog 3">
            <a:extLst>
              <a:ext uri="{FF2B5EF4-FFF2-40B4-BE49-F238E27FC236}">
                <a16:creationId xmlns:a16="http://schemas.microsoft.com/office/drawing/2014/main" id="{D83433A8-EEE4-309C-8413-F4A64F2F7F70}"/>
              </a:ext>
            </a:extLst>
          </p:cNvPr>
          <p:cNvSpPr/>
          <p:nvPr/>
        </p:nvSpPr>
        <p:spPr>
          <a:xfrm>
            <a:off x="9195370" y="4083978"/>
            <a:ext cx="569359" cy="2029145"/>
          </a:xfrm>
          <a:prstGeom prst="up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79151A24-D1CF-7272-4874-D9812D695A5F}"/>
              </a:ext>
            </a:extLst>
          </p:cNvPr>
          <p:cNvSpPr txBox="1"/>
          <p:nvPr/>
        </p:nvSpPr>
        <p:spPr>
          <a:xfrm>
            <a:off x="9580652" y="4439292"/>
            <a:ext cx="10659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err="1">
                <a:latin typeface="Calibri Light"/>
                <a:cs typeface="Calibri"/>
              </a:rPr>
              <a:t>Outcomes</a:t>
            </a:r>
            <a:r>
              <a:rPr lang="nl-NL" sz="1400" dirty="0">
                <a:latin typeface="Calibri Light"/>
                <a:cs typeface="Calibri"/>
              </a:rPr>
              <a:t> (long term)</a:t>
            </a:r>
            <a:endParaRPr lang="nl-NL" sz="1400" dirty="0">
              <a:cs typeface="Calibri"/>
            </a:endParaRPr>
          </a:p>
        </p:txBody>
      </p:sp>
      <p:sp>
        <p:nvSpPr>
          <p:cNvPr id="10" name="Tekstvak 9">
            <a:extLst>
              <a:ext uri="{FF2B5EF4-FFF2-40B4-BE49-F238E27FC236}">
                <a16:creationId xmlns:a16="http://schemas.microsoft.com/office/drawing/2014/main" id="{968961CD-BAD6-B063-3D6B-03E99A3A5E45}"/>
              </a:ext>
            </a:extLst>
          </p:cNvPr>
          <p:cNvSpPr txBox="1"/>
          <p:nvPr/>
        </p:nvSpPr>
        <p:spPr>
          <a:xfrm>
            <a:off x="9580651" y="5017213"/>
            <a:ext cx="11044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err="1">
                <a:latin typeface="Calibri Light"/>
                <a:cs typeface="Calibri Light"/>
              </a:rPr>
              <a:t>Outcomes</a:t>
            </a:r>
            <a:r>
              <a:rPr lang="nl-NL" sz="1400" dirty="0">
                <a:latin typeface="Calibri Light"/>
                <a:cs typeface="Calibri Light"/>
              </a:rPr>
              <a:t> (short term)</a:t>
            </a:r>
            <a:endParaRPr lang="nl-NL" sz="1400" dirty="0"/>
          </a:p>
        </p:txBody>
      </p:sp>
      <p:sp>
        <p:nvSpPr>
          <p:cNvPr id="12" name="Tekstvak 11">
            <a:extLst>
              <a:ext uri="{FF2B5EF4-FFF2-40B4-BE49-F238E27FC236}">
                <a16:creationId xmlns:a16="http://schemas.microsoft.com/office/drawing/2014/main" id="{07639F15-4F93-D34D-06D4-424CF589C53D}"/>
              </a:ext>
            </a:extLst>
          </p:cNvPr>
          <p:cNvSpPr txBox="1"/>
          <p:nvPr/>
        </p:nvSpPr>
        <p:spPr>
          <a:xfrm>
            <a:off x="9567809" y="5466706"/>
            <a:ext cx="12757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400" dirty="0" err="1">
                <a:latin typeface="Calibri Light"/>
                <a:cs typeface="Calibri Light"/>
              </a:rPr>
              <a:t>Outputs</a:t>
            </a:r>
            <a:endParaRPr lang="nl-NL" sz="1400" dirty="0" err="1"/>
          </a:p>
        </p:txBody>
      </p:sp>
      <p:sp>
        <p:nvSpPr>
          <p:cNvPr id="13" name="Tekstvak 12">
            <a:extLst>
              <a:ext uri="{FF2B5EF4-FFF2-40B4-BE49-F238E27FC236}">
                <a16:creationId xmlns:a16="http://schemas.microsoft.com/office/drawing/2014/main" id="{CFF39381-1938-3D7C-42B0-6E09888D4616}"/>
              </a:ext>
            </a:extLst>
          </p:cNvPr>
          <p:cNvSpPr txBox="1"/>
          <p:nvPr/>
        </p:nvSpPr>
        <p:spPr>
          <a:xfrm>
            <a:off x="9580651" y="5774933"/>
            <a:ext cx="12500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400" dirty="0" err="1">
                <a:latin typeface="Calibri Light"/>
                <a:cs typeface="Calibri Light"/>
              </a:rPr>
              <a:t>Activities</a:t>
            </a:r>
            <a:endParaRPr lang="nl-NL" dirty="0" err="1"/>
          </a:p>
        </p:txBody>
      </p:sp>
    </p:spTree>
    <p:extLst>
      <p:ext uri="{BB962C8B-B14F-4D97-AF65-F5344CB8AC3E}">
        <p14:creationId xmlns:p14="http://schemas.microsoft.com/office/powerpoint/2010/main" val="815368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997366F7-5D38-9E4A-B2E2-7B9CCB707A06}"/>
              </a:ext>
            </a:extLst>
          </p:cNvPr>
          <p:cNvSpPr txBox="1">
            <a:spLocks/>
          </p:cNvSpPr>
          <p:nvPr/>
        </p:nvSpPr>
        <p:spPr>
          <a:xfrm rot="16200000">
            <a:off x="-826350" y="3025109"/>
            <a:ext cx="2613434" cy="415259"/>
          </a:xfrm>
          <a:prstGeom prst="rect">
            <a:avLst/>
          </a:prstGeom>
        </p:spPr>
        <p:txBody>
          <a:bodyPr/>
          <a:lstStyle>
            <a:lvl1pPr algn="l" defTabSz="685800" rtl="0" eaLnBrk="1" fontAlgn="base" hangingPunct="1">
              <a:lnSpc>
                <a:spcPct val="90000"/>
              </a:lnSpc>
              <a:spcBef>
                <a:spcPct val="0"/>
              </a:spcBef>
              <a:spcAft>
                <a:spcPct val="0"/>
              </a:spcAft>
              <a:defRPr lang="nl-NL" sz="2300" b="1"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entury Gothic" panose="020B0502020202020204" pitchFamily="34" charset="0"/>
              </a:defRPr>
            </a:lvl2pPr>
            <a:lvl3pPr algn="l" defTabSz="685800" rtl="0" eaLnBrk="1" fontAlgn="base" hangingPunct="1">
              <a:lnSpc>
                <a:spcPct val="90000"/>
              </a:lnSpc>
              <a:spcBef>
                <a:spcPct val="0"/>
              </a:spcBef>
              <a:spcAft>
                <a:spcPct val="0"/>
              </a:spcAft>
              <a:defRPr sz="3300">
                <a:solidFill>
                  <a:schemeClr val="tx1"/>
                </a:solidFill>
                <a:latin typeface="Century Gothic" panose="020B0502020202020204" pitchFamily="34" charset="0"/>
              </a:defRPr>
            </a:lvl3pPr>
            <a:lvl4pPr algn="l" defTabSz="685800" rtl="0" eaLnBrk="1" fontAlgn="base" hangingPunct="1">
              <a:lnSpc>
                <a:spcPct val="90000"/>
              </a:lnSpc>
              <a:spcBef>
                <a:spcPct val="0"/>
              </a:spcBef>
              <a:spcAft>
                <a:spcPct val="0"/>
              </a:spcAft>
              <a:defRPr sz="3300">
                <a:solidFill>
                  <a:schemeClr val="tx1"/>
                </a:solidFill>
                <a:latin typeface="Century Gothic" panose="020B0502020202020204" pitchFamily="34" charset="0"/>
              </a:defRPr>
            </a:lvl4pPr>
            <a:lvl5pPr algn="l" defTabSz="685800" rtl="0" eaLnBrk="1" fontAlgn="base" hangingPunct="1">
              <a:lnSpc>
                <a:spcPct val="90000"/>
              </a:lnSpc>
              <a:spcBef>
                <a:spcPct val="0"/>
              </a:spcBef>
              <a:spcAft>
                <a:spcPct val="0"/>
              </a:spcAft>
              <a:defRPr sz="3300">
                <a:solidFill>
                  <a:schemeClr val="tx1"/>
                </a:solidFill>
                <a:latin typeface="Century Gothic" panose="020B050202020202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entury Gothic" panose="020B050202020202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entury Gothic" panose="020B050202020202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entury Gothic" panose="020B050202020202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entury Gothic" panose="020B0502020202020204" pitchFamily="34" charset="0"/>
              </a:defRPr>
            </a:lvl9pPr>
          </a:lstStyle>
          <a:p>
            <a:pPr algn="ctr"/>
            <a:r>
              <a:rPr lang="nl-NL" spc="600" err="1">
                <a:solidFill>
                  <a:schemeClr val="tx1">
                    <a:lumMod val="90000"/>
                    <a:lumOff val="10000"/>
                  </a:schemeClr>
                </a:solidFill>
              </a:rPr>
              <a:t>ToC</a:t>
            </a:r>
            <a:r>
              <a:rPr lang="nl-NL" spc="600">
                <a:solidFill>
                  <a:schemeClr val="tx1">
                    <a:lumMod val="90000"/>
                    <a:lumOff val="10000"/>
                  </a:schemeClr>
                </a:solidFill>
              </a:rPr>
              <a:t> chain</a:t>
            </a:r>
            <a:endParaRPr lang="nl-NL" b="0" spc="600">
              <a:solidFill>
                <a:schemeClr val="tx1">
                  <a:lumMod val="90000"/>
                  <a:lumOff val="10000"/>
                </a:schemeClr>
              </a:solidFill>
            </a:endParaRPr>
          </a:p>
        </p:txBody>
      </p:sp>
      <p:sp>
        <p:nvSpPr>
          <p:cNvPr id="2" name="Tekstvak 1">
            <a:extLst>
              <a:ext uri="{FF2B5EF4-FFF2-40B4-BE49-F238E27FC236}">
                <a16:creationId xmlns:a16="http://schemas.microsoft.com/office/drawing/2014/main" id="{4896AA56-2812-1B4E-9C27-53C4E26571DB}"/>
              </a:ext>
            </a:extLst>
          </p:cNvPr>
          <p:cNvSpPr txBox="1"/>
          <p:nvPr/>
        </p:nvSpPr>
        <p:spPr>
          <a:xfrm>
            <a:off x="8513253" y="3105834"/>
            <a:ext cx="2296162" cy="646331"/>
          </a:xfrm>
          <a:prstGeom prst="rect">
            <a:avLst/>
          </a:prstGeom>
          <a:noFill/>
        </p:spPr>
        <p:txBody>
          <a:bodyPr wrap="square" lIns="91440" tIns="45720" rIns="91440" bIns="45720" rtlCol="0" anchor="t">
            <a:spAutoFit/>
          </a:bodyPr>
          <a:lstStyle/>
          <a:p>
            <a:pPr algn="ctr"/>
            <a:r>
              <a:rPr lang="nl-NL" b="1" dirty="0">
                <a:latin typeface="Calibri Light"/>
                <a:cs typeface="Calibri Light"/>
              </a:rPr>
              <a:t>ORDER:</a:t>
            </a:r>
          </a:p>
          <a:p>
            <a:pPr algn="ctr"/>
            <a:r>
              <a:rPr lang="nl-NL" dirty="0">
                <a:latin typeface="Calibri Light"/>
                <a:cs typeface="Calibri Light"/>
              </a:rPr>
              <a:t>3, 5, 7, 1, 4, 2, 6 </a:t>
            </a:r>
          </a:p>
        </p:txBody>
      </p:sp>
      <p:sp>
        <p:nvSpPr>
          <p:cNvPr id="17" name="Punthaak 24">
            <a:extLst>
              <a:ext uri="{FF2B5EF4-FFF2-40B4-BE49-F238E27FC236}">
                <a16:creationId xmlns:a16="http://schemas.microsoft.com/office/drawing/2014/main" id="{E6966FCC-266C-4CB3-8A45-1DC15A900F76}"/>
              </a:ext>
            </a:extLst>
          </p:cNvPr>
          <p:cNvSpPr/>
          <p:nvPr/>
        </p:nvSpPr>
        <p:spPr>
          <a:xfrm rot="16200000">
            <a:off x="-1395393" y="3053837"/>
            <a:ext cx="4916033" cy="751647"/>
          </a:xfrm>
          <a:prstGeom prst="chevron">
            <a:avLst>
              <a:gd name="adj" fmla="val 22177"/>
            </a:avLst>
          </a:prstGeom>
          <a:solidFill>
            <a:schemeClr val="tx1">
              <a:lumMod val="50000"/>
              <a:lumOff val="50000"/>
            </a:schemeClr>
          </a:solidFill>
          <a:ln w="603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solidFill>
                <a:schemeClr val="tx1"/>
              </a:solidFill>
            </a:endParaRPr>
          </a:p>
        </p:txBody>
      </p:sp>
      <p:sp>
        <p:nvSpPr>
          <p:cNvPr id="18" name="Text Box 2">
            <a:extLst>
              <a:ext uri="{FF2B5EF4-FFF2-40B4-BE49-F238E27FC236}">
                <a16:creationId xmlns:a16="http://schemas.microsoft.com/office/drawing/2014/main" id="{490C2823-BEFF-4914-AB09-4C1A042DDE5F}"/>
              </a:ext>
            </a:extLst>
          </p:cNvPr>
          <p:cNvSpPr txBox="1">
            <a:spLocks noChangeArrowheads="1"/>
          </p:cNvSpPr>
          <p:nvPr/>
        </p:nvSpPr>
        <p:spPr bwMode="auto">
          <a:xfrm>
            <a:off x="722100" y="4647063"/>
            <a:ext cx="1494480" cy="846327"/>
          </a:xfrm>
          <a:prstGeom prst="rect">
            <a:avLst/>
          </a:prstGeom>
          <a:noFill/>
          <a:ln w="9525">
            <a:noFill/>
            <a:miter lim="800000"/>
            <a:headEnd/>
            <a:tailEnd/>
          </a:ln>
        </p:spPr>
        <p:txBody>
          <a:bodyPr rot="0" vert="horz" wrap="square" lIns="91440" tIns="45720" rIns="91440" bIns="45720" anchor="ctr" anchorCtr="0" upright="1">
            <a:noAutofit/>
          </a:bodyPr>
          <a:lstStyle/>
          <a:p>
            <a:r>
              <a:rPr lang="nl-NL" sz="1600" b="1" dirty="0">
                <a:latin typeface="Calibri Light"/>
                <a:ea typeface="ＭＳ 明朝"/>
                <a:cs typeface="Century Gothic"/>
              </a:rPr>
              <a:t>ACTIVITIES</a:t>
            </a:r>
          </a:p>
        </p:txBody>
      </p:sp>
      <p:sp>
        <p:nvSpPr>
          <p:cNvPr id="19" name="Text Box 2">
            <a:extLst>
              <a:ext uri="{FF2B5EF4-FFF2-40B4-BE49-F238E27FC236}">
                <a16:creationId xmlns:a16="http://schemas.microsoft.com/office/drawing/2014/main" id="{7FE2CB99-74A1-478D-A1EF-06E6F087A120}"/>
              </a:ext>
            </a:extLst>
          </p:cNvPr>
          <p:cNvSpPr txBox="1">
            <a:spLocks noChangeArrowheads="1"/>
          </p:cNvSpPr>
          <p:nvPr/>
        </p:nvSpPr>
        <p:spPr bwMode="auto">
          <a:xfrm>
            <a:off x="790596" y="4064744"/>
            <a:ext cx="1294333" cy="846327"/>
          </a:xfrm>
          <a:prstGeom prst="rect">
            <a:avLst/>
          </a:prstGeom>
          <a:noFill/>
          <a:ln w="9525">
            <a:noFill/>
            <a:miter lim="800000"/>
            <a:headEnd/>
            <a:tailEnd/>
          </a:ln>
        </p:spPr>
        <p:txBody>
          <a:bodyPr rot="0" vert="horz" wrap="square" lIns="91440" tIns="45720" rIns="91440" bIns="45720" anchor="ctr" anchorCtr="0" upright="1">
            <a:noAutofit/>
          </a:bodyPr>
          <a:lstStyle/>
          <a:p>
            <a:r>
              <a:rPr lang="nl-NL" sz="1600" b="1" dirty="0">
                <a:latin typeface="Calibri Light"/>
                <a:ea typeface="ＭＳ 明朝"/>
                <a:cs typeface="Century Gothic"/>
              </a:rPr>
              <a:t>OUTPUTS</a:t>
            </a:r>
          </a:p>
        </p:txBody>
      </p:sp>
      <p:sp>
        <p:nvSpPr>
          <p:cNvPr id="20" name="Text Box 2">
            <a:extLst>
              <a:ext uri="{FF2B5EF4-FFF2-40B4-BE49-F238E27FC236}">
                <a16:creationId xmlns:a16="http://schemas.microsoft.com/office/drawing/2014/main" id="{DB5E956D-A6ED-4254-BDFB-85E44B43A177}"/>
              </a:ext>
            </a:extLst>
          </p:cNvPr>
          <p:cNvSpPr txBox="1">
            <a:spLocks noChangeArrowheads="1"/>
          </p:cNvSpPr>
          <p:nvPr/>
        </p:nvSpPr>
        <p:spPr bwMode="auto">
          <a:xfrm>
            <a:off x="790738" y="2838468"/>
            <a:ext cx="1358405" cy="846327"/>
          </a:xfrm>
          <a:prstGeom prst="rect">
            <a:avLst/>
          </a:prstGeom>
          <a:noFill/>
          <a:ln w="9525">
            <a:noFill/>
            <a:miter lim="800000"/>
            <a:headEnd/>
            <a:tailEnd/>
          </a:ln>
        </p:spPr>
        <p:txBody>
          <a:bodyPr rot="0" vert="horz" wrap="square" lIns="91440" tIns="45720" rIns="91440" bIns="45720" anchor="ctr" anchorCtr="0" upright="1">
            <a:noAutofit/>
          </a:bodyPr>
          <a:lstStyle/>
          <a:p>
            <a:r>
              <a:rPr lang="nl-NL" sz="1600" b="1" dirty="0">
                <a:latin typeface="Calibri Light"/>
                <a:ea typeface="ＭＳ 明朝"/>
                <a:cs typeface="Century Gothic"/>
              </a:rPr>
              <a:t>OUTCOMES (SHORT TERM)</a:t>
            </a:r>
          </a:p>
        </p:txBody>
      </p:sp>
      <p:sp>
        <p:nvSpPr>
          <p:cNvPr id="21" name="Text Box 2">
            <a:extLst>
              <a:ext uri="{FF2B5EF4-FFF2-40B4-BE49-F238E27FC236}">
                <a16:creationId xmlns:a16="http://schemas.microsoft.com/office/drawing/2014/main" id="{AEFD0386-CF1F-455C-9E1F-CE49B849DC5A}"/>
              </a:ext>
            </a:extLst>
          </p:cNvPr>
          <p:cNvSpPr txBox="1">
            <a:spLocks noChangeArrowheads="1"/>
          </p:cNvSpPr>
          <p:nvPr/>
        </p:nvSpPr>
        <p:spPr bwMode="auto">
          <a:xfrm>
            <a:off x="788525" y="1145556"/>
            <a:ext cx="1358405" cy="846327"/>
          </a:xfrm>
          <a:prstGeom prst="rect">
            <a:avLst/>
          </a:prstGeom>
          <a:noFill/>
          <a:ln w="9525">
            <a:noFill/>
            <a:miter lim="800000"/>
            <a:headEnd/>
            <a:tailEnd/>
          </a:ln>
        </p:spPr>
        <p:txBody>
          <a:bodyPr rot="0" vert="horz" wrap="square" lIns="91440" tIns="45720" rIns="91440" bIns="45720" anchor="ctr" anchorCtr="0" upright="1">
            <a:noAutofit/>
          </a:bodyPr>
          <a:lstStyle/>
          <a:p>
            <a:r>
              <a:rPr lang="nl-NL" sz="1600" b="1" dirty="0">
                <a:latin typeface="Calibri Light"/>
                <a:ea typeface="ＭＳ 明朝"/>
                <a:cs typeface="Century Gothic"/>
              </a:rPr>
              <a:t>OUTCOMES (LONG TERM)</a:t>
            </a:r>
          </a:p>
        </p:txBody>
      </p:sp>
      <p:sp>
        <p:nvSpPr>
          <p:cNvPr id="22" name="Rectangle 21">
            <a:extLst>
              <a:ext uri="{FF2B5EF4-FFF2-40B4-BE49-F238E27FC236}">
                <a16:creationId xmlns:a16="http://schemas.microsoft.com/office/drawing/2014/main" id="{FA869CA1-B9CD-4D3D-8DAF-26121F9DB60D}"/>
              </a:ext>
            </a:extLst>
          </p:cNvPr>
          <p:cNvSpPr/>
          <p:nvPr/>
        </p:nvSpPr>
        <p:spPr>
          <a:xfrm>
            <a:off x="2944433" y="2786790"/>
            <a:ext cx="4638261" cy="90114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dirty="0">
                <a:latin typeface="Calibri Light"/>
                <a:cs typeface="Calibri Light"/>
              </a:rPr>
              <a:t>1. Young people gain insight into their own capacities and how they fit into the labor market</a:t>
            </a:r>
            <a:endParaRPr lang="nl-NL" dirty="0">
              <a:latin typeface="Calibri Light"/>
              <a:cs typeface="Calibri Light"/>
            </a:endParaRPr>
          </a:p>
        </p:txBody>
      </p:sp>
      <p:sp>
        <p:nvSpPr>
          <p:cNvPr id="23" name="Rectangle 22">
            <a:extLst>
              <a:ext uri="{FF2B5EF4-FFF2-40B4-BE49-F238E27FC236}">
                <a16:creationId xmlns:a16="http://schemas.microsoft.com/office/drawing/2014/main" id="{B92B9BA3-66D2-40FE-B5B1-F19B52139B8E}"/>
              </a:ext>
            </a:extLst>
          </p:cNvPr>
          <p:cNvSpPr/>
          <p:nvPr/>
        </p:nvSpPr>
        <p:spPr>
          <a:xfrm>
            <a:off x="2944433" y="1238710"/>
            <a:ext cx="4638261" cy="65267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dirty="0">
                <a:latin typeface="Calibri Light"/>
                <a:cs typeface="Calibri Light"/>
              </a:rPr>
              <a:t>2. Young person is in education, has a job or is an entrepreneur</a:t>
            </a:r>
            <a:endParaRPr lang="nl-NL" dirty="0">
              <a:latin typeface="Calibri Light"/>
              <a:cs typeface="Calibri Light"/>
            </a:endParaRPr>
          </a:p>
        </p:txBody>
      </p:sp>
      <p:sp>
        <p:nvSpPr>
          <p:cNvPr id="24" name="Rectangle 23">
            <a:extLst>
              <a:ext uri="{FF2B5EF4-FFF2-40B4-BE49-F238E27FC236}">
                <a16:creationId xmlns:a16="http://schemas.microsoft.com/office/drawing/2014/main" id="{2CAB4A51-4D60-4AA6-BD1C-D1D951CA181F}"/>
              </a:ext>
            </a:extLst>
          </p:cNvPr>
          <p:cNvSpPr/>
          <p:nvPr/>
        </p:nvSpPr>
        <p:spPr>
          <a:xfrm>
            <a:off x="2944433" y="5357388"/>
            <a:ext cx="4638261" cy="90114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dirty="0">
                <a:latin typeface="Calibri Light"/>
                <a:cs typeface="Calibri Light"/>
              </a:rPr>
              <a:t>3. Structured day program: training &amp; coaching aimed at labor market orientation</a:t>
            </a:r>
            <a:endParaRPr lang="nl-NL" dirty="0">
              <a:latin typeface="Calibri Light"/>
              <a:cs typeface="Calibri Light"/>
            </a:endParaRPr>
          </a:p>
        </p:txBody>
      </p:sp>
      <p:sp>
        <p:nvSpPr>
          <p:cNvPr id="25" name="Rectangle 24">
            <a:extLst>
              <a:ext uri="{FF2B5EF4-FFF2-40B4-BE49-F238E27FC236}">
                <a16:creationId xmlns:a16="http://schemas.microsoft.com/office/drawing/2014/main" id="{93869823-B4F8-4187-828C-61C21D08119E}"/>
              </a:ext>
            </a:extLst>
          </p:cNvPr>
          <p:cNvSpPr/>
          <p:nvPr/>
        </p:nvSpPr>
        <p:spPr>
          <a:xfrm>
            <a:off x="2944433" y="2012750"/>
            <a:ext cx="4638261" cy="65267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dirty="0">
                <a:latin typeface="Calibri Light"/>
                <a:cs typeface="Calibri Light"/>
              </a:rPr>
              <a:t>4. Young people can make a motivated choice for a next step in the labor market</a:t>
            </a:r>
            <a:endParaRPr lang="nl-NL" dirty="0">
              <a:latin typeface="Calibri Light"/>
              <a:cs typeface="Calibri Light"/>
            </a:endParaRPr>
          </a:p>
        </p:txBody>
      </p:sp>
      <p:sp>
        <p:nvSpPr>
          <p:cNvPr id="26" name="Rectangle 25">
            <a:extLst>
              <a:ext uri="{FF2B5EF4-FFF2-40B4-BE49-F238E27FC236}">
                <a16:creationId xmlns:a16="http://schemas.microsoft.com/office/drawing/2014/main" id="{6083E0B2-55E0-4BFA-96A5-2B73D59361B9}"/>
              </a:ext>
            </a:extLst>
          </p:cNvPr>
          <p:cNvSpPr/>
          <p:nvPr/>
        </p:nvSpPr>
        <p:spPr>
          <a:xfrm>
            <a:off x="2944433" y="4583348"/>
            <a:ext cx="4638261" cy="65267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dirty="0">
                <a:latin typeface="Calibri Light"/>
                <a:cs typeface="Calibri Light"/>
              </a:rPr>
              <a:t>5. Younger has a work rhythm and works on assignments about the labor market</a:t>
            </a:r>
            <a:endParaRPr lang="nl-NL" dirty="0">
              <a:latin typeface="Calibri Light"/>
              <a:cs typeface="Calibri Light"/>
            </a:endParaRPr>
          </a:p>
        </p:txBody>
      </p:sp>
      <p:sp>
        <p:nvSpPr>
          <p:cNvPr id="27" name="Rectangle 26">
            <a:extLst>
              <a:ext uri="{FF2B5EF4-FFF2-40B4-BE49-F238E27FC236}">
                <a16:creationId xmlns:a16="http://schemas.microsoft.com/office/drawing/2014/main" id="{C4ED4FCC-2B8B-49EE-AFEB-8717A36A35D4}"/>
              </a:ext>
            </a:extLst>
          </p:cNvPr>
          <p:cNvSpPr/>
          <p:nvPr/>
        </p:nvSpPr>
        <p:spPr>
          <a:xfrm>
            <a:off x="2944433" y="464670"/>
            <a:ext cx="4638261" cy="652670"/>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dirty="0">
                <a:latin typeface="Calibri Light"/>
                <a:cs typeface="Calibri Light"/>
              </a:rPr>
              <a:t>6. Young people are self-reliant and feel part of society</a:t>
            </a:r>
            <a:endParaRPr lang="nl-NL" dirty="0">
              <a:latin typeface="Calibri Light"/>
              <a:cs typeface="Calibri Light"/>
            </a:endParaRPr>
          </a:p>
        </p:txBody>
      </p:sp>
      <p:sp>
        <p:nvSpPr>
          <p:cNvPr id="28" name="Rectangle 27">
            <a:extLst>
              <a:ext uri="{FF2B5EF4-FFF2-40B4-BE49-F238E27FC236}">
                <a16:creationId xmlns:a16="http://schemas.microsoft.com/office/drawing/2014/main" id="{BF4900D5-5719-48E7-89F6-BCF5BC3AD860}"/>
              </a:ext>
            </a:extLst>
          </p:cNvPr>
          <p:cNvSpPr/>
          <p:nvPr/>
        </p:nvSpPr>
        <p:spPr>
          <a:xfrm>
            <a:off x="2944433" y="3809308"/>
            <a:ext cx="4638261" cy="65267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dirty="0">
                <a:latin typeface="Calibri Light"/>
                <a:cs typeface="Calibri Light"/>
              </a:rPr>
              <a:t>7. Young people gain insight into the labor market</a:t>
            </a:r>
            <a:endParaRPr lang="nl-NL" dirty="0">
              <a:latin typeface="Calibri Light"/>
              <a:cs typeface="Calibri Light"/>
            </a:endParaRPr>
          </a:p>
        </p:txBody>
      </p:sp>
    </p:spTree>
    <p:extLst>
      <p:ext uri="{BB962C8B-B14F-4D97-AF65-F5344CB8AC3E}">
        <p14:creationId xmlns:p14="http://schemas.microsoft.com/office/powerpoint/2010/main" val="70897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animBg="1"/>
      <p:bldP spid="23" grpId="0" animBg="1"/>
      <p:bldP spid="24" grpId="0" animBg="1"/>
      <p:bldP spid="25" grpId="0" animBg="1"/>
      <p:bldP spid="26" grpId="0" animBg="1"/>
      <p:bldP spid="27"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402251-4B09-E29D-174E-BD00D29C5A53}"/>
              </a:ext>
            </a:extLst>
          </p:cNvPr>
          <p:cNvSpPr/>
          <p:nvPr/>
        </p:nvSpPr>
        <p:spPr>
          <a:xfrm>
            <a:off x="954157" y="4373217"/>
            <a:ext cx="2292626" cy="779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B31BDC8A-FBBC-778B-4D7C-03C65E1A2503}"/>
              </a:ext>
            </a:extLst>
          </p:cNvPr>
          <p:cNvSpPr>
            <a:spLocks noGrp="1"/>
          </p:cNvSpPr>
          <p:nvPr>
            <p:ph type="title"/>
          </p:nvPr>
        </p:nvSpPr>
        <p:spPr/>
        <p:txBody>
          <a:bodyPr/>
          <a:lstStyle/>
          <a:p>
            <a:r>
              <a:rPr lang="en-US" sz="4400" b="1" dirty="0">
                <a:solidFill>
                  <a:schemeClr val="tx1"/>
                </a:solidFill>
                <a:latin typeface="Calibri Light"/>
                <a:cs typeface="Calibri Light"/>
              </a:rPr>
              <a:t>Function 2. Visualize change</a:t>
            </a:r>
            <a:endParaRPr lang="nl-NL" dirty="0"/>
          </a:p>
        </p:txBody>
      </p:sp>
      <p:pic>
        <p:nvPicPr>
          <p:cNvPr id="4" name="Graphic 3" descr="Decision chart">
            <a:extLst>
              <a:ext uri="{FF2B5EF4-FFF2-40B4-BE49-F238E27FC236}">
                <a16:creationId xmlns:a16="http://schemas.microsoft.com/office/drawing/2014/main" id="{2DC7CB6A-2ADB-B6A0-C44A-CDA02E1F7F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8139" y="3958690"/>
            <a:ext cx="1608155" cy="1608155"/>
          </a:xfrm>
          <a:prstGeom prst="rect">
            <a:avLst/>
          </a:prstGeom>
        </p:spPr>
      </p:pic>
      <p:pic>
        <p:nvPicPr>
          <p:cNvPr id="5" name="Afbeelding 2">
            <a:extLst>
              <a:ext uri="{FF2B5EF4-FFF2-40B4-BE49-F238E27FC236}">
                <a16:creationId xmlns:a16="http://schemas.microsoft.com/office/drawing/2014/main" id="{320E0012-D624-14B0-8F16-F503EFEB5488}"/>
              </a:ext>
            </a:extLst>
          </p:cNvPr>
          <p:cNvPicPr>
            <a:picLocks noChangeAspect="1"/>
          </p:cNvPicPr>
          <p:nvPr/>
        </p:nvPicPr>
        <p:blipFill>
          <a:blip r:embed="rId5"/>
          <a:stretch>
            <a:fillRect/>
          </a:stretch>
        </p:blipFill>
        <p:spPr>
          <a:xfrm>
            <a:off x="4783777" y="2509374"/>
            <a:ext cx="5227122" cy="1839254"/>
          </a:xfrm>
          <a:prstGeom prst="rect">
            <a:avLst/>
          </a:prstGeom>
        </p:spPr>
      </p:pic>
      <p:sp>
        <p:nvSpPr>
          <p:cNvPr id="9" name="Tekstvak 2">
            <a:extLst>
              <a:ext uri="{FF2B5EF4-FFF2-40B4-BE49-F238E27FC236}">
                <a16:creationId xmlns:a16="http://schemas.microsoft.com/office/drawing/2014/main" id="{9A3BE6AE-AD31-02AE-935B-5F93F26ED5A4}"/>
              </a:ext>
            </a:extLst>
          </p:cNvPr>
          <p:cNvSpPr txBox="1"/>
          <p:nvPr/>
        </p:nvSpPr>
        <p:spPr>
          <a:xfrm>
            <a:off x="8332520" y="3978233"/>
            <a:ext cx="18505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100" dirty="0">
                <a:latin typeface="Calibri Light"/>
                <a:cs typeface="Calibri Light"/>
              </a:rPr>
              <a:t>Source:  </a:t>
            </a:r>
            <a:r>
              <a:rPr lang="nl-NL" sz="1100" dirty="0">
                <a:latin typeface="Calibri Light"/>
                <a:ea typeface="+mn-lt"/>
                <a:cs typeface="+mn-lt"/>
              </a:rPr>
              <a:t>vizchange.net</a:t>
            </a:r>
            <a:endParaRPr lang="nl-NL" dirty="0">
              <a:latin typeface="Calibri Light"/>
            </a:endParaRPr>
          </a:p>
        </p:txBody>
      </p:sp>
    </p:spTree>
    <p:extLst>
      <p:ext uri="{BB962C8B-B14F-4D97-AF65-F5344CB8AC3E}">
        <p14:creationId xmlns:p14="http://schemas.microsoft.com/office/powerpoint/2010/main" val="2891614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487CC-76E5-4821-9C02-2600024B757F}"/>
              </a:ext>
            </a:extLst>
          </p:cNvPr>
          <p:cNvSpPr>
            <a:spLocks noGrp="1"/>
          </p:cNvSpPr>
          <p:nvPr>
            <p:ph type="title" idx="4294967295"/>
          </p:nvPr>
        </p:nvSpPr>
        <p:spPr>
          <a:xfrm>
            <a:off x="2992783" y="-164962"/>
            <a:ext cx="10515600" cy="1325563"/>
          </a:xfrm>
        </p:spPr>
        <p:txBody>
          <a:bodyPr/>
          <a:lstStyle/>
          <a:p>
            <a:r>
              <a:rPr lang="en-US" err="1"/>
              <a:t>ToC</a:t>
            </a:r>
            <a:r>
              <a:rPr lang="en-US"/>
              <a:t> to visualize change</a:t>
            </a:r>
            <a:endParaRPr lang="nl-NL"/>
          </a:p>
        </p:txBody>
      </p:sp>
      <p:pic>
        <p:nvPicPr>
          <p:cNvPr id="7" name="Picture 6">
            <a:extLst>
              <a:ext uri="{FF2B5EF4-FFF2-40B4-BE49-F238E27FC236}">
                <a16:creationId xmlns:a16="http://schemas.microsoft.com/office/drawing/2014/main" id="{5E0FF75F-3CEB-460A-AB10-3E47DF22190D}"/>
              </a:ext>
            </a:extLst>
          </p:cNvPr>
          <p:cNvPicPr>
            <a:picLocks noChangeAspect="1"/>
          </p:cNvPicPr>
          <p:nvPr/>
        </p:nvPicPr>
        <p:blipFill>
          <a:blip r:embed="rId3"/>
          <a:stretch>
            <a:fillRect/>
          </a:stretch>
        </p:blipFill>
        <p:spPr>
          <a:xfrm>
            <a:off x="3050486" y="4192939"/>
            <a:ext cx="3278412" cy="2311819"/>
          </a:xfrm>
          <a:prstGeom prst="rect">
            <a:avLst/>
          </a:prstGeom>
        </p:spPr>
      </p:pic>
      <p:pic>
        <p:nvPicPr>
          <p:cNvPr id="8" name="Picture 7">
            <a:extLst>
              <a:ext uri="{FF2B5EF4-FFF2-40B4-BE49-F238E27FC236}">
                <a16:creationId xmlns:a16="http://schemas.microsoft.com/office/drawing/2014/main" id="{8FF9FB21-5EBA-4059-A1F8-BE64764E3862}"/>
              </a:ext>
            </a:extLst>
          </p:cNvPr>
          <p:cNvPicPr>
            <a:picLocks noChangeAspect="1"/>
          </p:cNvPicPr>
          <p:nvPr/>
        </p:nvPicPr>
        <p:blipFill>
          <a:blip r:embed="rId4"/>
          <a:stretch>
            <a:fillRect/>
          </a:stretch>
        </p:blipFill>
        <p:spPr>
          <a:xfrm>
            <a:off x="121840" y="1157652"/>
            <a:ext cx="3821133" cy="2977746"/>
          </a:xfrm>
          <a:prstGeom prst="rect">
            <a:avLst/>
          </a:prstGeom>
        </p:spPr>
      </p:pic>
      <p:pic>
        <p:nvPicPr>
          <p:cNvPr id="9" name="Picture 8">
            <a:extLst>
              <a:ext uri="{FF2B5EF4-FFF2-40B4-BE49-F238E27FC236}">
                <a16:creationId xmlns:a16="http://schemas.microsoft.com/office/drawing/2014/main" id="{CEF886EE-25A9-4EA5-900D-6EBAC1070EA9}"/>
              </a:ext>
            </a:extLst>
          </p:cNvPr>
          <p:cNvPicPr>
            <a:picLocks noChangeAspect="1"/>
          </p:cNvPicPr>
          <p:nvPr/>
        </p:nvPicPr>
        <p:blipFill>
          <a:blip r:embed="rId5"/>
          <a:stretch>
            <a:fillRect/>
          </a:stretch>
        </p:blipFill>
        <p:spPr>
          <a:xfrm>
            <a:off x="5510417" y="1003043"/>
            <a:ext cx="4551055" cy="2994245"/>
          </a:xfrm>
          <a:prstGeom prst="rect">
            <a:avLst/>
          </a:prstGeom>
        </p:spPr>
      </p:pic>
      <p:sp>
        <p:nvSpPr>
          <p:cNvPr id="3" name="Tekstvak 2">
            <a:extLst>
              <a:ext uri="{FF2B5EF4-FFF2-40B4-BE49-F238E27FC236}">
                <a16:creationId xmlns:a16="http://schemas.microsoft.com/office/drawing/2014/main" id="{2C70879F-38EA-9740-12EB-EAF0D07C3A31}"/>
              </a:ext>
            </a:extLst>
          </p:cNvPr>
          <p:cNvSpPr txBox="1"/>
          <p:nvPr/>
        </p:nvSpPr>
        <p:spPr>
          <a:xfrm>
            <a:off x="121840" y="6504758"/>
            <a:ext cx="211476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100" dirty="0">
                <a:cs typeface="Calibri"/>
              </a:rPr>
              <a:t>Source: </a:t>
            </a:r>
            <a:r>
              <a:rPr lang="nl-NL" sz="1100" dirty="0">
                <a:ea typeface="+mn-lt"/>
                <a:cs typeface="+mn-lt"/>
              </a:rPr>
              <a:t>contact course </a:t>
            </a:r>
            <a:r>
              <a:rPr lang="nl-NL" sz="1100" dirty="0" err="1">
                <a:ea typeface="+mn-lt"/>
                <a:cs typeface="+mn-lt"/>
              </a:rPr>
              <a:t>creator</a:t>
            </a:r>
            <a:endParaRPr lang="nl-NL" sz="1100" dirty="0"/>
          </a:p>
        </p:txBody>
      </p:sp>
    </p:spTree>
    <p:extLst>
      <p:ext uri="{BB962C8B-B14F-4D97-AF65-F5344CB8AC3E}">
        <p14:creationId xmlns:p14="http://schemas.microsoft.com/office/powerpoint/2010/main" val="3012976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mall Funds - Resources, and Review - Herefordshire Green Network">
            <a:extLst>
              <a:ext uri="{FF2B5EF4-FFF2-40B4-BE49-F238E27FC236}">
                <a16:creationId xmlns:a16="http://schemas.microsoft.com/office/drawing/2014/main" id="{9E6A0500-8CCF-2BFB-A289-3209BEAB6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625" y="992723"/>
            <a:ext cx="8536609" cy="554120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E8A60AA3-2753-BE9B-92EB-1575CE979B53}"/>
              </a:ext>
            </a:extLst>
          </p:cNvPr>
          <p:cNvSpPr txBox="1"/>
          <p:nvPr/>
        </p:nvSpPr>
        <p:spPr>
          <a:xfrm>
            <a:off x="132767" y="6533927"/>
            <a:ext cx="321067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100" dirty="0">
                <a:cs typeface="Calibri"/>
              </a:rPr>
              <a:t>Source: </a:t>
            </a:r>
            <a:r>
              <a:rPr lang="nl-NL" sz="1100" dirty="0">
                <a:ea typeface="+mn-lt"/>
                <a:cs typeface="+mn-lt"/>
              </a:rPr>
              <a:t>hgnetwork.org</a:t>
            </a:r>
            <a:endParaRPr lang="nl-NL" sz="1100" dirty="0"/>
          </a:p>
        </p:txBody>
      </p:sp>
    </p:spTree>
    <p:extLst>
      <p:ext uri="{BB962C8B-B14F-4D97-AF65-F5344CB8AC3E}">
        <p14:creationId xmlns:p14="http://schemas.microsoft.com/office/powerpoint/2010/main" val="315740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5367" y="833437"/>
            <a:ext cx="10515600" cy="1325563"/>
          </a:xfrm>
        </p:spPr>
        <p:txBody>
          <a:bodyPr/>
          <a:lstStyle/>
          <a:p>
            <a:r>
              <a:rPr lang="en-US" b="1" dirty="0"/>
              <a:t>Theory of Change </a:t>
            </a:r>
            <a:r>
              <a:rPr lang="en-US" b="1" dirty="0" err="1"/>
              <a:t>visualisation</a:t>
            </a:r>
            <a:endParaRPr lang="en-US" b="1" dirty="0"/>
          </a:p>
        </p:txBody>
      </p:sp>
      <p:sp>
        <p:nvSpPr>
          <p:cNvPr id="4" name="Tijdelijke aanduiding voor inhoud 2"/>
          <p:cNvSpPr txBox="1">
            <a:spLocks/>
          </p:cNvSpPr>
          <p:nvPr/>
        </p:nvSpPr>
        <p:spPr>
          <a:xfrm>
            <a:off x="4565624" y="2068448"/>
            <a:ext cx="5787744" cy="4292137"/>
          </a:xfrm>
          <a:prstGeom prst="rect">
            <a:avLst/>
          </a:prstGeom>
        </p:spPr>
        <p:txBody>
          <a:bodyPr lIns="91440" tIns="45720" rIns="91440" bIns="45720" anchor="t"/>
          <a:lstStyle>
            <a:lvl1pPr marL="288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50000"/>
              </a:lnSpc>
              <a:buFont typeface="Wingdings" pitchFamily="2" charset="2"/>
              <a:buChar char="ü"/>
            </a:pPr>
            <a:r>
              <a:rPr lang="en-US" dirty="0">
                <a:latin typeface="Calibri Light"/>
              </a:rPr>
              <a:t>There are no prototypes</a:t>
            </a:r>
          </a:p>
          <a:p>
            <a:pPr marL="285750" indent="-285750">
              <a:lnSpc>
                <a:spcPct val="150000"/>
              </a:lnSpc>
              <a:buFont typeface="Wingdings" pitchFamily="2" charset="2"/>
              <a:buChar char="ü"/>
            </a:pPr>
            <a:r>
              <a:rPr lang="en-US" dirty="0">
                <a:latin typeface="Calibri Light"/>
              </a:rPr>
              <a:t>Participation of stakeholders is essential</a:t>
            </a:r>
          </a:p>
          <a:p>
            <a:pPr marL="285750" indent="-285750">
              <a:lnSpc>
                <a:spcPct val="150000"/>
              </a:lnSpc>
              <a:buFont typeface="Wingdings" pitchFamily="2" charset="2"/>
              <a:buChar char="ü"/>
            </a:pPr>
            <a:r>
              <a:rPr lang="en-US" dirty="0">
                <a:latin typeface="Calibri Light"/>
              </a:rPr>
              <a:t>The core is showing change logic</a:t>
            </a:r>
          </a:p>
          <a:p>
            <a:pPr marL="285750" indent="-285750">
              <a:lnSpc>
                <a:spcPct val="150000"/>
              </a:lnSpc>
              <a:buFont typeface="Wingdings" pitchFamily="2" charset="2"/>
              <a:buChar char="ü"/>
            </a:pPr>
            <a:r>
              <a:rPr lang="en-US" dirty="0">
                <a:latin typeface="Calibri Light"/>
              </a:rPr>
              <a:t>Not suitable for very simple or very complex uncertain situations</a:t>
            </a:r>
          </a:p>
          <a:p>
            <a:pPr marL="285750" indent="-285750">
              <a:lnSpc>
                <a:spcPct val="150000"/>
              </a:lnSpc>
              <a:buFont typeface="Wingdings" pitchFamily="2" charset="2"/>
              <a:buChar char="ü"/>
            </a:pPr>
            <a:r>
              <a:rPr lang="en-US" dirty="0">
                <a:latin typeface="Calibri Light"/>
              </a:rPr>
              <a:t>Dynamic document</a:t>
            </a:r>
            <a:endParaRPr lang="nl-NL" dirty="0">
              <a:latin typeface="Calibri Light"/>
            </a:endParaRPr>
          </a:p>
          <a:p>
            <a:pPr marL="287655" indent="-287655">
              <a:lnSpc>
                <a:spcPct val="150000"/>
              </a:lnSpc>
            </a:pPr>
            <a:endParaRPr lang="nl-NL" dirty="0"/>
          </a:p>
        </p:txBody>
      </p:sp>
      <p:pic>
        <p:nvPicPr>
          <p:cNvPr id="5" name="Afbeelding 4">
            <a:extLst>
              <a:ext uri="{FF2B5EF4-FFF2-40B4-BE49-F238E27FC236}">
                <a16:creationId xmlns:a16="http://schemas.microsoft.com/office/drawing/2014/main" id="{FED56842-040F-A448-A12B-01093585460B}"/>
              </a:ext>
            </a:extLst>
          </p:cNvPr>
          <p:cNvPicPr>
            <a:picLocks noChangeAspect="1"/>
          </p:cNvPicPr>
          <p:nvPr/>
        </p:nvPicPr>
        <p:blipFill>
          <a:blip r:embed="rId3"/>
          <a:stretch>
            <a:fillRect/>
          </a:stretch>
        </p:blipFill>
        <p:spPr>
          <a:xfrm>
            <a:off x="655367" y="2159000"/>
            <a:ext cx="3683000" cy="2540000"/>
          </a:xfrm>
          <a:prstGeom prst="rect">
            <a:avLst/>
          </a:prstGeom>
        </p:spPr>
      </p:pic>
    </p:spTree>
    <p:extLst>
      <p:ext uri="{BB962C8B-B14F-4D97-AF65-F5344CB8AC3E}">
        <p14:creationId xmlns:p14="http://schemas.microsoft.com/office/powerpoint/2010/main" val="1584702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E3185F-D507-4F62-A64B-65DE0F30F7EE}"/>
              </a:ext>
            </a:extLst>
          </p:cNvPr>
          <p:cNvSpPr>
            <a:spLocks noChangeAspect="1"/>
          </p:cNvSpPr>
          <p:nvPr/>
        </p:nvSpPr>
        <p:spPr>
          <a:xfrm>
            <a:off x="-1" y="0"/>
            <a:ext cx="9906001" cy="6858000"/>
          </a:xfrm>
          <a:prstGeom prst="rect">
            <a:avLst/>
          </a:prstGeom>
          <a:solidFill>
            <a:srgbClr val="F58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ardrop 6">
            <a:extLst>
              <a:ext uri="{FF2B5EF4-FFF2-40B4-BE49-F238E27FC236}">
                <a16:creationId xmlns:a16="http://schemas.microsoft.com/office/drawing/2014/main" id="{30CE2227-BBF6-46B6-AF40-B083A46A4DAC}"/>
              </a:ext>
            </a:extLst>
          </p:cNvPr>
          <p:cNvSpPr>
            <a:spLocks noChangeAspect="1"/>
          </p:cNvSpPr>
          <p:nvPr/>
        </p:nvSpPr>
        <p:spPr>
          <a:xfrm>
            <a:off x="2929183" y="-178420"/>
            <a:ext cx="8118695" cy="7805854"/>
          </a:xfrm>
          <a:custGeom>
            <a:avLst/>
            <a:gdLst>
              <a:gd name="connsiteX0" fmla="*/ 0 w 7682455"/>
              <a:gd name="connsiteY0" fmla="*/ 3794318 h 7588635"/>
              <a:gd name="connsiteX1" fmla="*/ 3841228 w 7682455"/>
              <a:gd name="connsiteY1" fmla="*/ 0 h 7588635"/>
              <a:gd name="connsiteX2" fmla="*/ 7682455 w 7682455"/>
              <a:gd name="connsiteY2" fmla="*/ 0 h 7588635"/>
              <a:gd name="connsiteX3" fmla="*/ 7682455 w 7682455"/>
              <a:gd name="connsiteY3" fmla="*/ 3794318 h 7588635"/>
              <a:gd name="connsiteX4" fmla="*/ 3841227 w 7682455"/>
              <a:gd name="connsiteY4" fmla="*/ 7588636 h 7588635"/>
              <a:gd name="connsiteX5" fmla="*/ -1 w 7682455"/>
              <a:gd name="connsiteY5" fmla="*/ 3794318 h 7588635"/>
              <a:gd name="connsiteX6" fmla="*/ 0 w 7682455"/>
              <a:gd name="connsiteY6" fmla="*/ 3794318 h 7588635"/>
              <a:gd name="connsiteX0" fmla="*/ 1 w 7719032"/>
              <a:gd name="connsiteY0" fmla="*/ 3794318 h 7595378"/>
              <a:gd name="connsiteX1" fmla="*/ 3841229 w 7719032"/>
              <a:gd name="connsiteY1" fmla="*/ 0 h 7595378"/>
              <a:gd name="connsiteX2" fmla="*/ 7682456 w 7719032"/>
              <a:gd name="connsiteY2" fmla="*/ 0 h 7595378"/>
              <a:gd name="connsiteX3" fmla="*/ 7719032 w 7719032"/>
              <a:gd name="connsiteY3" fmla="*/ 5714558 h 7595378"/>
              <a:gd name="connsiteX4" fmla="*/ 3841228 w 7719032"/>
              <a:gd name="connsiteY4" fmla="*/ 7588636 h 7595378"/>
              <a:gd name="connsiteX5" fmla="*/ 0 w 7719032"/>
              <a:gd name="connsiteY5" fmla="*/ 3794318 h 7595378"/>
              <a:gd name="connsiteX6" fmla="*/ 1 w 7719032"/>
              <a:gd name="connsiteY6" fmla="*/ 3794318 h 759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9032" h="7595378">
                <a:moveTo>
                  <a:pt x="1" y="3794318"/>
                </a:moveTo>
                <a:cubicBezTo>
                  <a:pt x="1" y="1698774"/>
                  <a:pt x="1719777" y="0"/>
                  <a:pt x="3841229" y="0"/>
                </a:cubicBezTo>
                <a:lnTo>
                  <a:pt x="7682456" y="0"/>
                </a:lnTo>
                <a:cubicBezTo>
                  <a:pt x="7682456" y="1264773"/>
                  <a:pt x="7719032" y="4449785"/>
                  <a:pt x="7719032" y="5714558"/>
                </a:cubicBezTo>
                <a:cubicBezTo>
                  <a:pt x="7719032" y="7810102"/>
                  <a:pt x="5962680" y="7588636"/>
                  <a:pt x="3841228" y="7588636"/>
                </a:cubicBezTo>
                <a:cubicBezTo>
                  <a:pt x="1719776" y="7588636"/>
                  <a:pt x="0" y="5889862"/>
                  <a:pt x="0" y="3794318"/>
                </a:cubicBezTo>
                <a:lnTo>
                  <a:pt x="1" y="3794318"/>
                </a:ln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92D050"/>
              </a:solidFill>
            </a:endParaRPr>
          </a:p>
        </p:txBody>
      </p:sp>
      <p:pic>
        <p:nvPicPr>
          <p:cNvPr id="3" name="Picture 2" descr="A city with a river running through it&#10;&#10;Description automatically generated with low confidence">
            <a:extLst>
              <a:ext uri="{FF2B5EF4-FFF2-40B4-BE49-F238E27FC236}">
                <a16:creationId xmlns:a16="http://schemas.microsoft.com/office/drawing/2014/main" id="{94CEBF55-76E6-4506-9CC1-0F69D1DA1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086" y="-485192"/>
            <a:ext cx="9539344" cy="8350103"/>
          </a:xfrm>
          <a:prstGeom prst="ellipse">
            <a:avLst/>
          </a:prstGeom>
          <a:ln w="63500" cap="rnd">
            <a:noFill/>
          </a:ln>
          <a:effectLst>
            <a:outerShdw blurRad="381000" dist="292100" dir="5400000" sx="-80000" sy="-18000" rotWithShape="0">
              <a:srgbClr val="000000">
                <a:alpha val="22000"/>
              </a:srgbClr>
            </a:outerShdw>
          </a:effectLst>
        </p:spPr>
      </p:pic>
      <p:sp>
        <p:nvSpPr>
          <p:cNvPr id="8" name="Rectangle 7">
            <a:extLst>
              <a:ext uri="{FF2B5EF4-FFF2-40B4-BE49-F238E27FC236}">
                <a16:creationId xmlns:a16="http://schemas.microsoft.com/office/drawing/2014/main" id="{77810323-01D8-4392-BE77-72EBE9C0C980}"/>
              </a:ext>
            </a:extLst>
          </p:cNvPr>
          <p:cNvSpPr/>
          <p:nvPr/>
        </p:nvSpPr>
        <p:spPr>
          <a:xfrm>
            <a:off x="130601" y="686845"/>
            <a:ext cx="8168408" cy="4001095"/>
          </a:xfrm>
          <a:prstGeom prst="rect">
            <a:avLst/>
          </a:prstGeom>
          <a:noFill/>
        </p:spPr>
        <p:txBody>
          <a:bodyPr wrap="square" lIns="91440" tIns="45720" rIns="91440" bIns="45720">
            <a:spAutoFit/>
          </a:bodyPr>
          <a:lstStyle/>
          <a:p>
            <a:r>
              <a:rPr lang="en-US" b="1">
                <a:ln w="0">
                  <a:solidFill>
                    <a:schemeClr val="bg1"/>
                  </a:solidFill>
                </a:ln>
                <a:solidFill>
                  <a:schemeClr val="bg1"/>
                </a:solidFill>
                <a:effectLst>
                  <a:outerShdw blurRad="38100" dist="38100" dir="2700000" algn="tl">
                    <a:srgbClr val="000000">
                      <a:alpha val="43137"/>
                    </a:srgbClr>
                  </a:outerShdw>
                </a:effectLst>
              </a:rPr>
              <a:t>Lecture 2: </a:t>
            </a:r>
          </a:p>
          <a:p>
            <a:r>
              <a:rPr lang="en-US" sz="5600" b="1">
                <a:ln w="0">
                  <a:solidFill>
                    <a:schemeClr val="bg1"/>
                  </a:solidFill>
                </a:ln>
                <a:solidFill>
                  <a:schemeClr val="bg1"/>
                </a:solidFill>
                <a:effectLst>
                  <a:outerShdw blurRad="38100" dist="38100" dir="2700000" algn="tl">
                    <a:srgbClr val="000000">
                      <a:alpha val="43137"/>
                    </a:srgbClr>
                  </a:outerShdw>
                </a:effectLst>
              </a:rPr>
              <a:t>Knowing your social value</a:t>
            </a:r>
            <a:br>
              <a:rPr lang="en-US" sz="5600" b="1">
                <a:ln w="0">
                  <a:solidFill>
                    <a:schemeClr val="bg1"/>
                  </a:solidFill>
                </a:ln>
                <a:solidFill>
                  <a:schemeClr val="bg1"/>
                </a:solidFill>
                <a:effectLst>
                  <a:outerShdw blurRad="38100" dist="38100" dir="2700000" algn="tl">
                    <a:srgbClr val="000000">
                      <a:alpha val="43137"/>
                    </a:srgbClr>
                  </a:outerShdw>
                </a:effectLst>
              </a:rPr>
            </a:br>
            <a:r>
              <a:rPr lang="en-US" sz="5600" b="1">
                <a:ln w="0">
                  <a:solidFill>
                    <a:schemeClr val="bg1"/>
                  </a:solidFill>
                </a:ln>
                <a:solidFill>
                  <a:schemeClr val="bg1"/>
                </a:solidFill>
                <a:effectLst>
                  <a:outerShdw blurRad="38100" dist="38100" dir="2700000" algn="tl">
                    <a:srgbClr val="000000">
                      <a:alpha val="43137"/>
                    </a:srgbClr>
                  </a:outerShdw>
                </a:effectLst>
              </a:rPr>
              <a:t>(Theory of Change)</a:t>
            </a:r>
          </a:p>
          <a:p>
            <a:endParaRPr lang="en-US" sz="5400" b="1">
              <a:ln w="0">
                <a:solidFill>
                  <a:schemeClr val="bg1"/>
                </a:solidFill>
              </a:ln>
              <a:solidFill>
                <a:schemeClr val="bg1"/>
              </a:solidFill>
              <a:effectLst>
                <a:outerShdw blurRad="38100" dist="38100" dir="2700000" algn="tl">
                  <a:srgbClr val="000000">
                    <a:alpha val="43137"/>
                  </a:srgbClr>
                </a:outerShdw>
              </a:effectLst>
            </a:endParaRPr>
          </a:p>
          <a:p>
            <a:r>
              <a:rPr lang="en-US" b="1">
                <a:ln w="0">
                  <a:solidFill>
                    <a:schemeClr val="bg1"/>
                  </a:solidFill>
                </a:ln>
                <a:solidFill>
                  <a:schemeClr val="bg1"/>
                </a:solidFill>
                <a:effectLst>
                  <a:outerShdw blurRad="38100" dist="38100" dir="2700000" algn="tl">
                    <a:srgbClr val="000000">
                      <a:alpha val="43137"/>
                    </a:srgbClr>
                  </a:outerShdw>
                </a:effectLst>
              </a:rPr>
              <a:t>Course: </a:t>
            </a:r>
          </a:p>
          <a:p>
            <a:r>
              <a:rPr lang="en-US" b="1">
                <a:ln w="0">
                  <a:solidFill>
                    <a:schemeClr val="bg1"/>
                  </a:solidFill>
                </a:ln>
                <a:solidFill>
                  <a:schemeClr val="bg1"/>
                </a:solidFill>
                <a:effectLst>
                  <a:outerShdw blurRad="38100" dist="38100" dir="2700000" algn="tl">
                    <a:srgbClr val="000000">
                      <a:alpha val="43137"/>
                    </a:srgbClr>
                  </a:outerShdw>
                </a:effectLst>
              </a:rPr>
              <a:t>IMPACT ASSESSMENT THROUGH THEORY OF CHANGE</a:t>
            </a:r>
          </a:p>
          <a:p>
            <a:br>
              <a:rPr lang="nl-NL">
                <a:solidFill>
                  <a:schemeClr val="bg1"/>
                </a:solidFill>
                <a:effectLst>
                  <a:outerShdw blurRad="50800" dist="38100" dir="2700000" algn="tl" rotWithShape="0">
                    <a:prstClr val="black">
                      <a:alpha val="40000"/>
                    </a:prstClr>
                  </a:outerShdw>
                </a:effectLst>
              </a:rPr>
            </a:br>
            <a:endParaRPr lang="en-US">
              <a:ln w="0">
                <a:solidFill>
                  <a:schemeClr val="bg1"/>
                </a:solidFill>
              </a:ln>
              <a:solidFill>
                <a:schemeClr val="bg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B20D8B35-2F24-437F-9FF8-41F1A3706620}"/>
              </a:ext>
            </a:extLst>
          </p:cNvPr>
          <p:cNvSpPr>
            <a:spLocks noChangeAspect="1"/>
          </p:cNvSpPr>
          <p:nvPr/>
        </p:nvSpPr>
        <p:spPr>
          <a:xfrm>
            <a:off x="0" y="4772025"/>
            <a:ext cx="7877175" cy="151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Text, logo&#10;&#10;Description automatically generated">
            <a:extLst>
              <a:ext uri="{FF2B5EF4-FFF2-40B4-BE49-F238E27FC236}">
                <a16:creationId xmlns:a16="http://schemas.microsoft.com/office/drawing/2014/main" id="{503C7EC9-F23F-4507-8A98-156B988C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480" y="4772525"/>
            <a:ext cx="3835680" cy="136400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0B47A18-5B36-482E-8504-0A42F821A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080" y="5059325"/>
            <a:ext cx="4135684" cy="890499"/>
          </a:xfrm>
          <a:prstGeom prst="rect">
            <a:avLst/>
          </a:prstGeom>
        </p:spPr>
      </p:pic>
      <p:sp>
        <p:nvSpPr>
          <p:cNvPr id="2" name="Rectangle 1">
            <a:extLst>
              <a:ext uri="{FF2B5EF4-FFF2-40B4-BE49-F238E27FC236}">
                <a16:creationId xmlns:a16="http://schemas.microsoft.com/office/drawing/2014/main" id="{2AD3D4BC-05DF-832C-ACD1-F47CD2C86DE8}"/>
              </a:ext>
            </a:extLst>
          </p:cNvPr>
          <p:cNvSpPr/>
          <p:nvPr/>
        </p:nvSpPr>
        <p:spPr>
          <a:xfrm>
            <a:off x="8520545" y="4779817"/>
            <a:ext cx="3671455" cy="15101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dirty="0">
                <a:solidFill>
                  <a:schemeClr val="tx1"/>
                </a:solidFill>
                <a:latin typeface="+mj-lt"/>
              </a:rPr>
              <a:t>This material is dated </a:t>
            </a:r>
            <a:r>
              <a:rPr lang="en-US" sz="1000" b="1" dirty="0">
                <a:solidFill>
                  <a:schemeClr val="tx1"/>
                </a:solidFill>
                <a:latin typeface="+mj-lt"/>
              </a:rPr>
              <a:t>12-12-2023</a:t>
            </a:r>
            <a:r>
              <a:rPr lang="en-US" sz="1000" dirty="0">
                <a:solidFill>
                  <a:schemeClr val="tx1"/>
                </a:solidFill>
                <a:latin typeface="+mj-lt"/>
              </a:rPr>
              <a:t> and is licensed under Creative Commons ‘Attribution-</a:t>
            </a:r>
            <a:r>
              <a:rPr lang="en-US" sz="1000" dirty="0" err="1">
                <a:solidFill>
                  <a:schemeClr val="tx1"/>
                </a:solidFill>
                <a:latin typeface="+mj-lt"/>
              </a:rPr>
              <a:t>NonCommercial</a:t>
            </a:r>
            <a:r>
              <a:rPr lang="en-US" sz="1000" dirty="0">
                <a:solidFill>
                  <a:schemeClr val="tx1"/>
                </a:solidFill>
                <a:latin typeface="+mj-lt"/>
              </a:rPr>
              <a:t>-</a:t>
            </a:r>
            <a:r>
              <a:rPr lang="en-US" sz="1000" dirty="0" err="1">
                <a:solidFill>
                  <a:schemeClr val="tx1"/>
                </a:solidFill>
                <a:latin typeface="+mj-lt"/>
              </a:rPr>
              <a:t>ShareAlike</a:t>
            </a:r>
            <a:r>
              <a:rPr lang="en-US" sz="1000" dirty="0">
                <a:solidFill>
                  <a:schemeClr val="tx1"/>
                </a:solidFill>
                <a:latin typeface="+mj-lt"/>
              </a:rPr>
              <a:t> 4.0 International (</a:t>
            </a:r>
            <a:r>
              <a:rPr lang="en-US" sz="1000" dirty="0">
                <a:solidFill>
                  <a:schemeClr val="tx1"/>
                </a:solidFill>
                <a:latin typeface="+mj-lt"/>
                <a:hlinkClick r:id="rId6"/>
              </a:rPr>
              <a:t>CC BY-NC-SA 4.0</a:t>
            </a:r>
            <a:r>
              <a:rPr lang="en-US" sz="1000" dirty="0">
                <a:solidFill>
                  <a:schemeClr val="tx1"/>
                </a:solidFill>
                <a:latin typeface="+mj-lt"/>
              </a:rPr>
              <a:t>)</a:t>
            </a:r>
            <a:endParaRPr lang="nl-NL" sz="1000" dirty="0">
              <a:solidFill>
                <a:schemeClr val="tx1"/>
              </a:solidFill>
              <a:latin typeface="+mj-lt"/>
            </a:endParaRPr>
          </a:p>
        </p:txBody>
      </p:sp>
      <p:pic>
        <p:nvPicPr>
          <p:cNvPr id="7" name="Picture 6">
            <a:extLst>
              <a:ext uri="{FF2B5EF4-FFF2-40B4-BE49-F238E27FC236}">
                <a16:creationId xmlns:a16="http://schemas.microsoft.com/office/drawing/2014/main" id="{5A8C34CB-AB5E-19CA-E3E3-F99F2E7BD3E3}"/>
              </a:ext>
            </a:extLst>
          </p:cNvPr>
          <p:cNvPicPr/>
          <p:nvPr/>
        </p:nvPicPr>
        <p:blipFill rotWithShape="1">
          <a:blip r:embed="rId7"/>
          <a:srcRect l="5010" r="5010"/>
          <a:stretch/>
        </p:blipFill>
        <p:spPr>
          <a:xfrm>
            <a:off x="8672944" y="5316486"/>
            <a:ext cx="3366655" cy="902999"/>
          </a:xfrm>
          <a:prstGeom prst="rect">
            <a:avLst/>
          </a:prstGeom>
        </p:spPr>
      </p:pic>
    </p:spTree>
    <p:extLst>
      <p:ext uri="{BB962C8B-B14F-4D97-AF65-F5344CB8AC3E}">
        <p14:creationId xmlns:p14="http://schemas.microsoft.com/office/powerpoint/2010/main" val="4248083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ABA1B1-D61B-9B99-7924-31FB6939591A}"/>
              </a:ext>
            </a:extLst>
          </p:cNvPr>
          <p:cNvSpPr/>
          <p:nvPr/>
        </p:nvSpPr>
        <p:spPr>
          <a:xfrm>
            <a:off x="954157" y="4373217"/>
            <a:ext cx="2292626" cy="779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Graphic 4" descr="Ruler">
            <a:extLst>
              <a:ext uri="{FF2B5EF4-FFF2-40B4-BE49-F238E27FC236}">
                <a16:creationId xmlns:a16="http://schemas.microsoft.com/office/drawing/2014/main" id="{4C5C1E9D-626F-47BF-8BB5-388F6BDC8A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8572" y="3997143"/>
            <a:ext cx="1592145" cy="1592145"/>
          </a:xfrm>
          <a:prstGeom prst="rect">
            <a:avLst/>
          </a:prstGeom>
        </p:spPr>
      </p:pic>
      <p:sp>
        <p:nvSpPr>
          <p:cNvPr id="2" name="Title 1">
            <a:extLst>
              <a:ext uri="{FF2B5EF4-FFF2-40B4-BE49-F238E27FC236}">
                <a16:creationId xmlns:a16="http://schemas.microsoft.com/office/drawing/2014/main" id="{D2E54D6A-14B3-7C2F-35D4-261C997FB094}"/>
              </a:ext>
            </a:extLst>
          </p:cNvPr>
          <p:cNvSpPr>
            <a:spLocks noGrp="1"/>
          </p:cNvSpPr>
          <p:nvPr>
            <p:ph type="title"/>
          </p:nvPr>
        </p:nvSpPr>
        <p:spPr/>
        <p:txBody>
          <a:bodyPr/>
          <a:lstStyle/>
          <a:p>
            <a:r>
              <a:rPr lang="en-US" sz="4400" b="1" dirty="0">
                <a:solidFill>
                  <a:schemeClr val="tx1"/>
                </a:solidFill>
                <a:latin typeface="Calibri Light"/>
                <a:cs typeface="Calibri Light"/>
              </a:rPr>
              <a:t>Function 3. Measure change</a:t>
            </a:r>
            <a:endParaRPr lang="nl-NL" dirty="0"/>
          </a:p>
        </p:txBody>
      </p:sp>
      <p:pic>
        <p:nvPicPr>
          <p:cNvPr id="3" name="Afbeelding 5">
            <a:extLst>
              <a:ext uri="{FF2B5EF4-FFF2-40B4-BE49-F238E27FC236}">
                <a16:creationId xmlns:a16="http://schemas.microsoft.com/office/drawing/2014/main" id="{B50B3D94-FF87-D7FD-AFDA-E33BC9C7F9A8}"/>
              </a:ext>
            </a:extLst>
          </p:cNvPr>
          <p:cNvPicPr>
            <a:picLocks noChangeAspect="1"/>
          </p:cNvPicPr>
          <p:nvPr/>
        </p:nvPicPr>
        <p:blipFill>
          <a:blip r:embed="rId5"/>
          <a:stretch>
            <a:fillRect/>
          </a:stretch>
        </p:blipFill>
        <p:spPr>
          <a:xfrm>
            <a:off x="5228929" y="2169762"/>
            <a:ext cx="6008914" cy="3318080"/>
          </a:xfrm>
          <a:prstGeom prst="rect">
            <a:avLst/>
          </a:prstGeom>
          <a:effectLst>
            <a:outerShdw blurRad="50800" dist="38100" dir="2700000" algn="tl" rotWithShape="0">
              <a:prstClr val="black">
                <a:alpha val="40000"/>
              </a:prstClr>
            </a:outerShdw>
          </a:effectLst>
        </p:spPr>
      </p:pic>
      <p:sp>
        <p:nvSpPr>
          <p:cNvPr id="6" name="Tekstvak 5">
            <a:extLst>
              <a:ext uri="{FF2B5EF4-FFF2-40B4-BE49-F238E27FC236}">
                <a16:creationId xmlns:a16="http://schemas.microsoft.com/office/drawing/2014/main" id="{8C878F51-5A57-18E6-183B-07361A7EEC83}"/>
              </a:ext>
            </a:extLst>
          </p:cNvPr>
          <p:cNvSpPr txBox="1"/>
          <p:nvPr/>
        </p:nvSpPr>
        <p:spPr>
          <a:xfrm>
            <a:off x="5185386" y="5226232"/>
            <a:ext cx="143493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100" dirty="0">
                <a:latin typeface="Calibri Light"/>
                <a:cs typeface="Calibri Light"/>
              </a:rPr>
              <a:t>Source: aihr.com</a:t>
            </a:r>
            <a:endParaRPr lang="nl-NL" dirty="0"/>
          </a:p>
        </p:txBody>
      </p:sp>
    </p:spTree>
    <p:extLst>
      <p:ext uri="{BB962C8B-B14F-4D97-AF65-F5344CB8AC3E}">
        <p14:creationId xmlns:p14="http://schemas.microsoft.com/office/powerpoint/2010/main" val="3360494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6D748F-8D1B-433D-AB57-30D0374C6FCB}"/>
              </a:ext>
            </a:extLst>
          </p:cNvPr>
          <p:cNvPicPr>
            <a:picLocks noChangeAspect="1"/>
          </p:cNvPicPr>
          <p:nvPr/>
        </p:nvPicPr>
        <p:blipFill>
          <a:blip r:embed="rId3"/>
          <a:stretch>
            <a:fillRect/>
          </a:stretch>
        </p:blipFill>
        <p:spPr>
          <a:xfrm>
            <a:off x="3252779" y="341156"/>
            <a:ext cx="5248283" cy="6175688"/>
          </a:xfrm>
          <a:prstGeom prst="rect">
            <a:avLst/>
          </a:prstGeom>
        </p:spPr>
      </p:pic>
      <p:sp>
        <p:nvSpPr>
          <p:cNvPr id="7" name="Rectangle 6">
            <a:extLst>
              <a:ext uri="{FF2B5EF4-FFF2-40B4-BE49-F238E27FC236}">
                <a16:creationId xmlns:a16="http://schemas.microsoft.com/office/drawing/2014/main" id="{2626B449-98A3-4266-9D64-13E049C67138}"/>
              </a:ext>
            </a:extLst>
          </p:cNvPr>
          <p:cNvSpPr/>
          <p:nvPr/>
        </p:nvSpPr>
        <p:spPr>
          <a:xfrm>
            <a:off x="5333999" y="1651819"/>
            <a:ext cx="1406013" cy="717755"/>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tangle 9">
            <a:extLst>
              <a:ext uri="{FF2B5EF4-FFF2-40B4-BE49-F238E27FC236}">
                <a16:creationId xmlns:a16="http://schemas.microsoft.com/office/drawing/2014/main" id="{8128E3BA-1835-4921-AAD2-99A236279234}"/>
              </a:ext>
            </a:extLst>
          </p:cNvPr>
          <p:cNvSpPr/>
          <p:nvPr/>
        </p:nvSpPr>
        <p:spPr>
          <a:xfrm>
            <a:off x="5343829" y="3770672"/>
            <a:ext cx="1406013" cy="717755"/>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7584619-D355-40F5-83FC-372D96ED0366}"/>
              </a:ext>
            </a:extLst>
          </p:cNvPr>
          <p:cNvSpPr/>
          <p:nvPr/>
        </p:nvSpPr>
        <p:spPr>
          <a:xfrm>
            <a:off x="5343830" y="4488427"/>
            <a:ext cx="1406013" cy="717755"/>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Rectangle 11">
            <a:extLst>
              <a:ext uri="{FF2B5EF4-FFF2-40B4-BE49-F238E27FC236}">
                <a16:creationId xmlns:a16="http://schemas.microsoft.com/office/drawing/2014/main" id="{E6750445-8D3E-40ED-9927-AFC0A55F8965}"/>
              </a:ext>
            </a:extLst>
          </p:cNvPr>
          <p:cNvSpPr/>
          <p:nvPr/>
        </p:nvSpPr>
        <p:spPr>
          <a:xfrm>
            <a:off x="5336457" y="219740"/>
            <a:ext cx="1406013" cy="717755"/>
          </a:xfrm>
          <a:prstGeom prst="rect">
            <a:avLst/>
          </a:prstGeom>
          <a:noFill/>
          <a:ln w="28575">
            <a:solidFill>
              <a:srgbClr val="5B9BD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486FB1E7-9FE6-4BCC-8D9D-A99BD2B8ED19}"/>
              </a:ext>
            </a:extLst>
          </p:cNvPr>
          <p:cNvSpPr/>
          <p:nvPr/>
        </p:nvSpPr>
        <p:spPr>
          <a:xfrm>
            <a:off x="1074174" y="3070122"/>
            <a:ext cx="1406013" cy="717755"/>
          </a:xfrm>
          <a:prstGeom prst="rect">
            <a:avLst/>
          </a:prstGeom>
          <a:solidFill>
            <a:srgbClr val="5B9BD5"/>
          </a:solidFill>
          <a:ln w="28575">
            <a:solidFill>
              <a:srgbClr val="5B9BD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MEASURE to </a:t>
            </a:r>
            <a:r>
              <a:rPr lang="en-US" i="1" dirty="0"/>
              <a:t>prove</a:t>
            </a:r>
            <a:endParaRPr lang="nl-NL" i="1" dirty="0"/>
          </a:p>
        </p:txBody>
      </p:sp>
      <p:sp>
        <p:nvSpPr>
          <p:cNvPr id="14" name="Rectangle 13">
            <a:extLst>
              <a:ext uri="{FF2B5EF4-FFF2-40B4-BE49-F238E27FC236}">
                <a16:creationId xmlns:a16="http://schemas.microsoft.com/office/drawing/2014/main" id="{8599C297-7FC2-4665-8615-3B2160B3D853}"/>
              </a:ext>
            </a:extLst>
          </p:cNvPr>
          <p:cNvSpPr/>
          <p:nvPr/>
        </p:nvSpPr>
        <p:spPr>
          <a:xfrm>
            <a:off x="9355553" y="3070122"/>
            <a:ext cx="1406013" cy="717755"/>
          </a:xfrm>
          <a:prstGeom prst="rect">
            <a:avLst/>
          </a:prstGeom>
          <a:solidFill>
            <a:schemeClr val="accent2"/>
          </a:solid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MEASURE to </a:t>
            </a:r>
            <a:r>
              <a:rPr lang="en-US" i="1"/>
              <a:t>improve</a:t>
            </a:r>
            <a:endParaRPr lang="nl-NL" i="1"/>
          </a:p>
        </p:txBody>
      </p:sp>
    </p:spTree>
    <p:extLst>
      <p:ext uri="{BB962C8B-B14F-4D97-AF65-F5344CB8AC3E}">
        <p14:creationId xmlns:p14="http://schemas.microsoft.com/office/powerpoint/2010/main" val="310254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t="3715"/>
          <a:stretch/>
        </p:blipFill>
        <p:spPr>
          <a:xfrm>
            <a:off x="611872" y="1361828"/>
            <a:ext cx="8355686" cy="4952431"/>
          </a:xfrm>
          <a:prstGeom prst="rect">
            <a:avLst/>
          </a:prstGeom>
        </p:spPr>
      </p:pic>
      <p:sp>
        <p:nvSpPr>
          <p:cNvPr id="4" name="Rechthoek 3"/>
          <p:cNvSpPr/>
          <p:nvPr/>
        </p:nvSpPr>
        <p:spPr>
          <a:xfrm>
            <a:off x="947704" y="1600820"/>
            <a:ext cx="3265814" cy="1065326"/>
          </a:xfrm>
          <a:prstGeom prst="rect">
            <a:avLst/>
          </a:prstGeom>
          <a:solidFill>
            <a:srgbClr val="FFFFFF">
              <a:alpha val="76863"/>
            </a:srgb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prstClr val="white"/>
              </a:solidFill>
              <a:latin typeface="Century Gothic"/>
            </a:endParaRPr>
          </a:p>
        </p:txBody>
      </p:sp>
      <p:sp>
        <p:nvSpPr>
          <p:cNvPr id="5" name="Rechthoek 4"/>
          <p:cNvSpPr/>
          <p:nvPr/>
        </p:nvSpPr>
        <p:spPr>
          <a:xfrm>
            <a:off x="6037549" y="1572216"/>
            <a:ext cx="2930011" cy="3745301"/>
          </a:xfrm>
          <a:prstGeom prst="rect">
            <a:avLst/>
          </a:prstGeom>
          <a:solidFill>
            <a:srgbClr val="FFFFFF">
              <a:alpha val="76863"/>
            </a:srgb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prstClr val="white"/>
              </a:solidFill>
              <a:latin typeface="Century Gothic"/>
            </a:endParaRPr>
          </a:p>
        </p:txBody>
      </p:sp>
      <p:sp>
        <p:nvSpPr>
          <p:cNvPr id="10" name="Rechthoek 9"/>
          <p:cNvSpPr/>
          <p:nvPr/>
        </p:nvSpPr>
        <p:spPr>
          <a:xfrm rot="5400000">
            <a:off x="2481853" y="2959550"/>
            <a:ext cx="920403" cy="3795531"/>
          </a:xfrm>
          <a:prstGeom prst="rect">
            <a:avLst/>
          </a:prstGeom>
          <a:noFill/>
          <a:ln w="603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prstClr val="white"/>
              </a:solidFill>
              <a:latin typeface="Century Gothic"/>
            </a:endParaRPr>
          </a:p>
        </p:txBody>
      </p:sp>
      <p:sp>
        <p:nvSpPr>
          <p:cNvPr id="11" name="Rechthoek 10"/>
          <p:cNvSpPr/>
          <p:nvPr/>
        </p:nvSpPr>
        <p:spPr>
          <a:xfrm>
            <a:off x="1039743" y="2716328"/>
            <a:ext cx="1934806" cy="1498176"/>
          </a:xfrm>
          <a:prstGeom prst="rect">
            <a:avLst/>
          </a:prstGeom>
          <a:noFill/>
          <a:ln w="603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prstClr val="white"/>
              </a:solidFill>
              <a:latin typeface="Century Gothic"/>
            </a:endParaRPr>
          </a:p>
        </p:txBody>
      </p:sp>
      <p:sp>
        <p:nvSpPr>
          <p:cNvPr id="13" name="Rechthoek 12"/>
          <p:cNvSpPr/>
          <p:nvPr/>
        </p:nvSpPr>
        <p:spPr>
          <a:xfrm>
            <a:off x="896156" y="5361783"/>
            <a:ext cx="7789154" cy="673100"/>
          </a:xfrm>
          <a:prstGeom prst="rect">
            <a:avLst/>
          </a:prstGeom>
          <a:no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prstClr val="white"/>
              </a:solidFill>
              <a:latin typeface="Century Gothic"/>
            </a:endParaRPr>
          </a:p>
        </p:txBody>
      </p:sp>
      <p:sp>
        <p:nvSpPr>
          <p:cNvPr id="15" name="Tekstvak 14"/>
          <p:cNvSpPr txBox="1"/>
          <p:nvPr/>
        </p:nvSpPr>
        <p:spPr>
          <a:xfrm>
            <a:off x="896158" y="2078165"/>
            <a:ext cx="1914307" cy="523220"/>
          </a:xfrm>
          <a:prstGeom prst="rect">
            <a:avLst/>
          </a:prstGeom>
          <a:noFill/>
        </p:spPr>
        <p:txBody>
          <a:bodyPr wrap="none" rtlCol="0">
            <a:spAutoFit/>
          </a:bodyPr>
          <a:lstStyle/>
          <a:p>
            <a:pPr defTabSz="914378"/>
            <a:r>
              <a:rPr lang="nl-NL" sz="2800" b="1">
                <a:solidFill>
                  <a:srgbClr val="00B0F0"/>
                </a:solidFill>
                <a:latin typeface="Century Gothic"/>
              </a:rPr>
              <a:t>Interviews</a:t>
            </a:r>
          </a:p>
        </p:txBody>
      </p:sp>
      <p:sp>
        <p:nvSpPr>
          <p:cNvPr id="16" name="Tekstvak 15"/>
          <p:cNvSpPr txBox="1"/>
          <p:nvPr/>
        </p:nvSpPr>
        <p:spPr>
          <a:xfrm rot="5400000">
            <a:off x="7891722" y="5007417"/>
            <a:ext cx="2555310" cy="523220"/>
          </a:xfrm>
          <a:prstGeom prst="rect">
            <a:avLst/>
          </a:prstGeom>
          <a:noFill/>
        </p:spPr>
        <p:txBody>
          <a:bodyPr wrap="square" rtlCol="0">
            <a:spAutoFit/>
          </a:bodyPr>
          <a:lstStyle/>
          <a:p>
            <a:pPr defTabSz="914378"/>
            <a:r>
              <a:rPr lang="nl-NL" sz="2800" b="1">
                <a:solidFill>
                  <a:srgbClr val="7030A0"/>
                </a:solidFill>
                <a:latin typeface="Century Gothic"/>
              </a:rPr>
              <a:t>Monitoring</a:t>
            </a:r>
          </a:p>
        </p:txBody>
      </p:sp>
      <p:sp>
        <p:nvSpPr>
          <p:cNvPr id="17" name="Rechthoek 16"/>
          <p:cNvSpPr/>
          <p:nvPr/>
        </p:nvSpPr>
        <p:spPr>
          <a:xfrm>
            <a:off x="4230984" y="1572213"/>
            <a:ext cx="1806565" cy="2604792"/>
          </a:xfrm>
          <a:prstGeom prst="rect">
            <a:avLst/>
          </a:prstGeom>
          <a:noFill/>
          <a:ln w="603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prstClr val="white"/>
              </a:solidFill>
              <a:latin typeface="Century Gothic"/>
            </a:endParaRPr>
          </a:p>
        </p:txBody>
      </p:sp>
      <p:sp>
        <p:nvSpPr>
          <p:cNvPr id="18" name="Tekstvak 17"/>
          <p:cNvSpPr txBox="1"/>
          <p:nvPr/>
        </p:nvSpPr>
        <p:spPr>
          <a:xfrm>
            <a:off x="6044150" y="2404535"/>
            <a:ext cx="1786066" cy="523220"/>
          </a:xfrm>
          <a:prstGeom prst="rect">
            <a:avLst/>
          </a:prstGeom>
          <a:noFill/>
        </p:spPr>
        <p:txBody>
          <a:bodyPr wrap="none" rtlCol="0">
            <a:spAutoFit/>
          </a:bodyPr>
          <a:lstStyle/>
          <a:p>
            <a:pPr defTabSz="914378"/>
            <a:r>
              <a:rPr lang="nl-NL" sz="2800" b="1" err="1">
                <a:solidFill>
                  <a:srgbClr val="92D050"/>
                </a:solidFill>
                <a:latin typeface="Century Gothic"/>
              </a:rPr>
              <a:t>Literature</a:t>
            </a:r>
            <a:endParaRPr lang="nl-NL" sz="2800" b="1">
              <a:solidFill>
                <a:srgbClr val="92D050"/>
              </a:solidFill>
              <a:latin typeface="Century Gothic"/>
            </a:endParaRPr>
          </a:p>
        </p:txBody>
      </p:sp>
      <p:sp>
        <p:nvSpPr>
          <p:cNvPr id="20" name="Rechthoek 19"/>
          <p:cNvSpPr/>
          <p:nvPr/>
        </p:nvSpPr>
        <p:spPr>
          <a:xfrm>
            <a:off x="2992015" y="2601386"/>
            <a:ext cx="1221505" cy="1603576"/>
          </a:xfrm>
          <a:prstGeom prst="rect">
            <a:avLst/>
          </a:prstGeom>
          <a:solidFill>
            <a:srgbClr val="FFFFFF">
              <a:alpha val="76863"/>
            </a:srgb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prstClr val="white"/>
              </a:solidFill>
              <a:latin typeface="Century Gothic"/>
            </a:endParaRPr>
          </a:p>
        </p:txBody>
      </p:sp>
      <p:sp>
        <p:nvSpPr>
          <p:cNvPr id="21" name="Rechthoek 20"/>
          <p:cNvSpPr/>
          <p:nvPr/>
        </p:nvSpPr>
        <p:spPr>
          <a:xfrm>
            <a:off x="4881854" y="4221275"/>
            <a:ext cx="1155695" cy="1124811"/>
          </a:xfrm>
          <a:prstGeom prst="rect">
            <a:avLst/>
          </a:prstGeom>
          <a:solidFill>
            <a:srgbClr val="FFFFFF">
              <a:alpha val="76863"/>
            </a:srgb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prstClr val="white"/>
              </a:solidFill>
              <a:latin typeface="Century Gothic"/>
            </a:endParaRPr>
          </a:p>
        </p:txBody>
      </p:sp>
      <p:sp>
        <p:nvSpPr>
          <p:cNvPr id="14" name="Tekstvak 13"/>
          <p:cNvSpPr txBox="1"/>
          <p:nvPr/>
        </p:nvSpPr>
        <p:spPr>
          <a:xfrm>
            <a:off x="4993004" y="4507784"/>
            <a:ext cx="2610010" cy="523220"/>
          </a:xfrm>
          <a:prstGeom prst="rect">
            <a:avLst/>
          </a:prstGeom>
          <a:noFill/>
        </p:spPr>
        <p:txBody>
          <a:bodyPr wrap="none" rtlCol="0">
            <a:spAutoFit/>
          </a:bodyPr>
          <a:lstStyle/>
          <a:p>
            <a:pPr defTabSz="914378"/>
            <a:r>
              <a:rPr lang="nl-NL" sz="2800" b="1">
                <a:solidFill>
                  <a:srgbClr val="E7E6E6">
                    <a:lumMod val="50000"/>
                  </a:srgbClr>
                </a:solidFill>
                <a:latin typeface="Century Gothic"/>
              </a:rPr>
              <a:t>Questionnaire</a:t>
            </a:r>
          </a:p>
        </p:txBody>
      </p:sp>
    </p:spTree>
    <p:extLst>
      <p:ext uri="{BB962C8B-B14F-4D97-AF65-F5344CB8AC3E}">
        <p14:creationId xmlns:p14="http://schemas.microsoft.com/office/powerpoint/2010/main" val="328451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5" grpId="0"/>
      <p:bldP spid="16" grpId="0"/>
      <p:bldP spid="17" grpId="0" animBg="1"/>
      <p:bldP spid="18" grpId="0"/>
      <p:bldP spid="20" grpId="0" animBg="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F852AA-CC11-22D0-CE83-1EBF544E0041}"/>
              </a:ext>
            </a:extLst>
          </p:cNvPr>
          <p:cNvSpPr>
            <a:spLocks noGrp="1"/>
          </p:cNvSpPr>
          <p:nvPr>
            <p:ph type="title"/>
          </p:nvPr>
        </p:nvSpPr>
        <p:spPr/>
        <p:txBody>
          <a:bodyPr/>
          <a:lstStyle/>
          <a:p>
            <a:r>
              <a:rPr lang="en-US" sz="4400" b="1" dirty="0">
                <a:solidFill>
                  <a:schemeClr val="tx1"/>
                </a:solidFill>
                <a:latin typeface="Calibri Light"/>
                <a:cs typeface="Calibri Light"/>
              </a:rPr>
              <a:t>Function 4. Make strategic choices</a:t>
            </a:r>
            <a:endParaRPr lang="nl-NL" dirty="0"/>
          </a:p>
        </p:txBody>
      </p:sp>
      <p:pic>
        <p:nvPicPr>
          <p:cNvPr id="3" name="Content Placeholder 3" descr="aidcascadecartoon.jpg">
            <a:extLst>
              <a:ext uri="{FF2B5EF4-FFF2-40B4-BE49-F238E27FC236}">
                <a16:creationId xmlns:a16="http://schemas.microsoft.com/office/drawing/2014/main" id="{4C33E3CA-4861-E431-DCC2-7D391C64F5CB}"/>
              </a:ext>
            </a:extLst>
          </p:cNvPr>
          <p:cNvPicPr>
            <a:picLocks noChangeAspect="1"/>
          </p:cNvPicPr>
          <p:nvPr/>
        </p:nvPicPr>
        <p:blipFill>
          <a:blip r:embed="rId3" cstate="print">
            <a:extLst>
              <a:ext uri="{28A0092B-C50C-407E-A947-70E740481C1C}">
                <a14:useLocalDpi xmlns:a14="http://schemas.microsoft.com/office/drawing/2010/main" val="0"/>
              </a:ext>
            </a:extLst>
          </a:blip>
          <a:srcRect l="-15807" r="-15807"/>
          <a:stretch>
            <a:fillRect/>
          </a:stretch>
        </p:blipFill>
        <p:spPr>
          <a:xfrm>
            <a:off x="3838668" y="1580985"/>
            <a:ext cx="7937696" cy="4365537"/>
          </a:xfrm>
          <a:prstGeom prst="rect">
            <a:avLst/>
          </a:prstGeom>
        </p:spPr>
      </p:pic>
      <p:sp>
        <p:nvSpPr>
          <p:cNvPr id="2" name="Tekstvak 1">
            <a:extLst>
              <a:ext uri="{FF2B5EF4-FFF2-40B4-BE49-F238E27FC236}">
                <a16:creationId xmlns:a16="http://schemas.microsoft.com/office/drawing/2014/main" id="{A9B3EAFA-F6FB-696B-F955-EEDF3A9F4878}"/>
              </a:ext>
            </a:extLst>
          </p:cNvPr>
          <p:cNvSpPr txBox="1"/>
          <p:nvPr/>
        </p:nvSpPr>
        <p:spPr>
          <a:xfrm>
            <a:off x="9405134" y="5736404"/>
            <a:ext cx="237161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100" dirty="0">
                <a:cs typeface="Calibri"/>
              </a:rPr>
              <a:t>Source: </a:t>
            </a:r>
            <a:r>
              <a:rPr lang="nl-NL" sz="1100" dirty="0">
                <a:ea typeface="+mn-lt"/>
                <a:cs typeface="+mn-lt"/>
              </a:rPr>
              <a:t>irrawaddy.com</a:t>
            </a:r>
            <a:endParaRPr lang="nl-NL" sz="1100" dirty="0"/>
          </a:p>
        </p:txBody>
      </p:sp>
      <p:sp>
        <p:nvSpPr>
          <p:cNvPr id="7" name="Rectangle 6">
            <a:extLst>
              <a:ext uri="{FF2B5EF4-FFF2-40B4-BE49-F238E27FC236}">
                <a16:creationId xmlns:a16="http://schemas.microsoft.com/office/drawing/2014/main" id="{2A9366C6-F2DD-A646-9FAC-FEF740ACA047}"/>
              </a:ext>
            </a:extLst>
          </p:cNvPr>
          <p:cNvSpPr/>
          <p:nvPr/>
        </p:nvSpPr>
        <p:spPr>
          <a:xfrm>
            <a:off x="954157" y="4373217"/>
            <a:ext cx="2292626" cy="779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Graphic 5" descr="Playbook">
            <a:extLst>
              <a:ext uri="{FF2B5EF4-FFF2-40B4-BE49-F238E27FC236}">
                <a16:creationId xmlns:a16="http://schemas.microsoft.com/office/drawing/2014/main" id="{928CB874-0FD5-40E8-8CE6-B2C7BFB37F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469" y="3939390"/>
            <a:ext cx="1646755" cy="1646755"/>
          </a:xfrm>
          <a:prstGeom prst="rect">
            <a:avLst/>
          </a:prstGeom>
        </p:spPr>
      </p:pic>
    </p:spTree>
    <p:extLst>
      <p:ext uri="{BB962C8B-B14F-4D97-AF65-F5344CB8AC3E}">
        <p14:creationId xmlns:p14="http://schemas.microsoft.com/office/powerpoint/2010/main" val="1078590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839506" y="2212811"/>
            <a:ext cx="7671816" cy="2807208"/>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66"/>
              </a:solidFill>
            </a:endParaRPr>
          </a:p>
        </p:txBody>
      </p:sp>
      <p:sp>
        <p:nvSpPr>
          <p:cNvPr id="2" name="Title 1"/>
          <p:cNvSpPr>
            <a:spLocks noGrp="1"/>
          </p:cNvSpPr>
          <p:nvPr>
            <p:ph type="title" idx="4294967295"/>
          </p:nvPr>
        </p:nvSpPr>
        <p:spPr>
          <a:xfrm>
            <a:off x="842989" y="401990"/>
            <a:ext cx="10515600" cy="1325562"/>
          </a:xfrm>
        </p:spPr>
        <p:txBody>
          <a:bodyPr/>
          <a:lstStyle/>
          <a:p>
            <a:r>
              <a:rPr lang="en-US" b="1" dirty="0"/>
              <a:t>Three “spheres”</a:t>
            </a:r>
          </a:p>
        </p:txBody>
      </p:sp>
      <p:sp>
        <p:nvSpPr>
          <p:cNvPr id="4" name="Oval 3"/>
          <p:cNvSpPr/>
          <p:nvPr/>
        </p:nvSpPr>
        <p:spPr>
          <a:xfrm>
            <a:off x="839506" y="2512379"/>
            <a:ext cx="5239512" cy="2160168"/>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66"/>
              </a:solidFill>
            </a:endParaRPr>
          </a:p>
        </p:txBody>
      </p:sp>
      <p:sp>
        <p:nvSpPr>
          <p:cNvPr id="5" name="Oval 4"/>
          <p:cNvSpPr/>
          <p:nvPr/>
        </p:nvSpPr>
        <p:spPr>
          <a:xfrm>
            <a:off x="827314" y="2992236"/>
            <a:ext cx="3171444" cy="1271016"/>
          </a:xfrm>
          <a:prstGeom prst="ellipse">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66"/>
              </a:solidFill>
            </a:endParaRPr>
          </a:p>
        </p:txBody>
      </p:sp>
      <p:cxnSp>
        <p:nvCxnSpPr>
          <p:cNvPr id="8" name="Straight Arrow Connector 7"/>
          <p:cNvCxnSpPr>
            <a:cxnSpLocks/>
          </p:cNvCxnSpPr>
          <p:nvPr/>
        </p:nvCxnSpPr>
        <p:spPr>
          <a:xfrm flipV="1">
            <a:off x="1022386" y="5567050"/>
            <a:ext cx="1006256" cy="1219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p:cNvCxnSpPr>
            <a:cxnSpLocks/>
          </p:cNvCxnSpPr>
          <p:nvPr/>
        </p:nvCxnSpPr>
        <p:spPr>
          <a:xfrm flipV="1">
            <a:off x="2095932" y="5564002"/>
            <a:ext cx="972312" cy="15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p:cNvCxnSpPr>
            <a:cxnSpLocks/>
          </p:cNvCxnSpPr>
          <p:nvPr/>
        </p:nvCxnSpPr>
        <p:spPr>
          <a:xfrm>
            <a:off x="3135534" y="5579242"/>
            <a:ext cx="91228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p:cNvCxnSpPr>
            <a:cxnSpLocks/>
          </p:cNvCxnSpPr>
          <p:nvPr/>
        </p:nvCxnSpPr>
        <p:spPr>
          <a:xfrm>
            <a:off x="4115111" y="5564554"/>
            <a:ext cx="2390394" cy="146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p:cNvCxnSpPr>
            <a:cxnSpLocks/>
          </p:cNvCxnSpPr>
          <p:nvPr/>
        </p:nvCxnSpPr>
        <p:spPr>
          <a:xfrm>
            <a:off x="6572794" y="5579242"/>
            <a:ext cx="193852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1128166" y="5712671"/>
            <a:ext cx="1439556" cy="307777"/>
          </a:xfrm>
          <a:prstGeom prst="rect">
            <a:avLst/>
          </a:prstGeom>
          <a:noFill/>
        </p:spPr>
        <p:txBody>
          <a:bodyPr wrap="square" lIns="91440" tIns="45720" rIns="91440" bIns="45720" rtlCol="0" anchor="t">
            <a:spAutoFit/>
          </a:bodyPr>
          <a:lstStyle/>
          <a:p>
            <a:r>
              <a:rPr lang="en-US" sz="1400" dirty="0">
                <a:latin typeface="Calibri Light"/>
                <a:cs typeface="Calibri Light"/>
              </a:rPr>
              <a:t>Timeframe</a:t>
            </a:r>
          </a:p>
        </p:txBody>
      </p:sp>
      <p:sp>
        <p:nvSpPr>
          <p:cNvPr id="21" name="TextBox 20"/>
          <p:cNvSpPr txBox="1"/>
          <p:nvPr/>
        </p:nvSpPr>
        <p:spPr>
          <a:xfrm>
            <a:off x="2116618" y="5170173"/>
            <a:ext cx="998636" cy="307777"/>
          </a:xfrm>
          <a:prstGeom prst="rect">
            <a:avLst/>
          </a:prstGeom>
          <a:noFill/>
        </p:spPr>
        <p:txBody>
          <a:bodyPr wrap="square" lIns="91440" tIns="45720" rIns="91440" bIns="45720" rtlCol="0" anchor="t">
            <a:spAutoFit/>
          </a:bodyPr>
          <a:lstStyle/>
          <a:p>
            <a:r>
              <a:rPr lang="en-US" sz="1400" dirty="0">
                <a:latin typeface="Calibri Light"/>
                <a:cs typeface="Calibri Light"/>
              </a:rPr>
              <a:t>Activities</a:t>
            </a:r>
          </a:p>
        </p:txBody>
      </p:sp>
      <p:sp>
        <p:nvSpPr>
          <p:cNvPr id="22" name="TextBox 21"/>
          <p:cNvSpPr txBox="1"/>
          <p:nvPr/>
        </p:nvSpPr>
        <p:spPr>
          <a:xfrm>
            <a:off x="3177911" y="5170882"/>
            <a:ext cx="905256" cy="307777"/>
          </a:xfrm>
          <a:prstGeom prst="rect">
            <a:avLst/>
          </a:prstGeom>
          <a:noFill/>
        </p:spPr>
        <p:txBody>
          <a:bodyPr wrap="square" lIns="91440" tIns="45720" rIns="91440" bIns="45720" rtlCol="0" anchor="t">
            <a:spAutoFit/>
          </a:bodyPr>
          <a:lstStyle/>
          <a:p>
            <a:r>
              <a:rPr lang="en-US" sz="1400" dirty="0">
                <a:latin typeface="Calibri Light"/>
                <a:cs typeface="Calibri Light"/>
              </a:rPr>
              <a:t>Outputs</a:t>
            </a:r>
          </a:p>
        </p:txBody>
      </p:sp>
      <p:sp>
        <p:nvSpPr>
          <p:cNvPr id="23" name="TextBox 22"/>
          <p:cNvSpPr txBox="1"/>
          <p:nvPr/>
        </p:nvSpPr>
        <p:spPr>
          <a:xfrm>
            <a:off x="4743994" y="5162613"/>
            <a:ext cx="1095756" cy="307777"/>
          </a:xfrm>
          <a:prstGeom prst="rect">
            <a:avLst/>
          </a:prstGeom>
          <a:noFill/>
        </p:spPr>
        <p:txBody>
          <a:bodyPr wrap="square" lIns="91440" tIns="45720" rIns="91440" bIns="45720" rtlCol="0" anchor="t">
            <a:spAutoFit/>
          </a:bodyPr>
          <a:lstStyle/>
          <a:p>
            <a:r>
              <a:rPr lang="en-US" sz="1400" dirty="0">
                <a:latin typeface="Calibri Light"/>
                <a:cs typeface="Calibri Light"/>
              </a:rPr>
              <a:t>Outcomes</a:t>
            </a:r>
          </a:p>
        </p:txBody>
      </p:sp>
      <p:sp>
        <p:nvSpPr>
          <p:cNvPr id="24" name="TextBox 23"/>
          <p:cNvSpPr txBox="1"/>
          <p:nvPr/>
        </p:nvSpPr>
        <p:spPr>
          <a:xfrm>
            <a:off x="7182394" y="5128474"/>
            <a:ext cx="905256" cy="307777"/>
          </a:xfrm>
          <a:prstGeom prst="rect">
            <a:avLst/>
          </a:prstGeom>
          <a:noFill/>
        </p:spPr>
        <p:txBody>
          <a:bodyPr wrap="square" lIns="91440" tIns="45720" rIns="91440" bIns="45720" rtlCol="0" anchor="t">
            <a:spAutoFit/>
          </a:bodyPr>
          <a:lstStyle/>
          <a:p>
            <a:r>
              <a:rPr lang="en-US" sz="1400" dirty="0">
                <a:latin typeface="Calibri Light"/>
                <a:cs typeface="Calibri Light"/>
              </a:rPr>
              <a:t>Impact</a:t>
            </a:r>
          </a:p>
        </p:txBody>
      </p:sp>
      <p:cxnSp>
        <p:nvCxnSpPr>
          <p:cNvPr id="26" name="Straight Arrow Connector 25"/>
          <p:cNvCxnSpPr>
            <a:cxnSpLocks/>
          </p:cNvCxnSpPr>
          <p:nvPr/>
        </p:nvCxnSpPr>
        <p:spPr>
          <a:xfrm flipV="1">
            <a:off x="1002594" y="5997875"/>
            <a:ext cx="7488936" cy="5226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212451" y="5168806"/>
            <a:ext cx="905256" cy="307777"/>
          </a:xfrm>
          <a:prstGeom prst="rect">
            <a:avLst/>
          </a:prstGeom>
          <a:noFill/>
        </p:spPr>
        <p:txBody>
          <a:bodyPr wrap="square" lIns="91440" tIns="45720" rIns="91440" bIns="45720" rtlCol="0" anchor="t">
            <a:spAutoFit/>
          </a:bodyPr>
          <a:lstStyle/>
          <a:p>
            <a:r>
              <a:rPr lang="en-US" sz="1400" dirty="0">
                <a:latin typeface="Calibri Light"/>
                <a:cs typeface="Calibri Light"/>
              </a:rPr>
              <a:t>Input</a:t>
            </a:r>
          </a:p>
        </p:txBody>
      </p:sp>
      <p:sp>
        <p:nvSpPr>
          <p:cNvPr id="3" name="Rectangle 2">
            <a:extLst>
              <a:ext uri="{FF2B5EF4-FFF2-40B4-BE49-F238E27FC236}">
                <a16:creationId xmlns:a16="http://schemas.microsoft.com/office/drawing/2014/main" id="{8A457175-A7DD-41CD-96DE-46EE943F697A}"/>
              </a:ext>
            </a:extLst>
          </p:cNvPr>
          <p:cNvSpPr/>
          <p:nvPr/>
        </p:nvSpPr>
        <p:spPr>
          <a:xfrm>
            <a:off x="1474621" y="3236329"/>
            <a:ext cx="1828800" cy="8107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rPr>
              <a:t>CONTROL</a:t>
            </a:r>
            <a:endParaRPr lang="nl-NL" b="1">
              <a:solidFill>
                <a:schemeClr val="bg1"/>
              </a:solidFill>
            </a:endParaRPr>
          </a:p>
        </p:txBody>
      </p:sp>
      <p:sp>
        <p:nvSpPr>
          <p:cNvPr id="20" name="Rectangle 19">
            <a:extLst>
              <a:ext uri="{FF2B5EF4-FFF2-40B4-BE49-F238E27FC236}">
                <a16:creationId xmlns:a16="http://schemas.microsoft.com/office/drawing/2014/main" id="{059038D9-FE18-48AF-BBF7-E0CFB0E5D67F}"/>
              </a:ext>
            </a:extLst>
          </p:cNvPr>
          <p:cNvSpPr/>
          <p:nvPr/>
        </p:nvSpPr>
        <p:spPr>
          <a:xfrm>
            <a:off x="4054384" y="3211062"/>
            <a:ext cx="1828800" cy="8107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rPr>
              <a:t>INFLUENCE</a:t>
            </a:r>
            <a:endParaRPr lang="nl-NL" b="1">
              <a:solidFill>
                <a:schemeClr val="bg1"/>
              </a:solidFill>
            </a:endParaRPr>
          </a:p>
        </p:txBody>
      </p:sp>
      <p:sp>
        <p:nvSpPr>
          <p:cNvPr id="25" name="Rectangle 24">
            <a:extLst>
              <a:ext uri="{FF2B5EF4-FFF2-40B4-BE49-F238E27FC236}">
                <a16:creationId xmlns:a16="http://schemas.microsoft.com/office/drawing/2014/main" id="{0B544224-681C-4E62-B1E8-4276D4A73097}"/>
              </a:ext>
            </a:extLst>
          </p:cNvPr>
          <p:cNvSpPr/>
          <p:nvPr/>
        </p:nvSpPr>
        <p:spPr>
          <a:xfrm>
            <a:off x="6276007" y="3187110"/>
            <a:ext cx="1828800" cy="8107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rPr>
              <a:t>INTEREST</a:t>
            </a:r>
            <a:endParaRPr lang="nl-NL" b="1">
              <a:solidFill>
                <a:schemeClr val="bg1"/>
              </a:solidFill>
            </a:endParaRPr>
          </a:p>
        </p:txBody>
      </p:sp>
    </p:spTree>
    <p:extLst>
      <p:ext uri="{BB962C8B-B14F-4D97-AF65-F5344CB8AC3E}">
        <p14:creationId xmlns:p14="http://schemas.microsoft.com/office/powerpoint/2010/main" val="3873124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DC489D-035D-81DE-3090-F04D033C1EB2}"/>
              </a:ext>
            </a:extLst>
          </p:cNvPr>
          <p:cNvSpPr/>
          <p:nvPr/>
        </p:nvSpPr>
        <p:spPr>
          <a:xfrm>
            <a:off x="0" y="0"/>
            <a:ext cx="12192000" cy="6879822"/>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a:extLst>
              <a:ext uri="{FF2B5EF4-FFF2-40B4-BE49-F238E27FC236}">
                <a16:creationId xmlns:a16="http://schemas.microsoft.com/office/drawing/2014/main" id="{B09B5596-5723-8B0F-8CB8-EE3D941EDED5}"/>
              </a:ext>
            </a:extLst>
          </p:cNvPr>
          <p:cNvSpPr/>
          <p:nvPr/>
        </p:nvSpPr>
        <p:spPr>
          <a:xfrm>
            <a:off x="0" y="0"/>
            <a:ext cx="4060723" cy="556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600" dirty="0">
                <a:solidFill>
                  <a:schemeClr val="accent2"/>
                </a:solidFill>
                <a:effectLst>
                  <a:innerShdw blurRad="63500" dist="50800" dir="5400000">
                    <a:prstClr val="black">
                      <a:alpha val="50000"/>
                    </a:prstClr>
                  </a:innerShdw>
                </a:effectLst>
                <a:latin typeface="+mj-lt"/>
              </a:rPr>
              <a:t>IN-CLASS ASSIGNMENT</a:t>
            </a:r>
            <a:endParaRPr lang="nl-NL" b="1" spc="600" dirty="0">
              <a:solidFill>
                <a:schemeClr val="accent2"/>
              </a:solidFill>
              <a:effectLst>
                <a:innerShdw blurRad="63500" dist="50800" dir="5400000">
                  <a:prstClr val="black">
                    <a:alpha val="50000"/>
                  </a:prstClr>
                </a:innerShdw>
              </a:effectLst>
              <a:latin typeface="+mj-lt"/>
            </a:endParaRPr>
          </a:p>
        </p:txBody>
      </p:sp>
      <p:sp>
        <p:nvSpPr>
          <p:cNvPr id="8" name="TextBox 7">
            <a:extLst>
              <a:ext uri="{FF2B5EF4-FFF2-40B4-BE49-F238E27FC236}">
                <a16:creationId xmlns:a16="http://schemas.microsoft.com/office/drawing/2014/main" id="{2A388AE8-EB4D-4C3F-AE26-A1AF7994E109}"/>
              </a:ext>
            </a:extLst>
          </p:cNvPr>
          <p:cNvSpPr txBox="1"/>
          <p:nvPr/>
        </p:nvSpPr>
        <p:spPr>
          <a:xfrm>
            <a:off x="3939559" y="2184914"/>
            <a:ext cx="6987698" cy="2372545"/>
          </a:xfrm>
          <a:prstGeom prst="rect">
            <a:avLst/>
          </a:prstGeom>
          <a:solidFill>
            <a:schemeClr val="bg1">
              <a:alpha val="70000"/>
            </a:schemeClr>
          </a:solidFill>
          <a:ln w="57150">
            <a:solidFill>
              <a:schemeClr val="accent2"/>
            </a:solidFill>
          </a:ln>
        </p:spPr>
        <p:txBody>
          <a:bodyPr wrap="square" lIns="144000" tIns="108000" rIns="144000" bIns="108000" anchor="t">
            <a:spAutoFit/>
          </a:bodyPr>
          <a:lstStyle>
            <a:defPPr>
              <a:defRPr lang="en-US"/>
            </a:defPPr>
            <a:lvl1pPr marR="0" lvl="0" indent="0" fontAlgn="auto">
              <a:lnSpc>
                <a:spcPct val="100000"/>
              </a:lnSpc>
              <a:spcBef>
                <a:spcPts val="0"/>
              </a:spcBef>
              <a:spcAft>
                <a:spcPts val="0"/>
              </a:spcAft>
              <a:buClrTx/>
              <a:buSzTx/>
              <a:buFontTx/>
              <a:buNone/>
              <a:tabLst/>
              <a:defRPr kumimoji="0" sz="2800" i="0" u="none" strike="noStrike" cap="none" spc="0" normalizeH="0" baseline="0">
                <a:ln>
                  <a:noFill/>
                </a:ln>
                <a:effectLst/>
                <a:uLnTx/>
                <a:uFillTx/>
                <a:latin typeface="Calibri Light"/>
                <a:cs typeface="Calibri Light"/>
              </a:defRPr>
            </a:lvl1pPr>
          </a:lstStyle>
          <a:p>
            <a:r>
              <a:rPr lang="en-US" dirty="0"/>
              <a:t>5-minute essay: write down based on the reading and the lectures thus far what you consider to be valuable about making a Theory of Change. How can it help in assessing impact?   </a:t>
            </a:r>
          </a:p>
        </p:txBody>
      </p:sp>
      <p:sp>
        <p:nvSpPr>
          <p:cNvPr id="9" name="TextBox 8">
            <a:extLst>
              <a:ext uri="{FF2B5EF4-FFF2-40B4-BE49-F238E27FC236}">
                <a16:creationId xmlns:a16="http://schemas.microsoft.com/office/drawing/2014/main" id="{7B2DE98A-FA4E-4952-B679-DE1B2A02E528}"/>
              </a:ext>
            </a:extLst>
          </p:cNvPr>
          <p:cNvSpPr txBox="1"/>
          <p:nvPr/>
        </p:nvSpPr>
        <p:spPr>
          <a:xfrm>
            <a:off x="806989" y="3133596"/>
            <a:ext cx="2783870" cy="58477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chemeClr val="accent2"/>
                </a:solidFill>
                <a:effectLst/>
                <a:uLnTx/>
                <a:uFillTx/>
                <a:latin typeface="Calibri"/>
                <a:cs typeface="Calibri Light"/>
              </a:rPr>
              <a:t>QUESTION</a:t>
            </a:r>
          </a:p>
        </p:txBody>
      </p:sp>
      <p:sp>
        <p:nvSpPr>
          <p:cNvPr id="11" name="Left Brace 10">
            <a:extLst>
              <a:ext uri="{FF2B5EF4-FFF2-40B4-BE49-F238E27FC236}">
                <a16:creationId xmlns:a16="http://schemas.microsoft.com/office/drawing/2014/main" id="{4FBBAF3F-8E3F-4BA3-8151-E50AF58101DE}"/>
              </a:ext>
            </a:extLst>
          </p:cNvPr>
          <p:cNvSpPr/>
          <p:nvPr/>
        </p:nvSpPr>
        <p:spPr>
          <a:xfrm rot="10800000">
            <a:off x="3375147" y="2184913"/>
            <a:ext cx="431425" cy="2372545"/>
          </a:xfrm>
          <a:prstGeom prst="leftBrace">
            <a:avLst>
              <a:gd name="adj1" fmla="val 51884"/>
              <a:gd name="adj2" fmla="val 49827"/>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3B4808F1-29DE-4B4D-8D9F-756EC8B725F1}"/>
              </a:ext>
            </a:extLst>
          </p:cNvPr>
          <p:cNvSpPr>
            <a:spLocks noGrp="1"/>
          </p:cNvSpPr>
          <p:nvPr>
            <p:ph type="sldNum" sz="quarter" idx="12"/>
          </p:nvPr>
        </p:nvSpPr>
        <p:spPr>
          <a:prstGeom prst="rect">
            <a:avLst/>
          </a:prstGeom>
        </p:spPr>
        <p:txBody>
          <a:bodyPr vert="horz" lIns="91440" tIns="45720" rIns="91440" bIns="45720" rtlCol="0" anchor="ctr"/>
          <a:lstStyle>
            <a:defPPr>
              <a:defRPr lang="nl-NL"/>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4F580E1-5876-4166-B8F9-12882ED1D6B4}" type="slidenum">
              <a:rPr lang="nl-NL" smtClean="0"/>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762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37CE5-4884-48F3-85CE-EFD7C4FF8E61}"/>
              </a:ext>
            </a:extLst>
          </p:cNvPr>
          <p:cNvSpPr>
            <a:spLocks noGrp="1"/>
          </p:cNvSpPr>
          <p:nvPr>
            <p:ph type="title"/>
          </p:nvPr>
        </p:nvSpPr>
        <p:spPr>
          <a:xfrm>
            <a:off x="649748" y="500062"/>
            <a:ext cx="10515600" cy="1325563"/>
          </a:xfrm>
        </p:spPr>
        <p:txBody>
          <a:bodyPr/>
          <a:lstStyle/>
          <a:p>
            <a:r>
              <a:rPr lang="en-US" b="1" dirty="0"/>
              <a:t>Summary</a:t>
            </a:r>
            <a:endParaRPr lang="nl-NL" b="1" dirty="0"/>
          </a:p>
        </p:txBody>
      </p:sp>
      <p:sp>
        <p:nvSpPr>
          <p:cNvPr id="9" name="Content Placeholder 8">
            <a:extLst>
              <a:ext uri="{FF2B5EF4-FFF2-40B4-BE49-F238E27FC236}">
                <a16:creationId xmlns:a16="http://schemas.microsoft.com/office/drawing/2014/main" id="{878A2E2C-7A9F-45C5-B559-AEC9DDDB815F}"/>
              </a:ext>
            </a:extLst>
          </p:cNvPr>
          <p:cNvSpPr>
            <a:spLocks noGrp="1"/>
          </p:cNvSpPr>
          <p:nvPr>
            <p:ph sz="half" idx="1"/>
          </p:nvPr>
        </p:nvSpPr>
        <p:spPr>
          <a:xfrm>
            <a:off x="725948" y="2188727"/>
            <a:ext cx="5181600" cy="4351338"/>
          </a:xfrm>
        </p:spPr>
        <p:txBody>
          <a:bodyPr vert="horz" lIns="91440" tIns="45720" rIns="91440" bIns="45720" rtlCol="0" anchor="t">
            <a:normAutofit/>
          </a:bodyPr>
          <a:lstStyle/>
          <a:p>
            <a:r>
              <a:rPr lang="en-US" sz="1600" dirty="0">
                <a:latin typeface="Calibri Light"/>
                <a:cs typeface="Calibri Light"/>
              </a:rPr>
              <a:t>There are different ways organizations create value</a:t>
            </a:r>
          </a:p>
          <a:p>
            <a:r>
              <a:rPr lang="en-US" sz="1600" dirty="0">
                <a:latin typeface="Calibri Light"/>
                <a:cs typeface="Calibri Light"/>
              </a:rPr>
              <a:t>Impact is the additional effect an organization has on society (including stakeholders) on the economic, environmental and social dimension</a:t>
            </a:r>
          </a:p>
          <a:p>
            <a:r>
              <a:rPr lang="en-US" sz="1600" dirty="0">
                <a:latin typeface="Calibri Light"/>
                <a:cs typeface="Calibri Light"/>
              </a:rPr>
              <a:t>A theory of change (</a:t>
            </a:r>
            <a:r>
              <a:rPr lang="en-US" sz="1600" dirty="0" err="1">
                <a:latin typeface="Calibri Light"/>
                <a:cs typeface="Calibri Light"/>
              </a:rPr>
              <a:t>ToC</a:t>
            </a:r>
            <a:r>
              <a:rPr lang="en-US" sz="1600" dirty="0">
                <a:latin typeface="Calibri Light"/>
                <a:cs typeface="Calibri Light"/>
              </a:rPr>
              <a:t>) can help you in visualizing the </a:t>
            </a:r>
            <a:r>
              <a:rPr lang="en-US" sz="1600" dirty="0" err="1">
                <a:latin typeface="Calibri Light"/>
                <a:cs typeface="Calibri Light"/>
              </a:rPr>
              <a:t>impactpath</a:t>
            </a:r>
            <a:r>
              <a:rPr lang="en-US" sz="1600" dirty="0">
                <a:latin typeface="Calibri Light"/>
                <a:cs typeface="Calibri Light"/>
              </a:rPr>
              <a:t> of your organization or intervention</a:t>
            </a:r>
          </a:p>
          <a:p>
            <a:r>
              <a:rPr lang="en-US" sz="1600" dirty="0">
                <a:latin typeface="Calibri Light"/>
                <a:cs typeface="Calibri Light"/>
              </a:rPr>
              <a:t>A </a:t>
            </a:r>
            <a:r>
              <a:rPr lang="en-US" sz="1600" dirty="0" err="1">
                <a:latin typeface="Calibri Light"/>
                <a:cs typeface="Calibri Light"/>
              </a:rPr>
              <a:t>ToC</a:t>
            </a:r>
            <a:r>
              <a:rPr lang="en-US" sz="1600" dirty="0">
                <a:latin typeface="Calibri Light"/>
                <a:cs typeface="Calibri Light"/>
              </a:rPr>
              <a:t> has four functions</a:t>
            </a:r>
          </a:p>
          <a:p>
            <a:pPr marL="630555" lvl="1" indent="-342900">
              <a:buSzPct val="80000"/>
              <a:buFont typeface="+mj-lt"/>
              <a:buAutoNum type="arabicPeriod"/>
            </a:pPr>
            <a:r>
              <a:rPr lang="en-US" sz="1600" dirty="0">
                <a:latin typeface="Calibri Light"/>
                <a:cs typeface="Calibri Light"/>
              </a:rPr>
              <a:t>Think about change</a:t>
            </a:r>
          </a:p>
          <a:p>
            <a:pPr marL="630555" lvl="1" indent="-342900">
              <a:buSzPct val="80000"/>
              <a:buFont typeface="+mj-lt"/>
              <a:buAutoNum type="arabicPeriod"/>
            </a:pPr>
            <a:r>
              <a:rPr lang="en-US" sz="1600" dirty="0">
                <a:latin typeface="Calibri Light"/>
                <a:cs typeface="Calibri Light"/>
              </a:rPr>
              <a:t>Visualize change</a:t>
            </a:r>
          </a:p>
          <a:p>
            <a:pPr marL="630555" lvl="1" indent="-342900">
              <a:buSzPct val="80000"/>
              <a:buFont typeface="+mj-lt"/>
              <a:buAutoNum type="arabicPeriod"/>
            </a:pPr>
            <a:r>
              <a:rPr lang="en-US" sz="1600" dirty="0">
                <a:latin typeface="Calibri Light"/>
                <a:cs typeface="Calibri Light"/>
              </a:rPr>
              <a:t>Measure change</a:t>
            </a:r>
          </a:p>
          <a:p>
            <a:pPr marL="630555" lvl="1" indent="-342900">
              <a:buSzPct val="80000"/>
              <a:buFont typeface="+mj-lt"/>
              <a:buAutoNum type="arabicPeriod"/>
            </a:pPr>
            <a:r>
              <a:rPr lang="en-US" sz="1600" dirty="0">
                <a:latin typeface="Calibri Light"/>
                <a:cs typeface="Calibri Light"/>
              </a:rPr>
              <a:t>Make strategic decisions</a:t>
            </a:r>
          </a:p>
        </p:txBody>
      </p:sp>
      <p:sp>
        <p:nvSpPr>
          <p:cNvPr id="13" name="Text Placeholder 12">
            <a:extLst>
              <a:ext uri="{FF2B5EF4-FFF2-40B4-BE49-F238E27FC236}">
                <a16:creationId xmlns:a16="http://schemas.microsoft.com/office/drawing/2014/main" id="{ABE22956-725D-402E-8456-7E8BE37E62CC}"/>
              </a:ext>
            </a:extLst>
          </p:cNvPr>
          <p:cNvSpPr>
            <a:spLocks noGrp="1"/>
          </p:cNvSpPr>
          <p:nvPr>
            <p:ph sz="half" idx="2"/>
          </p:nvPr>
        </p:nvSpPr>
        <p:spPr>
          <a:xfrm>
            <a:off x="649748" y="1630695"/>
            <a:ext cx="5181600" cy="4351338"/>
          </a:xfrm>
        </p:spPr>
        <p:txBody>
          <a:bodyPr vert="horz" lIns="91440" tIns="45720" rIns="91440" bIns="45720" rtlCol="0" anchor="t">
            <a:normAutofit/>
          </a:bodyPr>
          <a:lstStyle/>
          <a:p>
            <a:pPr marL="0" indent="0">
              <a:buNone/>
            </a:pPr>
            <a:r>
              <a:rPr lang="en-US" b="1" dirty="0">
                <a:latin typeface="Calibri Light"/>
                <a:cs typeface="Calibri Light"/>
              </a:rPr>
              <a:t>Key take-aways from today</a:t>
            </a:r>
            <a:endParaRPr lang="nl-NL" b="1" dirty="0">
              <a:latin typeface="Calibri Light"/>
              <a:cs typeface="Calibri Light"/>
            </a:endParaRPr>
          </a:p>
        </p:txBody>
      </p:sp>
      <p:pic>
        <p:nvPicPr>
          <p:cNvPr id="11" name="Afbeelding 13">
            <a:extLst>
              <a:ext uri="{FF2B5EF4-FFF2-40B4-BE49-F238E27FC236}">
                <a16:creationId xmlns:a16="http://schemas.microsoft.com/office/drawing/2014/main" id="{6B989BF8-1F3F-4D22-9303-7FD56F7E7746}"/>
              </a:ext>
            </a:extLst>
          </p:cNvPr>
          <p:cNvPicPr>
            <a:picLocks noGrp="1" noChangeAspect="1"/>
          </p:cNvPicPr>
          <p:nvPr>
            <p:ph type="pic" idx="4294967295"/>
          </p:nvPr>
        </p:nvPicPr>
        <p:blipFill rotWithShape="1">
          <a:blip r:embed="rId3"/>
          <a:srcRect l="9044" t="11647" r="719" b="-894"/>
          <a:stretch/>
        </p:blipFill>
        <p:spPr>
          <a:xfrm>
            <a:off x="5505629" y="3501488"/>
            <a:ext cx="2327838" cy="1725817"/>
          </a:xfrm>
          <a:prstGeom prst="rect">
            <a:avLst/>
          </a:prstGeom>
          <a:solidFill>
            <a:schemeClr val="bg1"/>
          </a:solidFill>
        </p:spPr>
      </p:pic>
      <p:sp>
        <p:nvSpPr>
          <p:cNvPr id="5" name="Rectangle 4">
            <a:extLst>
              <a:ext uri="{FF2B5EF4-FFF2-40B4-BE49-F238E27FC236}">
                <a16:creationId xmlns:a16="http://schemas.microsoft.com/office/drawing/2014/main" id="{9A915CCE-0610-63BF-D52F-4CCBD1268FEB}"/>
              </a:ext>
            </a:extLst>
          </p:cNvPr>
          <p:cNvSpPr/>
          <p:nvPr/>
        </p:nvSpPr>
        <p:spPr>
          <a:xfrm>
            <a:off x="725948" y="5670569"/>
            <a:ext cx="5181601" cy="6888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MEETING THE BUSINESSES AFTER THE BREAK! </a:t>
            </a:r>
            <a:endParaRPr lang="nl-NL" dirty="0"/>
          </a:p>
        </p:txBody>
      </p:sp>
    </p:spTree>
    <p:extLst>
      <p:ext uri="{BB962C8B-B14F-4D97-AF65-F5344CB8AC3E}">
        <p14:creationId xmlns:p14="http://schemas.microsoft.com/office/powerpoint/2010/main" val="134944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AB00988-121B-F94E-6790-10AC946E81FB}"/>
              </a:ext>
            </a:extLst>
          </p:cNvPr>
          <p:cNvSpPr>
            <a:spLocks noGrp="1"/>
          </p:cNvSpPr>
          <p:nvPr>
            <p:ph type="body" idx="1"/>
          </p:nvPr>
        </p:nvSpPr>
        <p:spPr>
          <a:xfrm>
            <a:off x="3879850" y="3045671"/>
            <a:ext cx="10515600" cy="1500187"/>
          </a:xfrm>
        </p:spPr>
        <p:txBody>
          <a:bodyPr vert="horz" lIns="91440" tIns="45720" rIns="91440" bIns="45720" rtlCol="0" anchor="t">
            <a:normAutofit/>
          </a:bodyPr>
          <a:lstStyle/>
          <a:p>
            <a:r>
              <a:rPr lang="en-US" dirty="0">
                <a:solidFill>
                  <a:schemeClr val="bg1">
                    <a:lumMod val="50000"/>
                  </a:schemeClr>
                </a:solidFill>
              </a:rPr>
              <a:t>Matching with businesses! </a:t>
            </a:r>
            <a:endParaRPr lang="en-US">
              <a:solidFill>
                <a:schemeClr val="bg1">
                  <a:lumMod val="50000"/>
                </a:schemeClr>
              </a:solidFill>
            </a:endParaRPr>
          </a:p>
        </p:txBody>
      </p:sp>
      <p:sp>
        <p:nvSpPr>
          <p:cNvPr id="4" name="TextBox 3">
            <a:extLst>
              <a:ext uri="{FF2B5EF4-FFF2-40B4-BE49-F238E27FC236}">
                <a16:creationId xmlns:a16="http://schemas.microsoft.com/office/drawing/2014/main" id="{5728BD2D-5ACF-7597-03EE-85B32A965427}"/>
              </a:ext>
            </a:extLst>
          </p:cNvPr>
          <p:cNvSpPr txBox="1"/>
          <p:nvPr/>
        </p:nvSpPr>
        <p:spPr>
          <a:xfrm>
            <a:off x="9860336" y="6539900"/>
            <a:ext cx="2331664" cy="318100"/>
          </a:xfrm>
          <a:prstGeom prst="rect">
            <a:avLst/>
          </a:prstGeom>
          <a:noFill/>
        </p:spPr>
        <p:txBody>
          <a:bodyPr wrap="none" rtlCol="0">
            <a:spAutoFit/>
          </a:bodyPr>
          <a:lstStyle/>
          <a:p>
            <a:pPr algn="r" defTabSz="609585"/>
            <a:r>
              <a:rPr lang="en-US" sz="1467">
                <a:solidFill>
                  <a:schemeClr val="bg1"/>
                </a:solidFill>
                <a:latin typeface="Museo Sans 500"/>
              </a:rPr>
              <a:t>Picture by Markus </a:t>
            </a:r>
            <a:r>
              <a:rPr lang="en-US" sz="1467" err="1">
                <a:solidFill>
                  <a:schemeClr val="bg1"/>
                </a:solidFill>
                <a:latin typeface="Museo Sans 500"/>
              </a:rPr>
              <a:t>Spiske</a:t>
            </a:r>
            <a:endParaRPr lang="nl-NL" sz="1467">
              <a:solidFill>
                <a:schemeClr val="bg1"/>
              </a:solidFill>
              <a:latin typeface="Museo Sans 500"/>
            </a:endParaRPr>
          </a:p>
        </p:txBody>
      </p:sp>
      <p:sp>
        <p:nvSpPr>
          <p:cNvPr id="7" name="Titel 6">
            <a:extLst>
              <a:ext uri="{FF2B5EF4-FFF2-40B4-BE49-F238E27FC236}">
                <a16:creationId xmlns:a16="http://schemas.microsoft.com/office/drawing/2014/main" id="{817E845B-2AB6-031A-3107-B6BECD8504EB}"/>
              </a:ext>
            </a:extLst>
          </p:cNvPr>
          <p:cNvSpPr>
            <a:spLocks noGrp="1"/>
          </p:cNvSpPr>
          <p:nvPr>
            <p:ph type="title"/>
          </p:nvPr>
        </p:nvSpPr>
        <p:spPr>
          <a:xfrm>
            <a:off x="4275694" y="195634"/>
            <a:ext cx="10515600" cy="2852737"/>
          </a:xfrm>
        </p:spPr>
        <p:txBody>
          <a:bodyPr/>
          <a:lstStyle/>
          <a:p>
            <a:r>
              <a:rPr lang="nl-NL" dirty="0">
                <a:cs typeface="Calibri Light"/>
              </a:rPr>
              <a:t>Part 2</a:t>
            </a:r>
            <a:endParaRPr lang="nl-NL" dirty="0"/>
          </a:p>
        </p:txBody>
      </p:sp>
      <p:pic>
        <p:nvPicPr>
          <p:cNvPr id="8" name="Afbeelding 8" descr="Afbeelding met LEGO, speelgoed, binnen&#10;&#10;Automatisch gegenereerde beschrijving">
            <a:extLst>
              <a:ext uri="{FF2B5EF4-FFF2-40B4-BE49-F238E27FC236}">
                <a16:creationId xmlns:a16="http://schemas.microsoft.com/office/drawing/2014/main" id="{B187FBEB-E9F4-E925-411C-DE07A626AA58}"/>
              </a:ext>
            </a:extLst>
          </p:cNvPr>
          <p:cNvPicPr>
            <a:picLocks noChangeAspect="1"/>
          </p:cNvPicPr>
          <p:nvPr/>
        </p:nvPicPr>
        <p:blipFill>
          <a:blip r:embed="rId3"/>
          <a:stretch>
            <a:fillRect/>
          </a:stretch>
        </p:blipFill>
        <p:spPr>
          <a:xfrm>
            <a:off x="7841672" y="3078696"/>
            <a:ext cx="3386446" cy="2749102"/>
          </a:xfrm>
          <a:prstGeom prst="rect">
            <a:avLst/>
          </a:prstGeom>
        </p:spPr>
      </p:pic>
      <p:sp>
        <p:nvSpPr>
          <p:cNvPr id="9" name="Tekstvak 8">
            <a:extLst>
              <a:ext uri="{FF2B5EF4-FFF2-40B4-BE49-F238E27FC236}">
                <a16:creationId xmlns:a16="http://schemas.microsoft.com/office/drawing/2014/main" id="{08B52DB8-BC91-C47A-CCD9-C88555C57BAF}"/>
              </a:ext>
            </a:extLst>
          </p:cNvPr>
          <p:cNvSpPr txBox="1"/>
          <p:nvPr/>
        </p:nvSpPr>
        <p:spPr>
          <a:xfrm>
            <a:off x="9767454" y="5828805"/>
            <a:ext cx="190994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100" dirty="0">
                <a:latin typeface="Calibri Light"/>
                <a:cs typeface="Calibri"/>
              </a:rPr>
              <a:t>Source: </a:t>
            </a:r>
            <a:r>
              <a:rPr lang="nl-NL" sz="1100" dirty="0">
                <a:latin typeface="Calibri Light"/>
                <a:ea typeface="+mn-lt"/>
                <a:cs typeface="+mn-lt"/>
              </a:rPr>
              <a:t>itarian.com</a:t>
            </a:r>
            <a:endParaRPr lang="nl-NL" dirty="0">
              <a:latin typeface="Calibri Light"/>
            </a:endParaRPr>
          </a:p>
        </p:txBody>
      </p:sp>
    </p:spTree>
    <p:extLst>
      <p:ext uri="{BB962C8B-B14F-4D97-AF65-F5344CB8AC3E}">
        <p14:creationId xmlns:p14="http://schemas.microsoft.com/office/powerpoint/2010/main" val="680829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EFCB-FD6D-4970-A832-914F3F861337}"/>
              </a:ext>
            </a:extLst>
          </p:cNvPr>
          <p:cNvSpPr>
            <a:spLocks noGrp="1"/>
          </p:cNvSpPr>
          <p:nvPr>
            <p:ph type="title"/>
          </p:nvPr>
        </p:nvSpPr>
        <p:spPr>
          <a:xfrm>
            <a:off x="448690" y="691190"/>
            <a:ext cx="10515600" cy="1325563"/>
          </a:xfrm>
        </p:spPr>
        <p:txBody>
          <a:bodyPr/>
          <a:lstStyle/>
          <a:p>
            <a:r>
              <a:rPr lang="en-US" dirty="0"/>
              <a:t>Some advice for meeting the businesses! </a:t>
            </a:r>
            <a:endParaRPr lang="nl-NL" dirty="0"/>
          </a:p>
        </p:txBody>
      </p:sp>
      <p:sp>
        <p:nvSpPr>
          <p:cNvPr id="3" name="Content Placeholder 2">
            <a:extLst>
              <a:ext uri="{FF2B5EF4-FFF2-40B4-BE49-F238E27FC236}">
                <a16:creationId xmlns:a16="http://schemas.microsoft.com/office/drawing/2014/main" id="{BE0AF282-A219-4AD4-B80B-41C638C33F40}"/>
              </a:ext>
            </a:extLst>
          </p:cNvPr>
          <p:cNvSpPr>
            <a:spLocks noGrp="1"/>
          </p:cNvSpPr>
          <p:nvPr>
            <p:ph sz="half" idx="1"/>
          </p:nvPr>
        </p:nvSpPr>
        <p:spPr>
          <a:xfrm>
            <a:off x="448689" y="1894113"/>
            <a:ext cx="7558841" cy="4376057"/>
          </a:xfrm>
        </p:spPr>
        <p:txBody>
          <a:bodyPr vert="horz" lIns="91440" tIns="45720" rIns="91440" bIns="45720" rtlCol="0" anchor="t">
            <a:noAutofit/>
          </a:bodyPr>
          <a:lstStyle/>
          <a:p>
            <a:r>
              <a:rPr lang="en-US" sz="2400" b="1" dirty="0">
                <a:latin typeface="Calibri Light"/>
                <a:cs typeface="Calibri Light"/>
              </a:rPr>
              <a:t>Ask questions. </a:t>
            </a:r>
            <a:r>
              <a:rPr lang="en-US" sz="2400" b="1" u="sng" dirty="0">
                <a:latin typeface="Calibri Light"/>
                <a:cs typeface="Calibri Light"/>
              </a:rPr>
              <a:t>A lot!</a:t>
            </a:r>
            <a:endParaRPr lang="en-US" sz="1600" b="1" u="sng" dirty="0">
              <a:solidFill>
                <a:srgbClr val="FF0000"/>
              </a:solidFill>
              <a:latin typeface="Calibri Light"/>
              <a:cs typeface="Calibri Light"/>
            </a:endParaRPr>
          </a:p>
          <a:p>
            <a:pPr lvl="1"/>
            <a:r>
              <a:rPr lang="en-US" sz="1600" i="1" dirty="0">
                <a:latin typeface="Calibri Light"/>
                <a:cs typeface="Calibri Light"/>
              </a:rPr>
              <a:t>What is the impact you aim to achieve with this activity/with your organization?</a:t>
            </a:r>
          </a:p>
          <a:p>
            <a:pPr lvl="1"/>
            <a:r>
              <a:rPr lang="en-US" sz="1600" i="1" dirty="0">
                <a:latin typeface="Calibri Light"/>
                <a:cs typeface="Calibri Light"/>
              </a:rPr>
              <a:t>Which effects do you expect to achieve?</a:t>
            </a:r>
          </a:p>
          <a:p>
            <a:pPr lvl="1"/>
            <a:r>
              <a:rPr lang="en-US" sz="1600" i="1" dirty="0">
                <a:latin typeface="Calibri Light"/>
                <a:cs typeface="Calibri Light"/>
              </a:rPr>
              <a:t>Why is this impact question relevant?</a:t>
            </a:r>
          </a:p>
          <a:p>
            <a:pPr lvl="1"/>
            <a:r>
              <a:rPr lang="en-US" sz="1600" i="1" dirty="0">
                <a:latin typeface="Calibri Light"/>
                <a:cs typeface="Calibri Light"/>
              </a:rPr>
              <a:t>WHY do you expect that your activity leads to specific impacts? </a:t>
            </a:r>
          </a:p>
          <a:p>
            <a:pPr lvl="1"/>
            <a:r>
              <a:rPr lang="en-US" sz="1600" i="1" dirty="0">
                <a:latin typeface="Calibri Light"/>
                <a:cs typeface="Calibri Light"/>
              </a:rPr>
              <a:t>HOW do you expect that this will occur?</a:t>
            </a:r>
          </a:p>
          <a:p>
            <a:pPr lvl="1"/>
            <a:r>
              <a:rPr lang="en-US" sz="1600" i="1" dirty="0">
                <a:latin typeface="Calibri Light"/>
                <a:cs typeface="Calibri Light"/>
              </a:rPr>
              <a:t>Can you explain this?</a:t>
            </a:r>
          </a:p>
          <a:p>
            <a:pPr lvl="1"/>
            <a:r>
              <a:rPr lang="en-US" sz="1600" i="1" dirty="0">
                <a:latin typeface="Calibri Light"/>
                <a:cs typeface="Calibri Light"/>
              </a:rPr>
              <a:t>What do you mean with this?</a:t>
            </a:r>
          </a:p>
          <a:p>
            <a:pPr lvl="1"/>
            <a:r>
              <a:rPr lang="en-US" sz="1600" i="1" dirty="0">
                <a:latin typeface="Calibri Light"/>
                <a:cs typeface="Calibri Light"/>
              </a:rPr>
              <a:t>Who are your beneficiaries? And is the intervention similar for each person from the target group?</a:t>
            </a:r>
          </a:p>
          <a:p>
            <a:pPr lvl="1"/>
            <a:r>
              <a:rPr lang="en-US" sz="1600" i="1" dirty="0">
                <a:latin typeface="Calibri Light"/>
                <a:cs typeface="Calibri Light"/>
              </a:rPr>
              <a:t>Are there important stakeholders involved?</a:t>
            </a:r>
            <a:endParaRPr lang="en-US" sz="1600" dirty="0">
              <a:cs typeface="Calibri"/>
            </a:endParaRPr>
          </a:p>
          <a:p>
            <a:r>
              <a:rPr lang="en-US" sz="1600" dirty="0">
                <a:latin typeface="Calibri Light"/>
                <a:cs typeface="Calibri Light"/>
              </a:rPr>
              <a:t>Ask for access to information (websites, annual reports, policy documents…)</a:t>
            </a:r>
          </a:p>
          <a:p>
            <a:r>
              <a:rPr lang="en-US" sz="1600" dirty="0">
                <a:latin typeface="Calibri Light"/>
                <a:cs typeface="Calibri Light"/>
              </a:rPr>
              <a:t>Ask for an email address/ contact information</a:t>
            </a:r>
            <a:endParaRPr lang="en-US" sz="1600" dirty="0">
              <a:cs typeface="Calibri"/>
            </a:endParaRPr>
          </a:p>
          <a:p>
            <a:pPr marL="0" indent="0">
              <a:buNone/>
            </a:pPr>
            <a:r>
              <a:rPr lang="en-US" sz="1800" b="1" u="sng" dirty="0">
                <a:solidFill>
                  <a:schemeClr val="accent2"/>
                </a:solidFill>
                <a:latin typeface="Calibri Light"/>
                <a:cs typeface="Calibri Light"/>
              </a:rPr>
              <a:t>Without good knowledge you cannot make a </a:t>
            </a:r>
            <a:r>
              <a:rPr lang="en-US" sz="1800" b="1" u="sng" dirty="0" err="1">
                <a:solidFill>
                  <a:schemeClr val="accent2"/>
                </a:solidFill>
                <a:latin typeface="Calibri Light"/>
                <a:cs typeface="Calibri Light"/>
              </a:rPr>
              <a:t>ToC</a:t>
            </a:r>
            <a:r>
              <a:rPr lang="en-US" sz="1800" b="1" u="sng" dirty="0">
                <a:solidFill>
                  <a:schemeClr val="accent2"/>
                </a:solidFill>
                <a:latin typeface="Calibri Light"/>
                <a:cs typeface="Calibri Light"/>
              </a:rPr>
              <a:t>!</a:t>
            </a:r>
            <a:endParaRPr lang="nl-NL" sz="1800" b="1" u="sng" dirty="0">
              <a:solidFill>
                <a:schemeClr val="accent2"/>
              </a:solidFill>
              <a:latin typeface="Calibri Light"/>
              <a:cs typeface="Calibri Light"/>
            </a:endParaRPr>
          </a:p>
        </p:txBody>
      </p:sp>
    </p:spTree>
    <p:extLst>
      <p:ext uri="{BB962C8B-B14F-4D97-AF65-F5344CB8AC3E}">
        <p14:creationId xmlns:p14="http://schemas.microsoft.com/office/powerpoint/2010/main" val="805986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5FB44-1216-4855-B02B-9D40AD75AA1B}"/>
              </a:ext>
            </a:extLst>
          </p:cNvPr>
          <p:cNvSpPr>
            <a:spLocks noGrp="1"/>
          </p:cNvSpPr>
          <p:nvPr>
            <p:ph type="title"/>
          </p:nvPr>
        </p:nvSpPr>
        <p:spPr>
          <a:xfrm>
            <a:off x="839788" y="2237232"/>
            <a:ext cx="3932237" cy="1600200"/>
          </a:xfrm>
        </p:spPr>
        <p:txBody>
          <a:bodyPr>
            <a:normAutofit/>
          </a:bodyPr>
          <a:lstStyle/>
          <a:p>
            <a:r>
              <a:rPr lang="en-US" sz="4000" b="1" dirty="0"/>
              <a:t>An example from a previous group</a:t>
            </a:r>
            <a:endParaRPr lang="nl-NL" sz="4000" b="1" dirty="0"/>
          </a:p>
        </p:txBody>
      </p:sp>
      <p:pic>
        <p:nvPicPr>
          <p:cNvPr id="7" name="Picture 6">
            <a:extLst>
              <a:ext uri="{FF2B5EF4-FFF2-40B4-BE49-F238E27FC236}">
                <a16:creationId xmlns:a16="http://schemas.microsoft.com/office/drawing/2014/main" id="{1A02C9BD-3234-433C-963A-0C775A4341F2}"/>
              </a:ext>
            </a:extLst>
          </p:cNvPr>
          <p:cNvPicPr>
            <a:picLocks noChangeAspect="1"/>
          </p:cNvPicPr>
          <p:nvPr/>
        </p:nvPicPr>
        <p:blipFill>
          <a:blip r:embed="rId3"/>
          <a:stretch>
            <a:fillRect/>
          </a:stretch>
        </p:blipFill>
        <p:spPr>
          <a:xfrm>
            <a:off x="5942971" y="962981"/>
            <a:ext cx="5409241" cy="5343912"/>
          </a:xfrm>
          <a:prstGeom prst="rect">
            <a:avLst/>
          </a:prstGeom>
        </p:spPr>
      </p:pic>
      <p:sp>
        <p:nvSpPr>
          <p:cNvPr id="4" name="TextBox 3">
            <a:extLst>
              <a:ext uri="{FF2B5EF4-FFF2-40B4-BE49-F238E27FC236}">
                <a16:creationId xmlns:a16="http://schemas.microsoft.com/office/drawing/2014/main" id="{B99AB24C-EA34-E7A4-1E7E-80C09AD8EECF}"/>
              </a:ext>
            </a:extLst>
          </p:cNvPr>
          <p:cNvSpPr txBox="1"/>
          <p:nvPr/>
        </p:nvSpPr>
        <p:spPr>
          <a:xfrm>
            <a:off x="5942971" y="6306893"/>
            <a:ext cx="1972015" cy="261610"/>
          </a:xfrm>
          <a:prstGeom prst="rect">
            <a:avLst/>
          </a:prstGeom>
          <a:noFill/>
        </p:spPr>
        <p:txBody>
          <a:bodyPr wrap="none" lIns="91440" tIns="45720" rIns="91440" bIns="45720" rtlCol="0" anchor="t">
            <a:spAutoFit/>
          </a:bodyPr>
          <a:lstStyle/>
          <a:p>
            <a:r>
              <a:rPr lang="en-US" sz="1100" dirty="0"/>
              <a:t>Source: Impact Centre Erasmus</a:t>
            </a:r>
          </a:p>
        </p:txBody>
      </p:sp>
    </p:spTree>
    <p:extLst>
      <p:ext uri="{BB962C8B-B14F-4D97-AF65-F5344CB8AC3E}">
        <p14:creationId xmlns:p14="http://schemas.microsoft.com/office/powerpoint/2010/main" val="213071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6039F47-B69F-CB38-9013-5D32137F550A}"/>
              </a:ext>
            </a:extLst>
          </p:cNvPr>
          <p:cNvSpPr>
            <a:spLocks noGrp="1"/>
          </p:cNvSpPr>
          <p:nvPr>
            <p:ph type="title"/>
          </p:nvPr>
        </p:nvSpPr>
        <p:spPr>
          <a:xfrm>
            <a:off x="836612" y="2018714"/>
            <a:ext cx="3932237" cy="1600200"/>
          </a:xfrm>
        </p:spPr>
        <p:txBody>
          <a:bodyPr/>
          <a:lstStyle/>
          <a:p>
            <a:r>
              <a:rPr lang="en-US" b="1"/>
              <a:t>PROGRAM FOR TODAY</a:t>
            </a:r>
            <a:endParaRPr lang="nl-NL" b="1"/>
          </a:p>
        </p:txBody>
      </p:sp>
      <p:sp>
        <p:nvSpPr>
          <p:cNvPr id="10" name="Content Placeholder 9">
            <a:extLst>
              <a:ext uri="{FF2B5EF4-FFF2-40B4-BE49-F238E27FC236}">
                <a16:creationId xmlns:a16="http://schemas.microsoft.com/office/drawing/2014/main" id="{3514C2D8-9FB7-48F5-128F-30B42A30BDDC}"/>
              </a:ext>
            </a:extLst>
          </p:cNvPr>
          <p:cNvSpPr>
            <a:spLocks noGrp="1"/>
          </p:cNvSpPr>
          <p:nvPr>
            <p:ph idx="1"/>
          </p:nvPr>
        </p:nvSpPr>
        <p:spPr>
          <a:xfrm>
            <a:off x="6304782" y="687762"/>
            <a:ext cx="6451349" cy="4873625"/>
          </a:xfrm>
        </p:spPr>
        <p:txBody>
          <a:bodyPr anchor="ctr">
            <a:normAutofit/>
          </a:bodyPr>
          <a:lstStyle/>
          <a:p>
            <a:pPr marL="0" indent="0">
              <a:buNone/>
            </a:pPr>
            <a:r>
              <a:rPr lang="en-US" sz="2800" b="1">
                <a:latin typeface="+mj-lt"/>
              </a:rPr>
              <a:t>PART 1</a:t>
            </a:r>
            <a:endParaRPr lang="en-US" sz="2800" b="1">
              <a:latin typeface="+mj-lt"/>
              <a:cs typeface="Calibri Light"/>
            </a:endParaRPr>
          </a:p>
          <a:p>
            <a:r>
              <a:rPr lang="en-US" sz="2800">
                <a:latin typeface="+mj-lt"/>
              </a:rPr>
              <a:t>Understanding the Theory of Change</a:t>
            </a:r>
            <a:endParaRPr lang="en-US" sz="2800">
              <a:latin typeface="+mj-lt"/>
              <a:cs typeface="Calibri Light"/>
            </a:endParaRPr>
          </a:p>
          <a:p>
            <a:pPr marL="0" indent="0">
              <a:buNone/>
            </a:pPr>
            <a:r>
              <a:rPr lang="en-US" sz="2800" b="1">
                <a:latin typeface="+mj-lt"/>
              </a:rPr>
              <a:t>PART 2</a:t>
            </a:r>
            <a:endParaRPr lang="en-US" sz="2800" b="1">
              <a:latin typeface="+mj-lt"/>
              <a:cs typeface="Calibri Light"/>
            </a:endParaRPr>
          </a:p>
          <a:p>
            <a:r>
              <a:rPr lang="en-US" sz="2800">
                <a:latin typeface="+mj-lt"/>
              </a:rPr>
              <a:t>Matching with businesses! </a:t>
            </a:r>
            <a:endParaRPr lang="en-US" sz="2800">
              <a:latin typeface="+mj-lt"/>
              <a:cs typeface="Calibri Light"/>
            </a:endParaRPr>
          </a:p>
        </p:txBody>
      </p:sp>
    </p:spTree>
    <p:extLst>
      <p:ext uri="{BB962C8B-B14F-4D97-AF65-F5344CB8AC3E}">
        <p14:creationId xmlns:p14="http://schemas.microsoft.com/office/powerpoint/2010/main" val="1734955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E397DC08-1B3B-3086-EA52-94FA6D7F7120}"/>
              </a:ext>
            </a:extLst>
          </p:cNvPr>
          <p:cNvPicPr>
            <a:picLocks noChangeAspect="1"/>
          </p:cNvPicPr>
          <p:nvPr/>
        </p:nvPicPr>
        <p:blipFill rotWithShape="1">
          <a:blip r:embed="rId2"/>
          <a:srcRect t="28996"/>
          <a:stretch/>
        </p:blipFill>
        <p:spPr>
          <a:xfrm>
            <a:off x="-154856" y="2572512"/>
            <a:ext cx="4463506" cy="4480560"/>
          </a:xfrm>
          <a:prstGeom prst="flowChartConnector">
            <a:avLst/>
          </a:prstGeom>
        </p:spPr>
      </p:pic>
      <p:sp>
        <p:nvSpPr>
          <p:cNvPr id="7" name="TextBox 6">
            <a:extLst>
              <a:ext uri="{FF2B5EF4-FFF2-40B4-BE49-F238E27FC236}">
                <a16:creationId xmlns:a16="http://schemas.microsoft.com/office/drawing/2014/main" id="{C7F34452-89F0-F747-3B10-EAFB99AECCD1}"/>
              </a:ext>
            </a:extLst>
          </p:cNvPr>
          <p:cNvSpPr txBox="1"/>
          <p:nvPr/>
        </p:nvSpPr>
        <p:spPr>
          <a:xfrm>
            <a:off x="1203324" y="6539900"/>
            <a:ext cx="1747145" cy="318100"/>
          </a:xfrm>
          <a:prstGeom prst="rect">
            <a:avLst/>
          </a:prstGeom>
          <a:noFill/>
        </p:spPr>
        <p:txBody>
          <a:bodyPr wrap="none" rtlCol="0">
            <a:spAutoFit/>
          </a:bodyPr>
          <a:lstStyle/>
          <a:p>
            <a:r>
              <a:rPr lang="en-US" sz="1467" dirty="0">
                <a:solidFill>
                  <a:schemeClr val="bg1"/>
                </a:solidFill>
              </a:rPr>
              <a:t>Photo by Ian Barsby </a:t>
            </a:r>
          </a:p>
        </p:txBody>
      </p:sp>
      <p:sp>
        <p:nvSpPr>
          <p:cNvPr id="8" name="Title 3">
            <a:extLst>
              <a:ext uri="{FF2B5EF4-FFF2-40B4-BE49-F238E27FC236}">
                <a16:creationId xmlns:a16="http://schemas.microsoft.com/office/drawing/2014/main" id="{12A7B913-CD95-AD6E-B7A1-04E77D95EA59}"/>
              </a:ext>
            </a:extLst>
          </p:cNvPr>
          <p:cNvSpPr txBox="1">
            <a:spLocks/>
          </p:cNvSpPr>
          <p:nvPr/>
        </p:nvSpPr>
        <p:spPr>
          <a:xfrm>
            <a:off x="5096385" y="2429064"/>
            <a:ext cx="6257415" cy="291103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t>Getting to know each other!</a:t>
            </a:r>
            <a:br>
              <a:rPr lang="en-US" b="1"/>
            </a:br>
            <a:r>
              <a:rPr lang="en-US" sz="2700"/>
              <a:t>Find your group and business representatives and a place to discuss somewhere. Be back around &lt;</a:t>
            </a:r>
            <a:r>
              <a:rPr lang="en-US" sz="2700">
                <a:solidFill>
                  <a:srgbClr val="FF0000"/>
                </a:solidFill>
              </a:rPr>
              <a:t>time</a:t>
            </a:r>
            <a:r>
              <a:rPr lang="en-US" sz="2700"/>
              <a:t>&gt; for plenary questions and closing. </a:t>
            </a:r>
            <a:endParaRPr lang="nl-NL" dirty="0"/>
          </a:p>
        </p:txBody>
      </p:sp>
    </p:spTree>
    <p:extLst>
      <p:ext uri="{BB962C8B-B14F-4D97-AF65-F5344CB8AC3E}">
        <p14:creationId xmlns:p14="http://schemas.microsoft.com/office/powerpoint/2010/main" val="2936994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7A5B4346-89EC-D329-E4F5-67DFBD2908BA}"/>
              </a:ext>
            </a:extLst>
          </p:cNvPr>
          <p:cNvPicPr>
            <a:picLocks noChangeAspect="1"/>
          </p:cNvPicPr>
          <p:nvPr/>
        </p:nvPicPr>
        <p:blipFill rotWithShape="1">
          <a:blip r:embed="rId2"/>
          <a:srcRect l="21778" t="22960" r="36298" b="14066"/>
          <a:stretch/>
        </p:blipFill>
        <p:spPr>
          <a:xfrm>
            <a:off x="-181837" y="2682240"/>
            <a:ext cx="4277015" cy="4285489"/>
          </a:xfrm>
          <a:prstGeom prst="flowChartConnector">
            <a:avLst/>
          </a:prstGeom>
        </p:spPr>
      </p:pic>
      <p:sp>
        <p:nvSpPr>
          <p:cNvPr id="4" name="TextBox 3">
            <a:extLst>
              <a:ext uri="{FF2B5EF4-FFF2-40B4-BE49-F238E27FC236}">
                <a16:creationId xmlns:a16="http://schemas.microsoft.com/office/drawing/2014/main" id="{3C02113C-3916-EA36-0E82-53C55E0309CA}"/>
              </a:ext>
            </a:extLst>
          </p:cNvPr>
          <p:cNvSpPr txBox="1"/>
          <p:nvPr/>
        </p:nvSpPr>
        <p:spPr>
          <a:xfrm>
            <a:off x="918404" y="6463030"/>
            <a:ext cx="2076531" cy="318100"/>
          </a:xfrm>
          <a:prstGeom prst="rect">
            <a:avLst/>
          </a:prstGeom>
          <a:noFill/>
        </p:spPr>
        <p:txBody>
          <a:bodyPr wrap="none" rtlCol="0">
            <a:spAutoFit/>
          </a:bodyPr>
          <a:lstStyle/>
          <a:p>
            <a:r>
              <a:rPr lang="en-US" sz="1467" dirty="0">
                <a:solidFill>
                  <a:schemeClr val="bg1"/>
                </a:solidFill>
              </a:rPr>
              <a:t>Photo by Stijn </a:t>
            </a:r>
            <a:r>
              <a:rPr lang="en-US" sz="1467" dirty="0" err="1">
                <a:solidFill>
                  <a:schemeClr val="bg1"/>
                </a:solidFill>
              </a:rPr>
              <a:t>Hanegraaf</a:t>
            </a:r>
            <a:endParaRPr lang="en-US" sz="1467" dirty="0">
              <a:solidFill>
                <a:schemeClr val="bg1"/>
              </a:solidFill>
            </a:endParaRPr>
          </a:p>
        </p:txBody>
      </p:sp>
      <p:sp>
        <p:nvSpPr>
          <p:cNvPr id="5" name="Title 9">
            <a:extLst>
              <a:ext uri="{FF2B5EF4-FFF2-40B4-BE49-F238E27FC236}">
                <a16:creationId xmlns:a16="http://schemas.microsoft.com/office/drawing/2014/main" id="{993F94A2-94DD-FA3B-DB5E-C6718942B4E1}"/>
              </a:ext>
            </a:extLst>
          </p:cNvPr>
          <p:cNvSpPr txBox="1">
            <a:spLocks/>
          </p:cNvSpPr>
          <p:nvPr/>
        </p:nvSpPr>
        <p:spPr>
          <a:xfrm>
            <a:off x="6096000" y="2628900"/>
            <a:ext cx="3932237" cy="160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Q&amp;A</a:t>
            </a:r>
            <a:br>
              <a:rPr lang="nl-NL" dirty="0"/>
            </a:br>
            <a:r>
              <a:rPr lang="en-US" sz="2400" dirty="0"/>
              <a:t>What did you discuss? </a:t>
            </a:r>
            <a:endParaRPr lang="nl-NL" dirty="0"/>
          </a:p>
        </p:txBody>
      </p:sp>
    </p:spTree>
    <p:extLst>
      <p:ext uri="{BB962C8B-B14F-4D97-AF65-F5344CB8AC3E}">
        <p14:creationId xmlns:p14="http://schemas.microsoft.com/office/powerpoint/2010/main" val="3303979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2673-F03A-6B84-FAB2-A8EFE597266F}"/>
              </a:ext>
            </a:extLst>
          </p:cNvPr>
          <p:cNvSpPr>
            <a:spLocks noGrp="1"/>
          </p:cNvSpPr>
          <p:nvPr>
            <p:ph type="title" idx="4294967295"/>
          </p:nvPr>
        </p:nvSpPr>
        <p:spPr>
          <a:xfrm>
            <a:off x="459950" y="1158793"/>
            <a:ext cx="10515600" cy="1325563"/>
          </a:xfrm>
        </p:spPr>
        <p:txBody>
          <a:bodyPr/>
          <a:lstStyle/>
          <a:p>
            <a:r>
              <a:rPr lang="en-US" b="1" dirty="0"/>
              <a:t>Tools: The Impact Path</a:t>
            </a:r>
            <a:endParaRPr lang="nl-NL" b="1" dirty="0"/>
          </a:p>
        </p:txBody>
      </p:sp>
      <p:pic>
        <p:nvPicPr>
          <p:cNvPr id="4" name="Picture 3">
            <a:extLst>
              <a:ext uri="{FF2B5EF4-FFF2-40B4-BE49-F238E27FC236}">
                <a16:creationId xmlns:a16="http://schemas.microsoft.com/office/drawing/2014/main" id="{28255F78-546B-34F2-24FC-3F81DC2E02A0}"/>
              </a:ext>
            </a:extLst>
          </p:cNvPr>
          <p:cNvPicPr>
            <a:picLocks noChangeAspect="1"/>
          </p:cNvPicPr>
          <p:nvPr/>
        </p:nvPicPr>
        <p:blipFill>
          <a:blip r:embed="rId3"/>
          <a:stretch>
            <a:fillRect/>
          </a:stretch>
        </p:blipFill>
        <p:spPr>
          <a:xfrm>
            <a:off x="494162" y="3239355"/>
            <a:ext cx="5099512" cy="2795756"/>
          </a:xfrm>
          <a:prstGeom prst="rect">
            <a:avLst/>
          </a:prstGeom>
        </p:spPr>
      </p:pic>
      <p:pic>
        <p:nvPicPr>
          <p:cNvPr id="5" name="Picture 4">
            <a:extLst>
              <a:ext uri="{FF2B5EF4-FFF2-40B4-BE49-F238E27FC236}">
                <a16:creationId xmlns:a16="http://schemas.microsoft.com/office/drawing/2014/main" id="{EB49FEE5-2223-EDAB-3EC7-F400436F75D2}"/>
              </a:ext>
            </a:extLst>
          </p:cNvPr>
          <p:cNvPicPr>
            <a:picLocks noChangeAspect="1"/>
          </p:cNvPicPr>
          <p:nvPr/>
        </p:nvPicPr>
        <p:blipFill>
          <a:blip r:embed="rId4"/>
          <a:stretch>
            <a:fillRect/>
          </a:stretch>
        </p:blipFill>
        <p:spPr>
          <a:xfrm>
            <a:off x="5717750" y="2219225"/>
            <a:ext cx="4616751" cy="3815886"/>
          </a:xfrm>
          <a:prstGeom prst="rect">
            <a:avLst/>
          </a:prstGeom>
        </p:spPr>
      </p:pic>
    </p:spTree>
    <p:extLst>
      <p:ext uri="{BB962C8B-B14F-4D97-AF65-F5344CB8AC3E}">
        <p14:creationId xmlns:p14="http://schemas.microsoft.com/office/powerpoint/2010/main" val="2261064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1471C0-38E9-1B08-4DC4-E3DB6B986D60}"/>
              </a:ext>
            </a:extLst>
          </p:cNvPr>
          <p:cNvSpPr/>
          <p:nvPr/>
        </p:nvSpPr>
        <p:spPr>
          <a:xfrm>
            <a:off x="8520545" y="4779817"/>
            <a:ext cx="3671455" cy="15101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dirty="0">
                <a:solidFill>
                  <a:schemeClr val="tx1"/>
                </a:solidFill>
                <a:latin typeface="+mj-lt"/>
              </a:rPr>
              <a:t>This material is dated </a:t>
            </a:r>
            <a:r>
              <a:rPr lang="en-US" sz="1000" b="1" dirty="0">
                <a:solidFill>
                  <a:schemeClr val="tx1"/>
                </a:solidFill>
                <a:latin typeface="+mj-lt"/>
              </a:rPr>
              <a:t>12-12-2023</a:t>
            </a:r>
            <a:r>
              <a:rPr lang="en-US" sz="1000" dirty="0">
                <a:solidFill>
                  <a:schemeClr val="tx1"/>
                </a:solidFill>
                <a:latin typeface="+mj-lt"/>
              </a:rPr>
              <a:t> and is licensed under Creative Commons ‘Attribution-</a:t>
            </a:r>
            <a:r>
              <a:rPr lang="en-US" sz="1000" dirty="0" err="1">
                <a:solidFill>
                  <a:schemeClr val="tx1"/>
                </a:solidFill>
                <a:latin typeface="+mj-lt"/>
              </a:rPr>
              <a:t>NonCommercial</a:t>
            </a:r>
            <a:r>
              <a:rPr lang="en-US" sz="1000" dirty="0">
                <a:solidFill>
                  <a:schemeClr val="tx1"/>
                </a:solidFill>
                <a:latin typeface="+mj-lt"/>
              </a:rPr>
              <a:t>-</a:t>
            </a:r>
            <a:r>
              <a:rPr lang="en-US" sz="1000" dirty="0" err="1">
                <a:solidFill>
                  <a:schemeClr val="tx1"/>
                </a:solidFill>
                <a:latin typeface="+mj-lt"/>
              </a:rPr>
              <a:t>ShareAlike</a:t>
            </a:r>
            <a:r>
              <a:rPr lang="en-US" sz="1000" dirty="0">
                <a:solidFill>
                  <a:schemeClr val="tx1"/>
                </a:solidFill>
                <a:latin typeface="+mj-lt"/>
              </a:rPr>
              <a:t> 4.0 International (</a:t>
            </a:r>
            <a:r>
              <a:rPr lang="en-US" sz="1000" dirty="0">
                <a:solidFill>
                  <a:schemeClr val="tx1"/>
                </a:solidFill>
                <a:latin typeface="+mj-lt"/>
                <a:hlinkClick r:id="rId2"/>
              </a:rPr>
              <a:t>CC BY-NC-SA 4.0</a:t>
            </a:r>
            <a:r>
              <a:rPr lang="en-US" sz="1000" dirty="0">
                <a:solidFill>
                  <a:schemeClr val="tx1"/>
                </a:solidFill>
                <a:latin typeface="+mj-lt"/>
              </a:rPr>
              <a:t>)</a:t>
            </a:r>
            <a:endParaRPr lang="nl-NL" sz="1000" dirty="0">
              <a:solidFill>
                <a:schemeClr val="tx1"/>
              </a:solidFill>
              <a:latin typeface="+mj-lt"/>
            </a:endParaRPr>
          </a:p>
        </p:txBody>
      </p:sp>
      <p:pic>
        <p:nvPicPr>
          <p:cNvPr id="3" name="Picture 2">
            <a:extLst>
              <a:ext uri="{FF2B5EF4-FFF2-40B4-BE49-F238E27FC236}">
                <a16:creationId xmlns:a16="http://schemas.microsoft.com/office/drawing/2014/main" id="{14949393-A8BE-7205-B0A8-441717D1AA7C}"/>
              </a:ext>
            </a:extLst>
          </p:cNvPr>
          <p:cNvPicPr/>
          <p:nvPr/>
        </p:nvPicPr>
        <p:blipFill rotWithShape="1">
          <a:blip r:embed="rId3"/>
          <a:srcRect l="5010" r="5010"/>
          <a:stretch/>
        </p:blipFill>
        <p:spPr>
          <a:xfrm>
            <a:off x="8672944" y="5316486"/>
            <a:ext cx="3366655" cy="902999"/>
          </a:xfrm>
          <a:prstGeom prst="rect">
            <a:avLst/>
          </a:prstGeom>
        </p:spPr>
      </p:pic>
    </p:spTree>
    <p:extLst>
      <p:ext uri="{BB962C8B-B14F-4D97-AF65-F5344CB8AC3E}">
        <p14:creationId xmlns:p14="http://schemas.microsoft.com/office/powerpoint/2010/main" val="56823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245998-1DAE-216B-8B81-EA11885BB43A}"/>
              </a:ext>
            </a:extLst>
          </p:cNvPr>
          <p:cNvSpPr>
            <a:spLocks noGrp="1"/>
          </p:cNvSpPr>
          <p:nvPr>
            <p:ph type="title"/>
          </p:nvPr>
        </p:nvSpPr>
        <p:spPr>
          <a:xfrm>
            <a:off x="4051086" y="147210"/>
            <a:ext cx="10515600" cy="2852737"/>
          </a:xfrm>
        </p:spPr>
        <p:txBody>
          <a:bodyPr/>
          <a:lstStyle/>
          <a:p>
            <a:r>
              <a:rPr lang="en-US"/>
              <a:t>PART 1</a:t>
            </a:r>
            <a:endParaRPr lang="nl-NL"/>
          </a:p>
        </p:txBody>
      </p:sp>
      <p:sp>
        <p:nvSpPr>
          <p:cNvPr id="6" name="Text Placeholder 5">
            <a:extLst>
              <a:ext uri="{FF2B5EF4-FFF2-40B4-BE49-F238E27FC236}">
                <a16:creationId xmlns:a16="http://schemas.microsoft.com/office/drawing/2014/main" id="{0AB00988-121B-F94E-6790-10AC946E81FB}"/>
              </a:ext>
            </a:extLst>
          </p:cNvPr>
          <p:cNvSpPr>
            <a:spLocks noGrp="1"/>
          </p:cNvSpPr>
          <p:nvPr>
            <p:ph type="body" idx="1"/>
          </p:nvPr>
        </p:nvSpPr>
        <p:spPr>
          <a:xfrm>
            <a:off x="4051087" y="3048339"/>
            <a:ext cx="10519880" cy="1149154"/>
          </a:xfrm>
        </p:spPr>
        <p:txBody>
          <a:bodyPr vert="horz" lIns="91440" tIns="45720" rIns="91440" bIns="45720" rtlCol="0" anchor="t">
            <a:normAutofit/>
          </a:bodyPr>
          <a:lstStyle/>
          <a:p>
            <a:r>
              <a:rPr lang="en-US" dirty="0">
                <a:solidFill>
                  <a:schemeClr val="bg1">
                    <a:lumMod val="50000"/>
                  </a:schemeClr>
                </a:solidFill>
              </a:rPr>
              <a:t>Understanding the Theory of Change</a:t>
            </a:r>
          </a:p>
        </p:txBody>
      </p:sp>
    </p:spTree>
    <p:extLst>
      <p:ext uri="{BB962C8B-B14F-4D97-AF65-F5344CB8AC3E}">
        <p14:creationId xmlns:p14="http://schemas.microsoft.com/office/powerpoint/2010/main" val="3982169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0F091-16CB-43F6-BFCC-1E28520CE5BF}"/>
              </a:ext>
            </a:extLst>
          </p:cNvPr>
          <p:cNvSpPr>
            <a:spLocks noGrp="1"/>
          </p:cNvSpPr>
          <p:nvPr>
            <p:ph type="title"/>
          </p:nvPr>
        </p:nvSpPr>
        <p:spPr>
          <a:xfrm>
            <a:off x="804809" y="684338"/>
            <a:ext cx="8592579" cy="1689997"/>
          </a:xfrm>
        </p:spPr>
        <p:txBody>
          <a:bodyPr>
            <a:normAutofit/>
          </a:bodyPr>
          <a:lstStyle/>
          <a:p>
            <a:r>
              <a:rPr lang="nl-NL" sz="3200" b="1" dirty="0"/>
              <a:t>Impact thinking </a:t>
            </a:r>
            <a:r>
              <a:rPr lang="nl-NL" sz="3200" b="1" dirty="0" err="1"/>
              <a:t>often</a:t>
            </a:r>
            <a:r>
              <a:rPr lang="nl-NL" sz="3200" b="1" dirty="0"/>
              <a:t> takes </a:t>
            </a:r>
            <a:r>
              <a:rPr lang="nl-NL" sz="3200" b="1" dirty="0" err="1"/>
              <a:t>an</a:t>
            </a:r>
            <a:r>
              <a:rPr lang="nl-NL" sz="3200" b="1" dirty="0"/>
              <a:t> </a:t>
            </a:r>
            <a:r>
              <a:rPr lang="nl-NL" sz="3200" b="1" dirty="0" err="1"/>
              <a:t>organization</a:t>
            </a:r>
            <a:r>
              <a:rPr lang="nl-NL" sz="3200" b="1" dirty="0"/>
              <a:t> </a:t>
            </a:r>
            <a:r>
              <a:rPr lang="nl-NL" sz="3200" b="1" dirty="0" err="1"/>
              <a:t>centric</a:t>
            </a:r>
            <a:r>
              <a:rPr lang="nl-NL" sz="3200" b="1" dirty="0"/>
              <a:t> </a:t>
            </a:r>
            <a:r>
              <a:rPr lang="nl-NL" sz="3200" b="1" dirty="0" err="1"/>
              <a:t>perspective</a:t>
            </a:r>
            <a:r>
              <a:rPr lang="nl-NL" sz="3200" b="1" dirty="0"/>
              <a:t>: are </a:t>
            </a:r>
            <a:r>
              <a:rPr lang="nl-NL" sz="3200" b="1" dirty="0" err="1"/>
              <a:t>the</a:t>
            </a:r>
            <a:r>
              <a:rPr lang="nl-NL" sz="3200" b="1" dirty="0"/>
              <a:t> </a:t>
            </a:r>
            <a:r>
              <a:rPr lang="nl-NL" sz="3200" b="1" dirty="0" err="1"/>
              <a:t>organizations</a:t>
            </a:r>
            <a:r>
              <a:rPr lang="nl-NL" sz="3200" b="1" dirty="0"/>
              <a:t> goals </a:t>
            </a:r>
            <a:r>
              <a:rPr lang="nl-NL" sz="3200" b="1" dirty="0" err="1"/>
              <a:t>achieved</a:t>
            </a:r>
            <a:r>
              <a:rPr lang="nl-NL" sz="3200" b="1" dirty="0"/>
              <a:t>?</a:t>
            </a:r>
          </a:p>
        </p:txBody>
      </p:sp>
      <p:sp>
        <p:nvSpPr>
          <p:cNvPr id="3" name="Content Placeholder 2">
            <a:extLst>
              <a:ext uri="{FF2B5EF4-FFF2-40B4-BE49-F238E27FC236}">
                <a16:creationId xmlns:a16="http://schemas.microsoft.com/office/drawing/2014/main" id="{8EF2EB6E-0132-444D-A607-F3B437FC9A6D}"/>
              </a:ext>
            </a:extLst>
          </p:cNvPr>
          <p:cNvSpPr>
            <a:spLocks noGrp="1"/>
          </p:cNvSpPr>
          <p:nvPr>
            <p:ph sz="half" idx="4294967295"/>
          </p:nvPr>
        </p:nvSpPr>
        <p:spPr>
          <a:xfrm>
            <a:off x="804809" y="1966452"/>
            <a:ext cx="5181600" cy="4351338"/>
          </a:xfrm>
        </p:spPr>
        <p:txBody>
          <a:bodyPr vert="horz" lIns="91440" tIns="45720" rIns="91440" bIns="45720" rtlCol="0" anchor="t">
            <a:normAutofit fontScale="92500" lnSpcReduction="20000"/>
          </a:bodyPr>
          <a:lstStyle/>
          <a:p>
            <a:endParaRPr lang="en-US" dirty="0"/>
          </a:p>
          <a:p>
            <a:r>
              <a:rPr lang="en-US" dirty="0">
                <a:latin typeface="Calibri Light"/>
                <a:cs typeface="Calibri Light"/>
              </a:rPr>
              <a:t>Organizations rarely look at wider picture of how</a:t>
            </a:r>
            <a:r>
              <a:rPr lang="en-US" i="1" dirty="0">
                <a:latin typeface="Calibri Light"/>
                <a:cs typeface="Calibri Light"/>
              </a:rPr>
              <a:t> </a:t>
            </a:r>
            <a:r>
              <a:rPr lang="en-US" dirty="0">
                <a:latin typeface="Calibri Light"/>
                <a:cs typeface="Calibri Light"/>
              </a:rPr>
              <a:t>they can contribute </a:t>
            </a:r>
            <a:r>
              <a:rPr lang="en-US" i="1" u="sng" dirty="0">
                <a:latin typeface="Calibri Light"/>
                <a:cs typeface="Calibri Light"/>
              </a:rPr>
              <a:t>most</a:t>
            </a:r>
          </a:p>
          <a:p>
            <a:endParaRPr lang="en-US" dirty="0"/>
          </a:p>
          <a:p>
            <a:r>
              <a:rPr lang="en-US" dirty="0">
                <a:latin typeface="Calibri Light"/>
                <a:cs typeface="Calibri Light"/>
              </a:rPr>
              <a:t>Usually, they choose a social challenges because they find it important or it suits their resources, personal values, etc.</a:t>
            </a:r>
          </a:p>
          <a:p>
            <a:endParaRPr lang="en-US" dirty="0">
              <a:latin typeface="Calibri Light"/>
              <a:cs typeface="Calibri Light"/>
            </a:endParaRPr>
          </a:p>
          <a:p>
            <a:r>
              <a:rPr lang="en-US" dirty="0">
                <a:latin typeface="Calibri Light"/>
                <a:cs typeface="Calibri Light"/>
              </a:rPr>
              <a:t>How to find relevant issues for existing organizations</a:t>
            </a:r>
          </a:p>
        </p:txBody>
      </p:sp>
      <p:pic>
        <p:nvPicPr>
          <p:cNvPr id="4" name="Picture 3">
            <a:extLst>
              <a:ext uri="{FF2B5EF4-FFF2-40B4-BE49-F238E27FC236}">
                <a16:creationId xmlns:a16="http://schemas.microsoft.com/office/drawing/2014/main" id="{A7BE53BE-03CE-44B4-A251-3184B972EC12}"/>
              </a:ext>
            </a:extLst>
          </p:cNvPr>
          <p:cNvPicPr>
            <a:picLocks noChangeAspect="1"/>
          </p:cNvPicPr>
          <p:nvPr/>
        </p:nvPicPr>
        <p:blipFill rotWithShape="1">
          <a:blip r:embed="rId3"/>
          <a:srcRect r="49175"/>
          <a:stretch/>
        </p:blipFill>
        <p:spPr>
          <a:xfrm>
            <a:off x="6425859" y="2478575"/>
            <a:ext cx="2071966" cy="1900850"/>
          </a:xfrm>
          <a:prstGeom prst="rect">
            <a:avLst/>
          </a:prstGeom>
        </p:spPr>
      </p:pic>
      <p:sp>
        <p:nvSpPr>
          <p:cNvPr id="6" name="TextBox 5">
            <a:extLst>
              <a:ext uri="{FF2B5EF4-FFF2-40B4-BE49-F238E27FC236}">
                <a16:creationId xmlns:a16="http://schemas.microsoft.com/office/drawing/2014/main" id="{E503F6FB-B7A2-C6FF-156B-85BFA99B9B5A}"/>
              </a:ext>
            </a:extLst>
          </p:cNvPr>
          <p:cNvSpPr txBox="1"/>
          <p:nvPr/>
        </p:nvSpPr>
        <p:spPr>
          <a:xfrm>
            <a:off x="6961633" y="4275184"/>
            <a:ext cx="1182624" cy="369332"/>
          </a:xfrm>
          <a:prstGeom prst="rect">
            <a:avLst/>
          </a:prstGeom>
          <a:noFill/>
        </p:spPr>
        <p:txBody>
          <a:bodyPr wrap="square">
            <a:spAutoFit/>
          </a:bodyPr>
          <a:lstStyle/>
          <a:p>
            <a:pPr algn="ctr"/>
            <a:r>
              <a:rPr lang="en-US" b="1" dirty="0">
                <a:latin typeface="Calibri Light"/>
                <a:cs typeface="Calibri Light"/>
              </a:rPr>
              <a:t>Inside-out</a:t>
            </a:r>
          </a:p>
        </p:txBody>
      </p:sp>
      <p:sp>
        <p:nvSpPr>
          <p:cNvPr id="7" name="TextBox 6">
            <a:extLst>
              <a:ext uri="{FF2B5EF4-FFF2-40B4-BE49-F238E27FC236}">
                <a16:creationId xmlns:a16="http://schemas.microsoft.com/office/drawing/2014/main" id="{D3890E45-67F3-EBED-EC53-0C914CC12503}"/>
              </a:ext>
            </a:extLst>
          </p:cNvPr>
          <p:cNvSpPr txBox="1"/>
          <p:nvPr/>
        </p:nvSpPr>
        <p:spPr>
          <a:xfrm>
            <a:off x="8806076" y="4275184"/>
            <a:ext cx="1182624" cy="369332"/>
          </a:xfrm>
          <a:prstGeom prst="rect">
            <a:avLst/>
          </a:prstGeom>
          <a:noFill/>
        </p:spPr>
        <p:txBody>
          <a:bodyPr wrap="square">
            <a:spAutoFit/>
          </a:bodyPr>
          <a:lstStyle/>
          <a:p>
            <a:pPr algn="ctr"/>
            <a:r>
              <a:rPr lang="en-US" b="1" dirty="0">
                <a:latin typeface="Calibri Light"/>
                <a:cs typeface="Calibri Light"/>
              </a:rPr>
              <a:t>Outside-in</a:t>
            </a:r>
          </a:p>
        </p:txBody>
      </p:sp>
      <p:pic>
        <p:nvPicPr>
          <p:cNvPr id="8" name="Picture 7">
            <a:extLst>
              <a:ext uri="{FF2B5EF4-FFF2-40B4-BE49-F238E27FC236}">
                <a16:creationId xmlns:a16="http://schemas.microsoft.com/office/drawing/2014/main" id="{EE4218AE-FAA7-77B0-6D8E-A0718F9E26FF}"/>
              </a:ext>
            </a:extLst>
          </p:cNvPr>
          <p:cNvPicPr>
            <a:picLocks noChangeAspect="1"/>
          </p:cNvPicPr>
          <p:nvPr/>
        </p:nvPicPr>
        <p:blipFill rotWithShape="1">
          <a:blip r:embed="rId3"/>
          <a:srcRect l="52932"/>
          <a:stretch/>
        </p:blipFill>
        <p:spPr>
          <a:xfrm>
            <a:off x="8583707" y="2445213"/>
            <a:ext cx="1918784" cy="1900849"/>
          </a:xfrm>
          <a:prstGeom prst="rect">
            <a:avLst/>
          </a:prstGeom>
        </p:spPr>
      </p:pic>
    </p:spTree>
    <p:extLst>
      <p:ext uri="{BB962C8B-B14F-4D97-AF65-F5344CB8AC3E}">
        <p14:creationId xmlns:p14="http://schemas.microsoft.com/office/powerpoint/2010/main" val="314366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D681F-58E6-437A-832C-968A05152961}"/>
              </a:ext>
            </a:extLst>
          </p:cNvPr>
          <p:cNvSpPr>
            <a:spLocks noGrp="1"/>
          </p:cNvSpPr>
          <p:nvPr>
            <p:ph type="title"/>
          </p:nvPr>
        </p:nvSpPr>
        <p:spPr>
          <a:xfrm>
            <a:off x="838200" y="313754"/>
            <a:ext cx="10515600" cy="1325563"/>
          </a:xfrm>
        </p:spPr>
        <p:txBody>
          <a:bodyPr/>
          <a:lstStyle/>
          <a:p>
            <a:r>
              <a:rPr lang="nl-NL" err="1"/>
              <a:t>Social</a:t>
            </a:r>
            <a:r>
              <a:rPr lang="nl-NL"/>
              <a:t> </a:t>
            </a:r>
            <a:r>
              <a:rPr lang="nl-NL" err="1"/>
              <a:t>value</a:t>
            </a:r>
            <a:r>
              <a:rPr lang="nl-NL"/>
              <a:t> </a:t>
            </a:r>
            <a:r>
              <a:rPr lang="nl-NL" err="1"/>
              <a:t>creation</a:t>
            </a:r>
            <a:r>
              <a:rPr lang="nl-NL"/>
              <a:t> </a:t>
            </a:r>
            <a:r>
              <a:rPr lang="nl-NL" err="1"/>
              <a:t>through</a:t>
            </a:r>
            <a:r>
              <a:rPr lang="nl-NL"/>
              <a:t> business</a:t>
            </a:r>
            <a:br>
              <a:rPr lang="nl-NL"/>
            </a:br>
            <a:endParaRPr lang="nl-NL">
              <a:ea typeface="Calibri Light"/>
              <a:cs typeface="Calibri Light"/>
            </a:endParaRPr>
          </a:p>
        </p:txBody>
      </p:sp>
      <p:sp>
        <p:nvSpPr>
          <p:cNvPr id="3" name="Content Placeholder 2">
            <a:extLst>
              <a:ext uri="{FF2B5EF4-FFF2-40B4-BE49-F238E27FC236}">
                <a16:creationId xmlns:a16="http://schemas.microsoft.com/office/drawing/2014/main" id="{9017705D-8C20-446F-ADB4-D3B74BDC1FEC}"/>
              </a:ext>
            </a:extLst>
          </p:cNvPr>
          <p:cNvSpPr>
            <a:spLocks noGrp="1"/>
          </p:cNvSpPr>
          <p:nvPr>
            <p:ph idx="1"/>
          </p:nvPr>
        </p:nvSpPr>
        <p:spPr>
          <a:xfrm>
            <a:off x="838200" y="1491715"/>
            <a:ext cx="10515600" cy="4351338"/>
          </a:xfrm>
        </p:spPr>
        <p:txBody>
          <a:bodyPr vert="horz" lIns="91440" tIns="45720" rIns="91440" bIns="45720" rtlCol="0" anchor="t">
            <a:noAutofit/>
          </a:bodyPr>
          <a:lstStyle/>
          <a:p>
            <a:r>
              <a:rPr lang="nl-NL" sz="2000" dirty="0" err="1">
                <a:latin typeface="Calibri Light"/>
                <a:cs typeface="Calibri Light"/>
              </a:rPr>
              <a:t>Bolt-on</a:t>
            </a:r>
            <a:r>
              <a:rPr lang="nl-NL" sz="2000" dirty="0">
                <a:latin typeface="Calibri Light"/>
                <a:cs typeface="Calibri Light"/>
              </a:rPr>
              <a:t> </a:t>
            </a:r>
            <a:r>
              <a:rPr lang="nl-NL" sz="2000" dirty="0" err="1">
                <a:latin typeface="Calibri Light"/>
                <a:cs typeface="Calibri Light"/>
              </a:rPr>
              <a:t>and</a:t>
            </a:r>
            <a:r>
              <a:rPr lang="nl-NL" sz="2000" dirty="0">
                <a:latin typeface="Calibri Light"/>
                <a:cs typeface="Calibri Light"/>
              </a:rPr>
              <a:t> built-in </a:t>
            </a:r>
            <a:r>
              <a:rPr lang="nl-NL" sz="2000" dirty="0" err="1">
                <a:latin typeface="Calibri Light"/>
                <a:cs typeface="Calibri Light"/>
              </a:rPr>
              <a:t>value</a:t>
            </a:r>
            <a:r>
              <a:rPr lang="nl-NL" sz="2000" dirty="0">
                <a:latin typeface="Calibri Light"/>
                <a:cs typeface="Calibri Light"/>
              </a:rPr>
              <a:t> </a:t>
            </a:r>
            <a:r>
              <a:rPr lang="nl-NL" sz="2000" dirty="0" err="1">
                <a:latin typeface="Calibri Light"/>
                <a:cs typeface="Calibri Light"/>
              </a:rPr>
              <a:t>creation</a:t>
            </a:r>
            <a:endParaRPr lang="nl-NL" sz="2000" dirty="0">
              <a:latin typeface="Calibri Light"/>
              <a:cs typeface="Calibri Light"/>
            </a:endParaRPr>
          </a:p>
          <a:p>
            <a:endParaRPr lang="nl-NL" sz="2000" dirty="0">
              <a:latin typeface="Calibri Light"/>
              <a:cs typeface="Calibri Light"/>
            </a:endParaRPr>
          </a:p>
          <a:p>
            <a:r>
              <a:rPr lang="nl-NL" sz="2000" dirty="0">
                <a:latin typeface="Calibri Light"/>
                <a:cs typeface="Calibri Light"/>
              </a:rPr>
              <a:t>Maas &amp; Boons (2010) </a:t>
            </a:r>
            <a:r>
              <a:rPr lang="nl-NL" sz="2000" dirty="0" err="1">
                <a:latin typeface="Calibri Light"/>
                <a:cs typeface="Calibri Light"/>
              </a:rPr>
              <a:t>mention</a:t>
            </a:r>
            <a:r>
              <a:rPr lang="nl-NL" sz="2000" dirty="0">
                <a:latin typeface="Calibri Light"/>
                <a:cs typeface="Calibri Light"/>
              </a:rPr>
              <a:t> </a:t>
            </a:r>
            <a:r>
              <a:rPr lang="nl-NL" sz="2000" dirty="0" err="1">
                <a:latin typeface="Calibri Light"/>
                <a:cs typeface="Calibri Light"/>
              </a:rPr>
              <a:t>three</a:t>
            </a:r>
            <a:r>
              <a:rPr lang="nl-NL" sz="2000" dirty="0">
                <a:latin typeface="Calibri Light"/>
                <a:cs typeface="Calibri Light"/>
              </a:rPr>
              <a:t> </a:t>
            </a:r>
            <a:r>
              <a:rPr lang="nl-NL" sz="2000" dirty="0" err="1">
                <a:latin typeface="Calibri Light"/>
                <a:cs typeface="Calibri Light"/>
              </a:rPr>
              <a:t>ways</a:t>
            </a:r>
            <a:r>
              <a:rPr lang="nl-NL" sz="2000" dirty="0">
                <a:latin typeface="Calibri Light"/>
                <a:cs typeface="Calibri Light"/>
              </a:rPr>
              <a:t> in </a:t>
            </a:r>
            <a:r>
              <a:rPr lang="nl-NL" sz="2000" dirty="0" err="1">
                <a:latin typeface="Calibri Light"/>
                <a:cs typeface="Calibri Light"/>
              </a:rPr>
              <a:t>which</a:t>
            </a:r>
            <a:r>
              <a:rPr lang="nl-NL" sz="2000" dirty="0">
                <a:latin typeface="Calibri Light"/>
                <a:cs typeface="Calibri Light"/>
              </a:rPr>
              <a:t> </a:t>
            </a:r>
            <a:r>
              <a:rPr lang="nl-NL" sz="2000" dirty="0" err="1">
                <a:latin typeface="Calibri Light"/>
                <a:cs typeface="Calibri Light"/>
              </a:rPr>
              <a:t>firms</a:t>
            </a:r>
            <a:r>
              <a:rPr lang="nl-NL" sz="2000" dirty="0">
                <a:latin typeface="Calibri Light"/>
                <a:cs typeface="Calibri Light"/>
              </a:rPr>
              <a:t> </a:t>
            </a:r>
            <a:r>
              <a:rPr lang="nl-NL" sz="2000" dirty="0" err="1">
                <a:latin typeface="Calibri Light"/>
                <a:cs typeface="Calibri Light"/>
              </a:rPr>
              <a:t>can</a:t>
            </a:r>
            <a:r>
              <a:rPr lang="nl-NL" sz="2000" dirty="0">
                <a:latin typeface="Calibri Light"/>
                <a:cs typeface="Calibri Light"/>
              </a:rPr>
              <a:t> </a:t>
            </a:r>
            <a:r>
              <a:rPr lang="nl-NL" sz="2000" dirty="0" err="1">
                <a:latin typeface="Calibri Light"/>
                <a:cs typeface="Calibri Light"/>
              </a:rPr>
              <a:t>add</a:t>
            </a:r>
            <a:r>
              <a:rPr lang="nl-NL" sz="2000" dirty="0">
                <a:latin typeface="Calibri Light"/>
                <a:cs typeface="Calibri Light"/>
              </a:rPr>
              <a:t> </a:t>
            </a:r>
            <a:r>
              <a:rPr lang="nl-NL" sz="2000" dirty="0" err="1">
                <a:latin typeface="Calibri Light"/>
                <a:cs typeface="Calibri Light"/>
              </a:rPr>
              <a:t>value</a:t>
            </a:r>
            <a:r>
              <a:rPr lang="nl-NL" sz="2000" dirty="0">
                <a:latin typeface="Calibri Light"/>
                <a:cs typeface="Calibri Light"/>
              </a:rPr>
              <a:t>:</a:t>
            </a:r>
          </a:p>
          <a:p>
            <a:endParaRPr lang="nl-NL" sz="2000" dirty="0">
              <a:latin typeface="Calibri Light"/>
              <a:cs typeface="Calibri Light"/>
            </a:endParaRPr>
          </a:p>
          <a:p>
            <a:pPr lvl="1"/>
            <a:r>
              <a:rPr lang="nl-NL" sz="2000" b="1" dirty="0">
                <a:highlight>
                  <a:srgbClr val="5B9BD5"/>
                </a:highlight>
                <a:latin typeface="Calibri Light"/>
                <a:cs typeface="Calibri Light"/>
              </a:rPr>
              <a:t>Value </a:t>
            </a:r>
            <a:r>
              <a:rPr lang="nl-NL" sz="2000" b="1" dirty="0" err="1">
                <a:highlight>
                  <a:srgbClr val="5B9BD5"/>
                </a:highlight>
                <a:latin typeface="Calibri Light"/>
                <a:cs typeface="Calibri Light"/>
              </a:rPr>
              <a:t>creation</a:t>
            </a:r>
            <a:r>
              <a:rPr lang="nl-NL" sz="2000" dirty="0">
                <a:latin typeface="Calibri Light"/>
                <a:cs typeface="Calibri Light"/>
              </a:rPr>
              <a:t>: </a:t>
            </a:r>
            <a:r>
              <a:rPr lang="nl-NL" sz="2000" dirty="0" err="1">
                <a:latin typeface="Calibri Light"/>
                <a:cs typeface="Calibri Light"/>
              </a:rPr>
              <a:t>innovation</a:t>
            </a:r>
            <a:r>
              <a:rPr lang="nl-NL" sz="2000" dirty="0">
                <a:latin typeface="Calibri Light"/>
                <a:cs typeface="Calibri Light"/>
              </a:rPr>
              <a:t> of </a:t>
            </a:r>
            <a:r>
              <a:rPr lang="nl-NL" sz="2000" dirty="0" err="1">
                <a:latin typeface="Calibri Light"/>
                <a:cs typeface="Calibri Light"/>
              </a:rPr>
              <a:t>products</a:t>
            </a:r>
            <a:r>
              <a:rPr lang="nl-NL" sz="2000" dirty="0">
                <a:latin typeface="Calibri Light"/>
                <a:cs typeface="Calibri Light"/>
              </a:rPr>
              <a:t>/services </a:t>
            </a:r>
            <a:r>
              <a:rPr lang="nl-NL" sz="2000" dirty="0" err="1">
                <a:latin typeface="Calibri Light"/>
                <a:cs typeface="Calibri Light"/>
              </a:rPr>
              <a:t>that</a:t>
            </a:r>
            <a:r>
              <a:rPr lang="nl-NL" sz="2000" dirty="0">
                <a:latin typeface="Calibri Light"/>
                <a:cs typeface="Calibri Light"/>
              </a:rPr>
              <a:t> </a:t>
            </a:r>
            <a:r>
              <a:rPr lang="nl-NL" sz="2000" dirty="0" err="1">
                <a:latin typeface="Calibri Light"/>
                <a:cs typeface="Calibri Light"/>
              </a:rPr>
              <a:t>create</a:t>
            </a:r>
            <a:r>
              <a:rPr lang="nl-NL" sz="2000" dirty="0">
                <a:latin typeface="Calibri Light"/>
                <a:cs typeface="Calibri Light"/>
              </a:rPr>
              <a:t> more </a:t>
            </a:r>
            <a:r>
              <a:rPr lang="nl-NL" sz="2000" dirty="0" err="1">
                <a:latin typeface="Calibri Light"/>
                <a:cs typeface="Calibri Light"/>
              </a:rPr>
              <a:t>economic</a:t>
            </a:r>
            <a:r>
              <a:rPr lang="nl-NL" sz="2000" dirty="0">
                <a:latin typeface="Calibri Light"/>
                <a:cs typeface="Calibri Light"/>
              </a:rPr>
              <a:t>, </a:t>
            </a:r>
            <a:r>
              <a:rPr lang="nl-NL" sz="2000" dirty="0" err="1">
                <a:latin typeface="Calibri Light"/>
                <a:cs typeface="Calibri Light"/>
              </a:rPr>
              <a:t>ecological</a:t>
            </a:r>
            <a:r>
              <a:rPr lang="nl-NL" sz="2000" dirty="0">
                <a:latin typeface="Calibri Light"/>
                <a:cs typeface="Calibri Light"/>
              </a:rPr>
              <a:t> </a:t>
            </a:r>
            <a:r>
              <a:rPr lang="nl-NL" sz="2000" dirty="0" err="1">
                <a:latin typeface="Calibri Light"/>
                <a:cs typeface="Calibri Light"/>
              </a:rPr>
              <a:t>and</a:t>
            </a:r>
            <a:r>
              <a:rPr lang="nl-NL" sz="2000" dirty="0">
                <a:latin typeface="Calibri Light"/>
                <a:cs typeface="Calibri Light"/>
              </a:rPr>
              <a:t> </a:t>
            </a:r>
            <a:r>
              <a:rPr lang="nl-NL" sz="2000" dirty="0" err="1">
                <a:latin typeface="Calibri Light"/>
                <a:cs typeface="Calibri Light"/>
              </a:rPr>
              <a:t>social</a:t>
            </a:r>
            <a:r>
              <a:rPr lang="nl-NL" sz="2000" dirty="0">
                <a:latin typeface="Calibri Light"/>
                <a:cs typeface="Calibri Light"/>
              </a:rPr>
              <a:t> </a:t>
            </a:r>
            <a:r>
              <a:rPr lang="nl-NL" sz="2000" dirty="0" err="1">
                <a:latin typeface="Calibri Light"/>
                <a:cs typeface="Calibri Light"/>
              </a:rPr>
              <a:t>value</a:t>
            </a:r>
            <a:endParaRPr lang="nl-NL" sz="2000" dirty="0">
              <a:latin typeface="Calibri Light"/>
              <a:cs typeface="Calibri Light"/>
            </a:endParaRPr>
          </a:p>
          <a:p>
            <a:pPr lvl="1"/>
            <a:endParaRPr lang="nl-NL" sz="2000" dirty="0">
              <a:latin typeface="Calibri Light"/>
              <a:cs typeface="Calibri Light"/>
            </a:endParaRPr>
          </a:p>
          <a:p>
            <a:pPr lvl="1"/>
            <a:r>
              <a:rPr lang="nl-NL" sz="2000" b="1" dirty="0">
                <a:highlight>
                  <a:srgbClr val="5B9BD5"/>
                </a:highlight>
                <a:latin typeface="Calibri Light"/>
                <a:cs typeface="Calibri Light"/>
              </a:rPr>
              <a:t>Value </a:t>
            </a:r>
            <a:r>
              <a:rPr lang="nl-NL" sz="2000" b="1" dirty="0" err="1">
                <a:highlight>
                  <a:srgbClr val="5B9BD5"/>
                </a:highlight>
                <a:latin typeface="Calibri Light"/>
                <a:cs typeface="Calibri Light"/>
              </a:rPr>
              <a:t>integration</a:t>
            </a:r>
            <a:r>
              <a:rPr lang="nl-NL" sz="2000" dirty="0">
                <a:latin typeface="Calibri Light"/>
                <a:cs typeface="Calibri Light"/>
              </a:rPr>
              <a:t>: </a:t>
            </a:r>
            <a:r>
              <a:rPr lang="en-US" sz="2000" dirty="0">
                <a:latin typeface="Calibri Light"/>
                <a:cs typeface="Calibri Light"/>
              </a:rPr>
              <a:t>integration of stakeholder values into a business’s activities and organizational routines </a:t>
            </a:r>
          </a:p>
          <a:p>
            <a:pPr lvl="1"/>
            <a:endParaRPr lang="nl-NL" sz="2000" dirty="0">
              <a:latin typeface="Calibri Light"/>
              <a:cs typeface="Calibri Light"/>
            </a:endParaRPr>
          </a:p>
          <a:p>
            <a:pPr lvl="1"/>
            <a:r>
              <a:rPr lang="nl-NL" sz="2000" b="1" dirty="0">
                <a:highlight>
                  <a:srgbClr val="5B9BD5"/>
                </a:highlight>
                <a:latin typeface="Calibri Light"/>
                <a:cs typeface="Calibri Light"/>
              </a:rPr>
              <a:t>Value </a:t>
            </a:r>
            <a:r>
              <a:rPr lang="nl-NL" sz="2000" b="1" dirty="0" err="1">
                <a:highlight>
                  <a:srgbClr val="5B9BD5"/>
                </a:highlight>
                <a:latin typeface="Calibri Light"/>
                <a:cs typeface="Calibri Light"/>
              </a:rPr>
              <a:t>redistribution</a:t>
            </a:r>
            <a:r>
              <a:rPr lang="nl-NL" sz="2000" dirty="0">
                <a:latin typeface="Calibri Light"/>
                <a:cs typeface="Calibri Light"/>
              </a:rPr>
              <a:t>: </a:t>
            </a:r>
            <a:r>
              <a:rPr lang="nl-NL" sz="2000" dirty="0" err="1">
                <a:latin typeface="Calibri Light"/>
                <a:cs typeface="Calibri Light"/>
              </a:rPr>
              <a:t>creation</a:t>
            </a:r>
            <a:r>
              <a:rPr lang="nl-NL" sz="2000" dirty="0">
                <a:latin typeface="Calibri Light"/>
                <a:cs typeface="Calibri Light"/>
              </a:rPr>
              <a:t> of more </a:t>
            </a:r>
            <a:r>
              <a:rPr lang="en-US" sz="2000" dirty="0">
                <a:latin typeface="Calibri Light"/>
                <a:cs typeface="Calibri Light"/>
              </a:rPr>
              <a:t>distribution of ecological, economic and social value in the value chain</a:t>
            </a:r>
          </a:p>
          <a:p>
            <a:pPr lvl="1"/>
            <a:endParaRPr lang="nl-NL" dirty="0"/>
          </a:p>
          <a:p>
            <a:pPr marL="0" indent="0">
              <a:buNone/>
            </a:pPr>
            <a:endParaRPr lang="nl-NL" dirty="0">
              <a:cs typeface="Calibri" panose="020F0502020204030204"/>
            </a:endParaRPr>
          </a:p>
          <a:p>
            <a:pPr lvl="8"/>
            <a:endParaRPr lang="nl-NL" dirty="0"/>
          </a:p>
          <a:p>
            <a:endParaRPr lang="nl-NL" dirty="0"/>
          </a:p>
        </p:txBody>
      </p:sp>
    </p:spTree>
    <p:extLst>
      <p:ext uri="{BB962C8B-B14F-4D97-AF65-F5344CB8AC3E}">
        <p14:creationId xmlns:p14="http://schemas.microsoft.com/office/powerpoint/2010/main" val="334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DC489D-035D-81DE-3090-F04D033C1EB2}"/>
              </a:ext>
            </a:extLst>
          </p:cNvPr>
          <p:cNvSpPr/>
          <p:nvPr/>
        </p:nvSpPr>
        <p:spPr>
          <a:xfrm>
            <a:off x="0" y="0"/>
            <a:ext cx="12192000" cy="6879822"/>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a:extLst>
              <a:ext uri="{FF2B5EF4-FFF2-40B4-BE49-F238E27FC236}">
                <a16:creationId xmlns:a16="http://schemas.microsoft.com/office/drawing/2014/main" id="{B09B5596-5723-8B0F-8CB8-EE3D941EDED5}"/>
              </a:ext>
            </a:extLst>
          </p:cNvPr>
          <p:cNvSpPr/>
          <p:nvPr/>
        </p:nvSpPr>
        <p:spPr>
          <a:xfrm>
            <a:off x="0" y="0"/>
            <a:ext cx="4060723" cy="556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600" dirty="0">
                <a:solidFill>
                  <a:schemeClr val="accent2"/>
                </a:solidFill>
                <a:effectLst>
                  <a:innerShdw blurRad="63500" dist="50800" dir="5400000">
                    <a:prstClr val="black">
                      <a:alpha val="50000"/>
                    </a:prstClr>
                  </a:innerShdw>
                </a:effectLst>
                <a:latin typeface="+mj-lt"/>
              </a:rPr>
              <a:t>IN-CLASS ASSIGNMENT</a:t>
            </a:r>
            <a:endParaRPr lang="nl-NL" b="1" spc="600" dirty="0">
              <a:solidFill>
                <a:schemeClr val="accent2"/>
              </a:solidFill>
              <a:effectLst>
                <a:innerShdw blurRad="63500" dist="50800" dir="5400000">
                  <a:prstClr val="black">
                    <a:alpha val="50000"/>
                  </a:prstClr>
                </a:innerShdw>
              </a:effectLst>
              <a:latin typeface="+mj-lt"/>
            </a:endParaRPr>
          </a:p>
        </p:txBody>
      </p:sp>
      <p:sp>
        <p:nvSpPr>
          <p:cNvPr id="8" name="TextBox 7">
            <a:extLst>
              <a:ext uri="{FF2B5EF4-FFF2-40B4-BE49-F238E27FC236}">
                <a16:creationId xmlns:a16="http://schemas.microsoft.com/office/drawing/2014/main" id="{2A388AE8-EB4D-4C3F-AE26-A1AF7994E109}"/>
              </a:ext>
            </a:extLst>
          </p:cNvPr>
          <p:cNvSpPr txBox="1"/>
          <p:nvPr/>
        </p:nvSpPr>
        <p:spPr>
          <a:xfrm>
            <a:off x="3939559" y="2245136"/>
            <a:ext cx="6987698" cy="1941658"/>
          </a:xfrm>
          <a:prstGeom prst="rect">
            <a:avLst/>
          </a:prstGeom>
          <a:solidFill>
            <a:schemeClr val="bg1">
              <a:alpha val="70000"/>
            </a:schemeClr>
          </a:solidFill>
          <a:ln w="57150">
            <a:solidFill>
              <a:schemeClr val="accent2"/>
            </a:solidFill>
          </a:ln>
        </p:spPr>
        <p:txBody>
          <a:bodyPr wrap="square" lIns="144000" tIns="108000" rIns="144000" bIns="108000" anchor="ctr">
            <a:spAutoFit/>
          </a:bodyPr>
          <a:lstStyle>
            <a:defPPr>
              <a:defRPr lang="en-US"/>
            </a:defPPr>
            <a:lvl1pPr marR="0" lvl="0" indent="0" fontAlgn="auto">
              <a:lnSpc>
                <a:spcPct val="100000"/>
              </a:lnSpc>
              <a:spcBef>
                <a:spcPts val="0"/>
              </a:spcBef>
              <a:spcAft>
                <a:spcPts val="0"/>
              </a:spcAft>
              <a:buClrTx/>
              <a:buSzTx/>
              <a:buFontTx/>
              <a:buNone/>
              <a:tabLst/>
              <a:defRPr kumimoji="0" sz="2800" i="0" u="none" strike="noStrike" cap="none" spc="0" normalizeH="0" baseline="0">
                <a:ln>
                  <a:noFill/>
                </a:ln>
                <a:effectLst/>
                <a:uLnTx/>
                <a:uFillTx/>
                <a:latin typeface="Calibri Light"/>
                <a:cs typeface="Calibri Light"/>
              </a:defRPr>
            </a:lvl1pPr>
          </a:lstStyle>
          <a:p>
            <a:pPr marL="457200" indent="-457200">
              <a:buFont typeface="Arial" panose="020B0604020202020204" pitchFamily="34" charset="0"/>
              <a:buChar char="•"/>
            </a:pPr>
            <a:r>
              <a:rPr lang="en-US" dirty="0"/>
              <a:t>What type of value do the businesses we’re meeting today want to have? </a:t>
            </a:r>
            <a:endParaRPr lang="nl-NL" dirty="0"/>
          </a:p>
          <a:p>
            <a:pPr marL="457200" indent="-457200">
              <a:buFont typeface="Arial" panose="020B0604020202020204" pitchFamily="34" charset="0"/>
              <a:buChar char="•"/>
            </a:pPr>
            <a:r>
              <a:rPr lang="en-US" dirty="0"/>
              <a:t>Built-in or bolt-on? Creation, integration and/or redistribution?</a:t>
            </a:r>
          </a:p>
        </p:txBody>
      </p:sp>
      <p:sp>
        <p:nvSpPr>
          <p:cNvPr id="9" name="TextBox 8">
            <a:extLst>
              <a:ext uri="{FF2B5EF4-FFF2-40B4-BE49-F238E27FC236}">
                <a16:creationId xmlns:a16="http://schemas.microsoft.com/office/drawing/2014/main" id="{7B2DE98A-FA4E-4952-B679-DE1B2A02E528}"/>
              </a:ext>
            </a:extLst>
          </p:cNvPr>
          <p:cNvSpPr txBox="1"/>
          <p:nvPr/>
        </p:nvSpPr>
        <p:spPr>
          <a:xfrm>
            <a:off x="806991" y="2923662"/>
            <a:ext cx="2783870" cy="58477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chemeClr val="accent2"/>
                </a:solidFill>
                <a:effectLst/>
                <a:uLnTx/>
                <a:uFillTx/>
                <a:latin typeface="Calibri"/>
                <a:cs typeface="Calibri Light"/>
              </a:rPr>
              <a:t>QUESTION</a:t>
            </a:r>
          </a:p>
        </p:txBody>
      </p:sp>
      <p:sp>
        <p:nvSpPr>
          <p:cNvPr id="11" name="Left Brace 10">
            <a:extLst>
              <a:ext uri="{FF2B5EF4-FFF2-40B4-BE49-F238E27FC236}">
                <a16:creationId xmlns:a16="http://schemas.microsoft.com/office/drawing/2014/main" id="{4FBBAF3F-8E3F-4BA3-8151-E50AF58101DE}"/>
              </a:ext>
            </a:extLst>
          </p:cNvPr>
          <p:cNvSpPr/>
          <p:nvPr/>
        </p:nvSpPr>
        <p:spPr>
          <a:xfrm rot="10800000">
            <a:off x="3375148" y="2184914"/>
            <a:ext cx="431425" cy="2060790"/>
          </a:xfrm>
          <a:prstGeom prst="leftBrace">
            <a:avLst>
              <a:gd name="adj1" fmla="val 51884"/>
              <a:gd name="adj2" fmla="val 49827"/>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3B4808F1-29DE-4B4D-8D9F-756EC8B725F1}"/>
              </a:ext>
            </a:extLst>
          </p:cNvPr>
          <p:cNvSpPr>
            <a:spLocks noGrp="1"/>
          </p:cNvSpPr>
          <p:nvPr>
            <p:ph type="sldNum" sz="quarter" idx="12"/>
          </p:nvPr>
        </p:nvSpPr>
        <p:spPr>
          <a:prstGeom prst="rect">
            <a:avLst/>
          </a:prstGeom>
        </p:spPr>
        <p:txBody>
          <a:bodyPr vert="horz" lIns="91440" tIns="45720" rIns="91440" bIns="45720" rtlCol="0" anchor="ctr"/>
          <a:lstStyle>
            <a:defPPr>
              <a:defRPr lang="nl-NL"/>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4F580E1-5876-4166-B8F9-12882ED1D6B4}" type="slidenum">
              <a:rPr lang="nl-NL" smtClean="0"/>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298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25F1-2F75-4A8E-BE82-F8ABF4E0A28C}"/>
              </a:ext>
            </a:extLst>
          </p:cNvPr>
          <p:cNvSpPr>
            <a:spLocks noGrp="1"/>
          </p:cNvSpPr>
          <p:nvPr>
            <p:ph type="title"/>
          </p:nvPr>
        </p:nvSpPr>
        <p:spPr>
          <a:xfrm>
            <a:off x="910829" y="735915"/>
            <a:ext cx="9604771" cy="1325563"/>
          </a:xfrm>
        </p:spPr>
        <p:txBody>
          <a:bodyPr/>
          <a:lstStyle/>
          <a:p>
            <a:r>
              <a:rPr lang="en-US" b="1" dirty="0"/>
              <a:t>Core components of social performance</a:t>
            </a:r>
            <a:endParaRPr lang="nl-NL" b="1" dirty="0">
              <a:cs typeface="Calibri Light" panose="020F0302020204030204"/>
            </a:endParaRPr>
          </a:p>
        </p:txBody>
      </p:sp>
      <p:sp>
        <p:nvSpPr>
          <p:cNvPr id="3" name="Content Placeholder 2">
            <a:extLst>
              <a:ext uri="{FF2B5EF4-FFF2-40B4-BE49-F238E27FC236}">
                <a16:creationId xmlns:a16="http://schemas.microsoft.com/office/drawing/2014/main" id="{402945B0-5754-4A6C-89C2-BEFBCC6A6594}"/>
              </a:ext>
            </a:extLst>
          </p:cNvPr>
          <p:cNvSpPr>
            <a:spLocks noGrp="1"/>
          </p:cNvSpPr>
          <p:nvPr>
            <p:ph idx="4294967295"/>
          </p:nvPr>
        </p:nvSpPr>
        <p:spPr>
          <a:xfrm>
            <a:off x="0" y="1825625"/>
            <a:ext cx="10515600" cy="4351338"/>
          </a:xfrm>
        </p:spPr>
        <p:txBody>
          <a:bodyPr/>
          <a:lstStyle/>
          <a:p>
            <a:pPr marL="288000" lvl="1" indent="0">
              <a:lnSpc>
                <a:spcPct val="107000"/>
              </a:lnSpc>
              <a:spcAft>
                <a:spcPts val="800"/>
              </a:spcAft>
              <a:buNone/>
            </a:pPr>
            <a:endParaRPr lang="nl-NL" sz="1800" dirty="0">
              <a:latin typeface="Calibri" panose="020F0502020204030204" pitchFamily="34" charset="0"/>
              <a:ea typeface="Calibri" panose="020F0502020204030204" pitchFamily="34" charset="0"/>
              <a:cs typeface="Times New Roman" panose="02020603050405020304" pitchFamily="18" charset="0"/>
            </a:endParaRPr>
          </a:p>
          <a:p>
            <a:endParaRPr lang="nl-NL" dirty="0">
              <a:solidFill>
                <a:srgbClr val="FF0000"/>
              </a:solidFill>
            </a:endParaRPr>
          </a:p>
        </p:txBody>
      </p:sp>
      <p:graphicFrame>
        <p:nvGraphicFramePr>
          <p:cNvPr id="5" name="Diagram 4">
            <a:extLst>
              <a:ext uri="{FF2B5EF4-FFF2-40B4-BE49-F238E27FC236}">
                <a16:creationId xmlns:a16="http://schemas.microsoft.com/office/drawing/2014/main" id="{95BB1EF0-2380-4DE4-8628-0D575984DD1B}"/>
              </a:ext>
            </a:extLst>
          </p:cNvPr>
          <p:cNvGraphicFramePr/>
          <p:nvPr>
            <p:extLst>
              <p:ext uri="{D42A27DB-BD31-4B8C-83A1-F6EECF244321}">
                <p14:modId xmlns:p14="http://schemas.microsoft.com/office/powerpoint/2010/main" val="1388147467"/>
              </p:ext>
            </p:extLst>
          </p:nvPr>
        </p:nvGraphicFramePr>
        <p:xfrm>
          <a:off x="910829" y="1950064"/>
          <a:ext cx="6096000" cy="37633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kstvak 9">
            <a:extLst>
              <a:ext uri="{FF2B5EF4-FFF2-40B4-BE49-F238E27FC236}">
                <a16:creationId xmlns:a16="http://schemas.microsoft.com/office/drawing/2014/main" id="{B1E6BEBD-BFF1-457C-A616-023BD2AE5816}"/>
              </a:ext>
            </a:extLst>
          </p:cNvPr>
          <p:cNvSpPr txBox="1"/>
          <p:nvPr/>
        </p:nvSpPr>
        <p:spPr>
          <a:xfrm>
            <a:off x="2436234" y="2875264"/>
            <a:ext cx="3045190" cy="338554"/>
          </a:xfrm>
          <a:prstGeom prst="rect">
            <a:avLst/>
          </a:prstGeom>
          <a:noFill/>
        </p:spPr>
        <p:txBody>
          <a:bodyPr wrap="square" lIns="91440" tIns="45720" rIns="91440" bIns="45720" rtlCol="0" anchor="t">
            <a:spAutoFit/>
          </a:bodyPr>
          <a:lstStyle/>
          <a:p>
            <a:pPr algn="ctr"/>
            <a:r>
              <a:rPr lang="nl-NL" sz="1600" i="1" dirty="0" err="1">
                <a:solidFill>
                  <a:schemeClr val="accent2">
                    <a:lumMod val="60000"/>
                    <a:lumOff val="40000"/>
                  </a:schemeClr>
                </a:solidFill>
                <a:latin typeface="Calibri Light"/>
                <a:cs typeface="Calibri Light"/>
              </a:rPr>
              <a:t>What</a:t>
            </a:r>
            <a:r>
              <a:rPr lang="nl-NL" sz="1600" i="1" dirty="0">
                <a:solidFill>
                  <a:schemeClr val="accent2">
                    <a:lumMod val="60000"/>
                    <a:lumOff val="40000"/>
                  </a:schemeClr>
                </a:solidFill>
                <a:latin typeface="Calibri Light"/>
                <a:cs typeface="Calibri Light"/>
              </a:rPr>
              <a:t> do we </a:t>
            </a:r>
            <a:r>
              <a:rPr lang="nl-NL" sz="1600" i="1" dirty="0" err="1">
                <a:solidFill>
                  <a:schemeClr val="accent2">
                    <a:lumMod val="60000"/>
                    <a:lumOff val="40000"/>
                  </a:schemeClr>
                </a:solidFill>
                <a:latin typeface="Calibri Light"/>
                <a:cs typeface="Calibri Light"/>
              </a:rPr>
              <a:t>seek</a:t>
            </a:r>
            <a:r>
              <a:rPr lang="nl-NL" sz="1600" i="1" dirty="0">
                <a:solidFill>
                  <a:schemeClr val="accent2">
                    <a:lumMod val="60000"/>
                    <a:lumOff val="40000"/>
                  </a:schemeClr>
                </a:solidFill>
                <a:latin typeface="Calibri Light"/>
                <a:cs typeface="Calibri Light"/>
              </a:rPr>
              <a:t> </a:t>
            </a:r>
            <a:r>
              <a:rPr lang="nl-NL" sz="1600" i="1" dirty="0" err="1">
                <a:solidFill>
                  <a:schemeClr val="accent2">
                    <a:lumMod val="60000"/>
                    <a:lumOff val="40000"/>
                  </a:schemeClr>
                </a:solidFill>
                <a:latin typeface="Calibri Light"/>
                <a:cs typeface="Calibri Light"/>
              </a:rPr>
              <a:t>to</a:t>
            </a:r>
            <a:r>
              <a:rPr lang="nl-NL" sz="1600" i="1" dirty="0">
                <a:solidFill>
                  <a:schemeClr val="accent2">
                    <a:lumMod val="60000"/>
                    <a:lumOff val="40000"/>
                  </a:schemeClr>
                </a:solidFill>
                <a:latin typeface="Calibri Light"/>
                <a:cs typeface="Calibri Light"/>
              </a:rPr>
              <a:t> </a:t>
            </a:r>
            <a:r>
              <a:rPr lang="nl-NL" sz="1600" i="1" dirty="0" err="1">
                <a:solidFill>
                  <a:schemeClr val="accent2">
                    <a:lumMod val="60000"/>
                    <a:lumOff val="40000"/>
                  </a:schemeClr>
                </a:solidFill>
                <a:latin typeface="Calibri Light"/>
                <a:cs typeface="Calibri Light"/>
              </a:rPr>
              <a:t>achieve</a:t>
            </a:r>
            <a:r>
              <a:rPr lang="nl-NL" sz="1600" i="1" dirty="0">
                <a:solidFill>
                  <a:schemeClr val="accent2">
                    <a:lumMod val="60000"/>
                    <a:lumOff val="40000"/>
                  </a:schemeClr>
                </a:solidFill>
                <a:latin typeface="Calibri Light"/>
                <a:cs typeface="Calibri Light"/>
              </a:rPr>
              <a:t>?</a:t>
            </a:r>
          </a:p>
        </p:txBody>
      </p:sp>
      <p:sp>
        <p:nvSpPr>
          <p:cNvPr id="14" name="Tekstvak 13">
            <a:extLst>
              <a:ext uri="{FF2B5EF4-FFF2-40B4-BE49-F238E27FC236}">
                <a16:creationId xmlns:a16="http://schemas.microsoft.com/office/drawing/2014/main" id="{C432244F-1947-4BB2-80A9-E7094B97A6F4}"/>
              </a:ext>
            </a:extLst>
          </p:cNvPr>
          <p:cNvSpPr txBox="1"/>
          <p:nvPr/>
        </p:nvSpPr>
        <p:spPr>
          <a:xfrm>
            <a:off x="4009109" y="5713421"/>
            <a:ext cx="3356616" cy="338554"/>
          </a:xfrm>
          <a:prstGeom prst="rect">
            <a:avLst/>
          </a:prstGeom>
          <a:noFill/>
        </p:spPr>
        <p:txBody>
          <a:bodyPr wrap="square" lIns="91440" tIns="45720" rIns="91440" bIns="45720" rtlCol="0" anchor="t">
            <a:spAutoFit/>
          </a:bodyPr>
          <a:lstStyle/>
          <a:p>
            <a:pPr algn="ctr"/>
            <a:r>
              <a:rPr lang="nl-NL" sz="1600" i="1" dirty="0">
                <a:solidFill>
                  <a:schemeClr val="accent2">
                    <a:lumMod val="60000"/>
                    <a:lumOff val="40000"/>
                  </a:schemeClr>
                </a:solidFill>
                <a:latin typeface="Calibri Light"/>
                <a:cs typeface="Calibri Light"/>
              </a:rPr>
              <a:t>How </a:t>
            </a:r>
            <a:r>
              <a:rPr lang="nl-NL" sz="1600" i="1" dirty="0" err="1">
                <a:solidFill>
                  <a:schemeClr val="accent2">
                    <a:lumMod val="60000"/>
                    <a:lumOff val="40000"/>
                  </a:schemeClr>
                </a:solidFill>
                <a:latin typeface="Calibri Light"/>
                <a:cs typeface="Calibri Light"/>
              </a:rPr>
              <a:t>will</a:t>
            </a:r>
            <a:r>
              <a:rPr lang="nl-NL" sz="1600" i="1" dirty="0">
                <a:solidFill>
                  <a:schemeClr val="accent2">
                    <a:lumMod val="60000"/>
                    <a:lumOff val="40000"/>
                  </a:schemeClr>
                </a:solidFill>
                <a:latin typeface="Calibri Light"/>
                <a:cs typeface="Calibri Light"/>
              </a:rPr>
              <a:t> we </a:t>
            </a:r>
            <a:r>
              <a:rPr lang="nl-NL" sz="1600" i="1" dirty="0" err="1">
                <a:solidFill>
                  <a:schemeClr val="accent2">
                    <a:lumMod val="60000"/>
                    <a:lumOff val="40000"/>
                  </a:schemeClr>
                </a:solidFill>
                <a:latin typeface="Calibri Light"/>
                <a:cs typeface="Calibri Light"/>
              </a:rPr>
              <a:t>hold</a:t>
            </a:r>
            <a:r>
              <a:rPr lang="nl-NL" sz="1600" i="1" dirty="0">
                <a:solidFill>
                  <a:schemeClr val="accent2">
                    <a:lumMod val="60000"/>
                    <a:lumOff val="40000"/>
                  </a:schemeClr>
                </a:solidFill>
                <a:latin typeface="Calibri Light"/>
                <a:cs typeface="Calibri Light"/>
              </a:rPr>
              <a:t> </a:t>
            </a:r>
            <a:r>
              <a:rPr lang="nl-NL" sz="1600" i="1" dirty="0" err="1">
                <a:solidFill>
                  <a:schemeClr val="accent2">
                    <a:lumMod val="60000"/>
                    <a:lumOff val="40000"/>
                  </a:schemeClr>
                </a:solidFill>
                <a:latin typeface="Calibri Light"/>
                <a:cs typeface="Calibri Light"/>
              </a:rPr>
              <a:t>our</a:t>
            </a:r>
            <a:r>
              <a:rPr lang="nl-NL" sz="1600" i="1" dirty="0">
                <a:solidFill>
                  <a:schemeClr val="accent2">
                    <a:lumMod val="60000"/>
                    <a:lumOff val="40000"/>
                  </a:schemeClr>
                </a:solidFill>
                <a:latin typeface="Calibri Light"/>
                <a:cs typeface="Calibri Light"/>
              </a:rPr>
              <a:t> </a:t>
            </a:r>
            <a:r>
              <a:rPr lang="nl-NL" sz="1600" i="1" dirty="0" err="1">
                <a:solidFill>
                  <a:schemeClr val="accent2">
                    <a:lumMod val="60000"/>
                    <a:lumOff val="40000"/>
                  </a:schemeClr>
                </a:solidFill>
                <a:latin typeface="Calibri Light"/>
                <a:cs typeface="Calibri Light"/>
              </a:rPr>
              <a:t>feet</a:t>
            </a:r>
            <a:r>
              <a:rPr lang="nl-NL" sz="1600" i="1" dirty="0">
                <a:solidFill>
                  <a:schemeClr val="accent2">
                    <a:lumMod val="60000"/>
                    <a:lumOff val="40000"/>
                  </a:schemeClr>
                </a:solidFill>
                <a:latin typeface="Calibri Light"/>
                <a:cs typeface="Calibri Light"/>
              </a:rPr>
              <a:t> </a:t>
            </a:r>
            <a:r>
              <a:rPr lang="nl-NL" sz="1600" i="1" dirty="0" err="1">
                <a:solidFill>
                  <a:schemeClr val="accent2">
                    <a:lumMod val="60000"/>
                    <a:lumOff val="40000"/>
                  </a:schemeClr>
                </a:solidFill>
                <a:latin typeface="Calibri Light"/>
                <a:cs typeface="Calibri Light"/>
              </a:rPr>
              <a:t>to</a:t>
            </a:r>
            <a:r>
              <a:rPr lang="nl-NL" sz="1600" i="1" dirty="0">
                <a:solidFill>
                  <a:schemeClr val="accent2">
                    <a:lumMod val="60000"/>
                    <a:lumOff val="40000"/>
                  </a:schemeClr>
                </a:solidFill>
                <a:latin typeface="Calibri Light"/>
                <a:cs typeface="Calibri Light"/>
              </a:rPr>
              <a:t> </a:t>
            </a:r>
            <a:r>
              <a:rPr lang="nl-NL" sz="1600" i="1" dirty="0" err="1">
                <a:solidFill>
                  <a:schemeClr val="accent2">
                    <a:lumMod val="60000"/>
                    <a:lumOff val="40000"/>
                  </a:schemeClr>
                </a:solidFill>
                <a:latin typeface="Calibri Light"/>
                <a:cs typeface="Calibri Light"/>
              </a:rPr>
              <a:t>the</a:t>
            </a:r>
            <a:r>
              <a:rPr lang="nl-NL" sz="1600" i="1" dirty="0">
                <a:solidFill>
                  <a:schemeClr val="accent2">
                    <a:lumMod val="60000"/>
                    <a:lumOff val="40000"/>
                  </a:schemeClr>
                </a:solidFill>
                <a:latin typeface="Calibri Light"/>
                <a:cs typeface="Calibri Light"/>
              </a:rPr>
              <a:t> </a:t>
            </a:r>
            <a:r>
              <a:rPr lang="nl-NL" sz="1600" i="1" dirty="0" err="1">
                <a:solidFill>
                  <a:schemeClr val="accent2">
                    <a:lumMod val="60000"/>
                    <a:lumOff val="40000"/>
                  </a:schemeClr>
                </a:solidFill>
                <a:latin typeface="Calibri Light"/>
                <a:cs typeface="Calibri Light"/>
              </a:rPr>
              <a:t>fire</a:t>
            </a:r>
            <a:r>
              <a:rPr lang="nl-NL" sz="1600" i="1" dirty="0">
                <a:solidFill>
                  <a:schemeClr val="accent2">
                    <a:lumMod val="60000"/>
                    <a:lumOff val="40000"/>
                  </a:schemeClr>
                </a:solidFill>
                <a:latin typeface="Calibri Light"/>
                <a:cs typeface="Calibri Light"/>
              </a:rPr>
              <a:t>?</a:t>
            </a:r>
          </a:p>
        </p:txBody>
      </p:sp>
      <p:sp>
        <p:nvSpPr>
          <p:cNvPr id="15" name="Tekstvak 14">
            <a:extLst>
              <a:ext uri="{FF2B5EF4-FFF2-40B4-BE49-F238E27FC236}">
                <a16:creationId xmlns:a16="http://schemas.microsoft.com/office/drawing/2014/main" id="{7157083B-1F8B-4D50-9E2D-EC56304CD2A4}"/>
              </a:ext>
            </a:extLst>
          </p:cNvPr>
          <p:cNvSpPr txBox="1"/>
          <p:nvPr/>
        </p:nvSpPr>
        <p:spPr>
          <a:xfrm>
            <a:off x="859234" y="5713421"/>
            <a:ext cx="3356616" cy="338554"/>
          </a:xfrm>
          <a:prstGeom prst="rect">
            <a:avLst/>
          </a:prstGeom>
          <a:noFill/>
        </p:spPr>
        <p:txBody>
          <a:bodyPr wrap="square" lIns="91440" tIns="45720" rIns="91440" bIns="45720" rtlCol="0" anchor="t">
            <a:spAutoFit/>
          </a:bodyPr>
          <a:lstStyle/>
          <a:p>
            <a:pPr algn="ctr"/>
            <a:r>
              <a:rPr lang="nl-NL" sz="1600" i="1" dirty="0">
                <a:solidFill>
                  <a:schemeClr val="accent2">
                    <a:lumMod val="60000"/>
                    <a:lumOff val="40000"/>
                  </a:schemeClr>
                </a:solidFill>
                <a:latin typeface="Calibri Light"/>
                <a:cs typeface="Calibri Light"/>
              </a:rPr>
              <a:t>How </a:t>
            </a:r>
            <a:r>
              <a:rPr lang="nl-NL" sz="1600" i="1" dirty="0" err="1">
                <a:solidFill>
                  <a:schemeClr val="accent2">
                    <a:lumMod val="60000"/>
                    <a:lumOff val="40000"/>
                  </a:schemeClr>
                </a:solidFill>
                <a:latin typeface="Calibri Light"/>
                <a:cs typeface="Calibri Light"/>
              </a:rPr>
              <a:t>will</a:t>
            </a:r>
            <a:r>
              <a:rPr lang="nl-NL" sz="1600" i="1" dirty="0">
                <a:solidFill>
                  <a:schemeClr val="accent2">
                    <a:lumMod val="60000"/>
                    <a:lumOff val="40000"/>
                  </a:schemeClr>
                </a:solidFill>
                <a:latin typeface="Calibri Light"/>
                <a:cs typeface="Calibri Light"/>
              </a:rPr>
              <a:t> we </a:t>
            </a:r>
            <a:r>
              <a:rPr lang="nl-NL" sz="1600" i="1" dirty="0" err="1">
                <a:solidFill>
                  <a:schemeClr val="accent2">
                    <a:lumMod val="60000"/>
                    <a:lumOff val="40000"/>
                  </a:schemeClr>
                </a:solidFill>
                <a:latin typeface="Calibri Light"/>
                <a:cs typeface="Calibri Light"/>
              </a:rPr>
              <a:t>bring</a:t>
            </a:r>
            <a:r>
              <a:rPr lang="nl-NL" sz="1600" i="1" dirty="0">
                <a:solidFill>
                  <a:schemeClr val="accent2">
                    <a:lumMod val="60000"/>
                    <a:lumOff val="40000"/>
                  </a:schemeClr>
                </a:solidFill>
                <a:latin typeface="Calibri Light"/>
                <a:cs typeface="Calibri Light"/>
              </a:rPr>
              <a:t> </a:t>
            </a:r>
            <a:r>
              <a:rPr lang="nl-NL" sz="1600" i="1" dirty="0" err="1">
                <a:solidFill>
                  <a:schemeClr val="accent2">
                    <a:lumMod val="60000"/>
                    <a:lumOff val="40000"/>
                  </a:schemeClr>
                </a:solidFill>
                <a:latin typeface="Calibri Light"/>
                <a:cs typeface="Calibri Light"/>
              </a:rPr>
              <a:t>about</a:t>
            </a:r>
            <a:r>
              <a:rPr lang="nl-NL" sz="1600" i="1" dirty="0">
                <a:solidFill>
                  <a:schemeClr val="accent2">
                    <a:lumMod val="60000"/>
                    <a:lumOff val="40000"/>
                  </a:schemeClr>
                </a:solidFill>
                <a:latin typeface="Calibri Light"/>
                <a:cs typeface="Calibri Light"/>
              </a:rPr>
              <a:t> change?</a:t>
            </a:r>
          </a:p>
        </p:txBody>
      </p:sp>
      <p:sp>
        <p:nvSpPr>
          <p:cNvPr id="17" name="Tekstvak 16">
            <a:extLst>
              <a:ext uri="{FF2B5EF4-FFF2-40B4-BE49-F238E27FC236}">
                <a16:creationId xmlns:a16="http://schemas.microsoft.com/office/drawing/2014/main" id="{FE1FF391-2FEC-4901-A837-0AFD417CD035}"/>
              </a:ext>
            </a:extLst>
          </p:cNvPr>
          <p:cNvSpPr txBox="1"/>
          <p:nvPr/>
        </p:nvSpPr>
        <p:spPr>
          <a:xfrm>
            <a:off x="1992909" y="5244245"/>
            <a:ext cx="1530626" cy="584775"/>
          </a:xfrm>
          <a:prstGeom prst="rect">
            <a:avLst/>
          </a:prstGeom>
          <a:noFill/>
        </p:spPr>
        <p:txBody>
          <a:bodyPr wrap="square" lIns="91440" tIns="45720" rIns="91440" bIns="45720" rtlCol="0" anchor="t">
            <a:spAutoFit/>
          </a:bodyPr>
          <a:lstStyle/>
          <a:p>
            <a:endParaRPr lang="nl-NL" sz="3200" b="1">
              <a:solidFill>
                <a:srgbClr val="0070C0"/>
              </a:solidFill>
            </a:endParaRPr>
          </a:p>
        </p:txBody>
      </p:sp>
      <p:sp>
        <p:nvSpPr>
          <p:cNvPr id="36" name="Tekstvak 35">
            <a:extLst>
              <a:ext uri="{FF2B5EF4-FFF2-40B4-BE49-F238E27FC236}">
                <a16:creationId xmlns:a16="http://schemas.microsoft.com/office/drawing/2014/main" id="{0483C27E-C617-354F-2183-40AAAA348327}"/>
              </a:ext>
            </a:extLst>
          </p:cNvPr>
          <p:cNvSpPr txBox="1"/>
          <p:nvPr/>
        </p:nvSpPr>
        <p:spPr>
          <a:xfrm>
            <a:off x="73957" y="6420857"/>
            <a:ext cx="49840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rPr>
              <a:t>Source: adapted from Ebrahim (2021) by Impact Centre Erasmus</a:t>
            </a:r>
            <a:endParaRPr lang="nl-NL" sz="1400" dirty="0"/>
          </a:p>
        </p:txBody>
      </p:sp>
    </p:spTree>
    <p:extLst>
      <p:ext uri="{BB962C8B-B14F-4D97-AF65-F5344CB8AC3E}">
        <p14:creationId xmlns:p14="http://schemas.microsoft.com/office/powerpoint/2010/main" val="135273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0" grpId="0"/>
      <p:bldP spid="14" grpId="0"/>
      <p:bldP spid="1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BE template .potx" id="{7F4D7AEA-6349-484D-AD5D-7B6AD08AA3D7}" vid="{06741EF1-C78F-4A90-ADC7-E50518D4DC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2861209-8bf3-47c7-8004-08d07fe78748">
      <Terms xmlns="http://schemas.microsoft.com/office/infopath/2007/PartnerControls"/>
    </lcf76f155ced4ddcb4097134ff3c332f>
    <TaxCatchAll xmlns="ec27a0a7-8611-46d0-bbb2-f45a8872e5e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391C403BD10846915ADAE108BADACB" ma:contentTypeVersion="16" ma:contentTypeDescription="Create a new document." ma:contentTypeScope="" ma:versionID="8220fda739f04aed1596e8c55425c712">
  <xsd:schema xmlns:xsd="http://www.w3.org/2001/XMLSchema" xmlns:xs="http://www.w3.org/2001/XMLSchema" xmlns:p="http://schemas.microsoft.com/office/2006/metadata/properties" xmlns:ns2="82861209-8bf3-47c7-8004-08d07fe78748" xmlns:ns3="ec27a0a7-8611-46d0-bbb2-f45a8872e5ef" targetNamespace="http://schemas.microsoft.com/office/2006/metadata/properties" ma:root="true" ma:fieldsID="969e3b05c6c9eb641653af2a2e8367cf" ns2:_="" ns3:_="">
    <xsd:import namespace="82861209-8bf3-47c7-8004-08d07fe78748"/>
    <xsd:import namespace="ec27a0a7-8611-46d0-bbb2-f45a8872e5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861209-8bf3-47c7-8004-08d07fe787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e16e47-96de-4d33-b6d8-af9f1b80376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27a0a7-8611-46d0-bbb2-f45a8872e5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f3c3d8-2681-4be8-82aa-154f6549750c}" ma:internalName="TaxCatchAll" ma:showField="CatchAllData" ma:web="ec27a0a7-8611-46d0-bbb2-f45a8872e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C0CB3E-B750-4CFF-B37B-906136F43B2C}">
  <ds:schemaRefs>
    <ds:schemaRef ds:uri="http://schemas.microsoft.com/sharepoint/v3/contenttype/forms"/>
  </ds:schemaRefs>
</ds:datastoreItem>
</file>

<file path=customXml/itemProps2.xml><?xml version="1.0" encoding="utf-8"?>
<ds:datastoreItem xmlns:ds="http://schemas.openxmlformats.org/officeDocument/2006/customXml" ds:itemID="{A4C97E2A-3B45-4B35-A37B-ADE053F8E939}">
  <ds:schemaRefs>
    <ds:schemaRef ds:uri="220ed625-d5d9-46f2-9141-fd498e038409"/>
    <ds:schemaRef ds:uri="387f85dc-f754-48fd-8b71-d4613f7d3a5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AE40F42-D02A-4B26-8680-259CB0391990}"/>
</file>

<file path=docProps/app.xml><?xml version="1.0" encoding="utf-8"?>
<Properties xmlns="http://schemas.openxmlformats.org/officeDocument/2006/extended-properties" xmlns:vt="http://schemas.openxmlformats.org/officeDocument/2006/docPropsVTypes">
  <Template>office theme</Template>
  <TotalTime>65</TotalTime>
  <Words>4447</Words>
  <Application>Microsoft Office PowerPoint</Application>
  <PresentationFormat>Widescreen</PresentationFormat>
  <Paragraphs>456</Paragraphs>
  <Slides>43</Slides>
  <Notes>32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43</vt:i4>
      </vt:variant>
    </vt:vector>
  </HeadingPairs>
  <TitlesOfParts>
    <vt:vector size="54" baseType="lpstr">
      <vt:lpstr>Arial</vt:lpstr>
      <vt:lpstr>Calibri</vt:lpstr>
      <vt:lpstr>Calibri Light</vt:lpstr>
      <vt:lpstr>Century Gothic</vt:lpstr>
      <vt:lpstr>Museo Sans 100</vt:lpstr>
      <vt:lpstr>Museo Sans 300</vt:lpstr>
      <vt:lpstr>Museo Sans 500</vt:lpstr>
      <vt:lpstr>Museo Sans 900</vt:lpstr>
      <vt:lpstr>Wingdings</vt:lpstr>
      <vt:lpstr>Office Theme</vt:lpstr>
      <vt:lpstr>Office Theme</vt:lpstr>
      <vt:lpstr>PowerPoint Presentation</vt:lpstr>
      <vt:lpstr>PowerPoint Presentation</vt:lpstr>
      <vt:lpstr>PowerPoint Presentation</vt:lpstr>
      <vt:lpstr>PROGRAM FOR TODAY</vt:lpstr>
      <vt:lpstr>PART 1</vt:lpstr>
      <vt:lpstr>Impact thinking often takes an organization centric perspective: are the organizations goals achieved?</vt:lpstr>
      <vt:lpstr>Social value creation through business </vt:lpstr>
      <vt:lpstr>PowerPoint Presentation</vt:lpstr>
      <vt:lpstr>Core components of social performance</vt:lpstr>
      <vt:lpstr>From purpose to impact </vt:lpstr>
      <vt:lpstr>Logic model</vt:lpstr>
      <vt:lpstr>Theory of Change</vt:lpstr>
      <vt:lpstr>PowerPoint Presentation</vt:lpstr>
      <vt:lpstr>For this course we’ll focus on the</vt:lpstr>
      <vt:lpstr>The elements of the Theory of Change framework A simplified example… </vt:lpstr>
      <vt:lpstr>PowerPoint Presentation</vt:lpstr>
      <vt:lpstr>Three things make a ToC difficult</vt:lpstr>
      <vt:lpstr>Assumptions</vt:lpstr>
      <vt:lpstr>  External Influences </vt:lpstr>
      <vt:lpstr>Unintended Effects</vt:lpstr>
      <vt:lpstr>Insight in impact</vt:lpstr>
      <vt:lpstr>Function 1. Think about change</vt:lpstr>
      <vt:lpstr>PowerPoint Presentation</vt:lpstr>
      <vt:lpstr>PowerPoint Presentation</vt:lpstr>
      <vt:lpstr>PowerPoint Presentation</vt:lpstr>
      <vt:lpstr>Function 2. Visualize change</vt:lpstr>
      <vt:lpstr>ToC to visualize change</vt:lpstr>
      <vt:lpstr>PowerPoint Presentation</vt:lpstr>
      <vt:lpstr>Theory of Change visualisation</vt:lpstr>
      <vt:lpstr>Function 3. Measure change</vt:lpstr>
      <vt:lpstr>PowerPoint Presentation</vt:lpstr>
      <vt:lpstr>PowerPoint Presentation</vt:lpstr>
      <vt:lpstr>Function 4. Make strategic choices</vt:lpstr>
      <vt:lpstr>Three “spheres”</vt:lpstr>
      <vt:lpstr>PowerPoint Presentation</vt:lpstr>
      <vt:lpstr>Summary</vt:lpstr>
      <vt:lpstr>Part 2</vt:lpstr>
      <vt:lpstr>Some advice for meeting the businesses! </vt:lpstr>
      <vt:lpstr>An example from a previous group</vt:lpstr>
      <vt:lpstr>PowerPoint Presentation</vt:lpstr>
      <vt:lpstr>PowerPoint Presentation</vt:lpstr>
      <vt:lpstr>Tools: The Impact Path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Marit Schouten</cp:lastModifiedBy>
  <cp:revision>726</cp:revision>
  <dcterms:created xsi:type="dcterms:W3CDTF">2013-07-15T20:26:40Z</dcterms:created>
  <dcterms:modified xsi:type="dcterms:W3CDTF">2023-12-12T17:03:41Z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0x01010088391C403BD10846915ADAE108BADACB</vt:lpwstr>
  </property>
  <property fmtid="{D5CDD505-2E9C-101B-9397-08002B2CF9AE}" pid="3" name="MediaServiceImageTags">
    <vt:lpwstr/>
  </property>
  <property fmtid="{D5CDD505-2E9C-101B-9397-08002B2CF9AE}" pid="4" name="MSIP_Label_8772ba27-cab8-4042-a351-a31f6e4eacdc_Enabled">
    <vt:lpwstr>true</vt:lpwstr>
  </property>
  <property fmtid="{D5CDD505-2E9C-101B-9397-08002B2CF9AE}" pid="5" name="MSIP_Label_8772ba27-cab8-4042-a351-a31f6e4eacdc_SetDate">
    <vt:lpwstr>2023-11-23T10:34:28Z</vt:lpwstr>
  </property>
  <property fmtid="{D5CDD505-2E9C-101B-9397-08002B2CF9AE}" pid="6" name="MSIP_Label_8772ba27-cab8-4042-a351-a31f6e4eacdc_Method">
    <vt:lpwstr>Standard</vt:lpwstr>
  </property>
  <property fmtid="{D5CDD505-2E9C-101B-9397-08002B2CF9AE}" pid="7" name="MSIP_Label_8772ba27-cab8-4042-a351-a31f6e4eacdc_Name">
    <vt:lpwstr>Internal</vt:lpwstr>
  </property>
  <property fmtid="{D5CDD505-2E9C-101B-9397-08002B2CF9AE}" pid="8" name="MSIP_Label_8772ba27-cab8-4042-a351-a31f6e4eacdc_SiteId">
    <vt:lpwstr>715902d6-f63e-4b8d-929b-4bb170bad492</vt:lpwstr>
  </property>
  <property fmtid="{D5CDD505-2E9C-101B-9397-08002B2CF9AE}" pid="9" name="MSIP_Label_8772ba27-cab8-4042-a351-a31f6e4eacdc_ActionId">
    <vt:lpwstr>d2ea9e42-3805-40dd-bb32-ee0d8a5b2052</vt:lpwstr>
  </property>
  <property fmtid="{D5CDD505-2E9C-101B-9397-08002B2CF9AE}" pid="10" name="MSIP_Label_8772ba27-cab8-4042-a351-a31f6e4eacdc_ContentBits">
    <vt:lpwstr>0</vt:lpwstr>
  </property>
</Properties>
</file>