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Lst>
  <p:notesMasterIdLst>
    <p:notesMasterId r:id="rId42"/>
  </p:notesMasterIdLst>
  <p:sldIdLst>
    <p:sldId id="276" r:id="rId6"/>
    <p:sldId id="275" r:id="rId7"/>
    <p:sldId id="274" r:id="rId8"/>
    <p:sldId id="272" r:id="rId9"/>
    <p:sldId id="2039" r:id="rId10"/>
    <p:sldId id="2040" r:id="rId11"/>
    <p:sldId id="2041" r:id="rId12"/>
    <p:sldId id="271" r:id="rId13"/>
    <p:sldId id="1167" r:id="rId14"/>
    <p:sldId id="1168" r:id="rId15"/>
    <p:sldId id="1142" r:id="rId16"/>
    <p:sldId id="1169" r:id="rId17"/>
    <p:sldId id="1131" r:id="rId18"/>
    <p:sldId id="2033" r:id="rId19"/>
    <p:sldId id="1114" r:id="rId20"/>
    <p:sldId id="1116" r:id="rId21"/>
    <p:sldId id="1117" r:id="rId22"/>
    <p:sldId id="2043" r:id="rId23"/>
    <p:sldId id="1119" r:id="rId24"/>
    <p:sldId id="682" r:id="rId25"/>
    <p:sldId id="1121" r:id="rId26"/>
    <p:sldId id="527" r:id="rId27"/>
    <p:sldId id="262" r:id="rId28"/>
    <p:sldId id="261" r:id="rId29"/>
    <p:sldId id="315" r:id="rId30"/>
    <p:sldId id="1171" r:id="rId31"/>
    <p:sldId id="2044" r:id="rId32"/>
    <p:sldId id="2045" r:id="rId33"/>
    <p:sldId id="1106" r:id="rId34"/>
    <p:sldId id="1111" r:id="rId35"/>
    <p:sldId id="1127" r:id="rId36"/>
    <p:sldId id="1173" r:id="rId37"/>
    <p:sldId id="1172" r:id="rId38"/>
    <p:sldId id="2042" r:id="rId39"/>
    <p:sldId id="1130" r:id="rId40"/>
    <p:sldId id="29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A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E4D8A3-FC32-497E-A23B-56A4DF700105}" v="204" dt="2023-12-13T15:32:31.3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4630" autoAdjust="0"/>
  </p:normalViewPr>
  <p:slideViewPr>
    <p:cSldViewPr snapToGrid="0">
      <p:cViewPr varScale="1">
        <p:scale>
          <a:sx n="73" d="100"/>
          <a:sy n="73" d="100"/>
        </p:scale>
        <p:origin x="144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an Stuijfzand" userId="S::86547dst@eur.nl::129c38ca-2abb-4ea0-945a-d3cf8e396931" providerId="AD" clId="Web-{DEF109D2-BD35-49FB-8D91-D83ED9DD2E31}"/>
    <pc:docChg chg="modSld">
      <pc:chgData name="Daan Stuijfzand" userId="S::86547dst@eur.nl::129c38ca-2abb-4ea0-945a-d3cf8e396931" providerId="AD" clId="Web-{DEF109D2-BD35-49FB-8D91-D83ED9DD2E31}" dt="2023-02-27T13:41:46.886" v="1"/>
      <pc:docMkLst>
        <pc:docMk/>
      </pc:docMkLst>
      <pc:sldChg chg="mod modShow">
        <pc:chgData name="Daan Stuijfzand" userId="S::86547dst@eur.nl::129c38ca-2abb-4ea0-945a-d3cf8e396931" providerId="AD" clId="Web-{DEF109D2-BD35-49FB-8D91-D83ED9DD2E31}" dt="2023-02-27T13:41:46.886" v="1"/>
        <pc:sldMkLst>
          <pc:docMk/>
          <pc:sldMk cId="3174199570" sldId="256"/>
        </pc:sldMkLst>
      </pc:sldChg>
    </pc:docChg>
  </pc:docChgLst>
  <pc:docChgLst>
    <pc:chgData name="Marit Schouten" userId="805fe512-144b-4571-8fbe-0eff68f07394" providerId="ADAL" clId="{A985B739-A010-4563-B8E3-31583B0D67EB}"/>
    <pc:docChg chg="undo custSel addSld delSld modSld sldOrd delMainMaster">
      <pc:chgData name="Marit Schouten" userId="805fe512-144b-4571-8fbe-0eff68f07394" providerId="ADAL" clId="{A985B739-A010-4563-B8E3-31583B0D67EB}" dt="2023-03-11T16:14:54.617" v="3619" actId="20577"/>
      <pc:docMkLst>
        <pc:docMk/>
      </pc:docMkLst>
      <pc:sldChg chg="del">
        <pc:chgData name="Marit Schouten" userId="805fe512-144b-4571-8fbe-0eff68f07394" providerId="ADAL" clId="{A985B739-A010-4563-B8E3-31583B0D67EB}" dt="2023-03-08T10:51:35.260" v="211" actId="47"/>
        <pc:sldMkLst>
          <pc:docMk/>
          <pc:sldMk cId="258910606" sldId="257"/>
        </pc:sldMkLst>
      </pc:sldChg>
      <pc:sldChg chg="del">
        <pc:chgData name="Marit Schouten" userId="805fe512-144b-4571-8fbe-0eff68f07394" providerId="ADAL" clId="{A985B739-A010-4563-B8E3-31583B0D67EB}" dt="2023-03-08T10:51:35.260" v="211" actId="47"/>
        <pc:sldMkLst>
          <pc:docMk/>
          <pc:sldMk cId="1714777899" sldId="258"/>
        </pc:sldMkLst>
      </pc:sldChg>
      <pc:sldChg chg="del">
        <pc:chgData name="Marit Schouten" userId="805fe512-144b-4571-8fbe-0eff68f07394" providerId="ADAL" clId="{A985B739-A010-4563-B8E3-31583B0D67EB}" dt="2023-03-08T10:51:35.260" v="211" actId="47"/>
        <pc:sldMkLst>
          <pc:docMk/>
          <pc:sldMk cId="4161366243" sldId="259"/>
        </pc:sldMkLst>
      </pc:sldChg>
      <pc:sldChg chg="del">
        <pc:chgData name="Marit Schouten" userId="805fe512-144b-4571-8fbe-0eff68f07394" providerId="ADAL" clId="{A985B739-A010-4563-B8E3-31583B0D67EB}" dt="2023-03-08T10:51:35.260" v="211" actId="47"/>
        <pc:sldMkLst>
          <pc:docMk/>
          <pc:sldMk cId="1203058536" sldId="260"/>
        </pc:sldMkLst>
      </pc:sldChg>
      <pc:sldChg chg="ord modNotesTx">
        <pc:chgData name="Marit Schouten" userId="805fe512-144b-4571-8fbe-0eff68f07394" providerId="ADAL" clId="{A985B739-A010-4563-B8E3-31583B0D67EB}" dt="2023-03-11T16:07:37.419" v="3348" actId="6549"/>
        <pc:sldMkLst>
          <pc:docMk/>
          <pc:sldMk cId="4054357598" sldId="261"/>
        </pc:sldMkLst>
      </pc:sldChg>
      <pc:sldChg chg="delSp modSp mod">
        <pc:chgData name="Marit Schouten" userId="805fe512-144b-4571-8fbe-0eff68f07394" providerId="ADAL" clId="{A985B739-A010-4563-B8E3-31583B0D67EB}" dt="2023-03-11T14:20:24.934" v="233" actId="108"/>
        <pc:sldMkLst>
          <pc:docMk/>
          <pc:sldMk cId="3790285560" sldId="262"/>
        </pc:sldMkLst>
        <pc:spChg chg="mod">
          <ac:chgData name="Marit Schouten" userId="805fe512-144b-4571-8fbe-0eff68f07394" providerId="ADAL" clId="{A985B739-A010-4563-B8E3-31583B0D67EB}" dt="2023-03-11T14:20:24.934" v="233" actId="108"/>
          <ac:spMkLst>
            <pc:docMk/>
            <pc:sldMk cId="3790285560" sldId="262"/>
            <ac:spMk id="4" creationId="{9C0EF25E-5174-2AF8-B538-2C449E08F0A3}"/>
          </ac:spMkLst>
        </pc:spChg>
        <pc:spChg chg="del">
          <ac:chgData name="Marit Schouten" userId="805fe512-144b-4571-8fbe-0eff68f07394" providerId="ADAL" clId="{A985B739-A010-4563-B8E3-31583B0D67EB}" dt="2023-03-02T15:31:50.474" v="194" actId="478"/>
          <ac:spMkLst>
            <pc:docMk/>
            <pc:sldMk cId="3790285560" sldId="262"/>
            <ac:spMk id="5" creationId="{4C8B6CE3-6387-85A9-2A50-DF7A33116F24}"/>
          </ac:spMkLst>
        </pc:spChg>
        <pc:picChg chg="del">
          <ac:chgData name="Marit Schouten" userId="805fe512-144b-4571-8fbe-0eff68f07394" providerId="ADAL" clId="{A985B739-A010-4563-B8E3-31583B0D67EB}" dt="2023-03-02T15:31:49.573" v="193" actId="478"/>
          <ac:picMkLst>
            <pc:docMk/>
            <pc:sldMk cId="3790285560" sldId="262"/>
            <ac:picMk id="2" creationId="{30BBF1C3-E449-3C4E-1365-E87CB9153A49}"/>
          </ac:picMkLst>
        </pc:picChg>
      </pc:sldChg>
      <pc:sldChg chg="del">
        <pc:chgData name="Marit Schouten" userId="805fe512-144b-4571-8fbe-0eff68f07394" providerId="ADAL" clId="{A985B739-A010-4563-B8E3-31583B0D67EB}" dt="2023-03-02T15:31:39.738" v="191" actId="47"/>
        <pc:sldMkLst>
          <pc:docMk/>
          <pc:sldMk cId="1719215918" sldId="263"/>
        </pc:sldMkLst>
      </pc:sldChg>
      <pc:sldChg chg="del">
        <pc:chgData name="Marit Schouten" userId="805fe512-144b-4571-8fbe-0eff68f07394" providerId="ADAL" clId="{A985B739-A010-4563-B8E3-31583B0D67EB}" dt="2023-03-02T15:31:39.137" v="190" actId="47"/>
        <pc:sldMkLst>
          <pc:docMk/>
          <pc:sldMk cId="2977152017" sldId="264"/>
        </pc:sldMkLst>
      </pc:sldChg>
      <pc:sldChg chg="del">
        <pc:chgData name="Marit Schouten" userId="805fe512-144b-4571-8fbe-0eff68f07394" providerId="ADAL" clId="{A985B739-A010-4563-B8E3-31583B0D67EB}" dt="2023-03-02T15:31:38.382" v="189" actId="47"/>
        <pc:sldMkLst>
          <pc:docMk/>
          <pc:sldMk cId="2850667710" sldId="266"/>
        </pc:sldMkLst>
      </pc:sldChg>
      <pc:sldChg chg="del">
        <pc:chgData name="Marit Schouten" userId="805fe512-144b-4571-8fbe-0eff68f07394" providerId="ADAL" clId="{A985B739-A010-4563-B8E3-31583B0D67EB}" dt="2023-03-02T15:31:37.233" v="188" actId="47"/>
        <pc:sldMkLst>
          <pc:docMk/>
          <pc:sldMk cId="4229295554" sldId="267"/>
        </pc:sldMkLst>
      </pc:sldChg>
      <pc:sldChg chg="del">
        <pc:chgData name="Marit Schouten" userId="805fe512-144b-4571-8fbe-0eff68f07394" providerId="ADAL" clId="{A985B739-A010-4563-B8E3-31583B0D67EB}" dt="2023-03-02T15:31:35.893" v="187" actId="47"/>
        <pc:sldMkLst>
          <pc:docMk/>
          <pc:sldMk cId="3799295586" sldId="268"/>
        </pc:sldMkLst>
      </pc:sldChg>
      <pc:sldChg chg="del">
        <pc:chgData name="Marit Schouten" userId="805fe512-144b-4571-8fbe-0eff68f07394" providerId="ADAL" clId="{A985B739-A010-4563-B8E3-31583B0D67EB}" dt="2023-03-02T15:31:34.760" v="186" actId="47"/>
        <pc:sldMkLst>
          <pc:docMk/>
          <pc:sldMk cId="1200116091" sldId="269"/>
        </pc:sldMkLst>
      </pc:sldChg>
      <pc:sldChg chg="del">
        <pc:chgData name="Marit Schouten" userId="805fe512-144b-4571-8fbe-0eff68f07394" providerId="ADAL" clId="{A985B739-A010-4563-B8E3-31583B0D67EB}" dt="2023-03-02T15:31:33.420" v="185" actId="47"/>
        <pc:sldMkLst>
          <pc:docMk/>
          <pc:sldMk cId="295863655" sldId="270"/>
        </pc:sldMkLst>
      </pc:sldChg>
      <pc:sldChg chg="modSp mod">
        <pc:chgData name="Marit Schouten" userId="805fe512-144b-4571-8fbe-0eff68f07394" providerId="ADAL" clId="{A985B739-A010-4563-B8E3-31583B0D67EB}" dt="2023-03-02T15:31:26.474" v="184"/>
        <pc:sldMkLst>
          <pc:docMk/>
          <pc:sldMk cId="1435725856" sldId="271"/>
        </pc:sldMkLst>
        <pc:spChg chg="mod">
          <ac:chgData name="Marit Schouten" userId="805fe512-144b-4571-8fbe-0eff68f07394" providerId="ADAL" clId="{A985B739-A010-4563-B8E3-31583B0D67EB}" dt="2023-03-02T15:31:26.474" v="184"/>
          <ac:spMkLst>
            <pc:docMk/>
            <pc:sldMk cId="1435725856" sldId="271"/>
            <ac:spMk id="6" creationId="{0AB00988-121B-F94E-6790-10AC946E81FB}"/>
          </ac:spMkLst>
        </pc:spChg>
      </pc:sldChg>
      <pc:sldChg chg="delSp modSp mod modNotesTx">
        <pc:chgData name="Marit Schouten" userId="805fe512-144b-4571-8fbe-0eff68f07394" providerId="ADAL" clId="{A985B739-A010-4563-B8E3-31583B0D67EB}" dt="2023-03-11T14:20:04.829" v="227" actId="478"/>
        <pc:sldMkLst>
          <pc:docMk/>
          <pc:sldMk cId="1372322428" sldId="272"/>
        </pc:sldMkLst>
        <pc:spChg chg="del mod">
          <ac:chgData name="Marit Schouten" userId="805fe512-144b-4571-8fbe-0eff68f07394" providerId="ADAL" clId="{A985B739-A010-4563-B8E3-31583B0D67EB}" dt="2023-03-11T14:20:04.829" v="227" actId="478"/>
          <ac:spMkLst>
            <pc:docMk/>
            <pc:sldMk cId="1372322428" sldId="272"/>
            <ac:spMk id="3" creationId="{BFB7CBB4-1A91-8493-075B-8E9287687811}"/>
          </ac:spMkLst>
        </pc:spChg>
        <pc:spChg chg="mod">
          <ac:chgData name="Marit Schouten" userId="805fe512-144b-4571-8fbe-0eff68f07394" providerId="ADAL" clId="{A985B739-A010-4563-B8E3-31583B0D67EB}" dt="2023-03-11T14:20:02.027" v="226" actId="20577"/>
          <ac:spMkLst>
            <pc:docMk/>
            <pc:sldMk cId="1372322428" sldId="272"/>
            <ac:spMk id="10" creationId="{3514C2D8-9FB7-48F5-128F-30B42A30BDDC}"/>
          </ac:spMkLst>
        </pc:spChg>
      </pc:sldChg>
      <pc:sldChg chg="del">
        <pc:chgData name="Marit Schouten" userId="805fe512-144b-4571-8fbe-0eff68f07394" providerId="ADAL" clId="{A985B739-A010-4563-B8E3-31583B0D67EB}" dt="2023-03-02T15:23:45.200" v="69" actId="47"/>
        <pc:sldMkLst>
          <pc:docMk/>
          <pc:sldMk cId="2367118353" sldId="273"/>
        </pc:sldMkLst>
      </pc:sldChg>
      <pc:sldChg chg="modSp mod">
        <pc:chgData name="Marit Schouten" userId="805fe512-144b-4571-8fbe-0eff68f07394" providerId="ADAL" clId="{A985B739-A010-4563-B8E3-31583B0D67EB}" dt="2023-03-02T15:23:38.160" v="68" actId="20577"/>
        <pc:sldMkLst>
          <pc:docMk/>
          <pc:sldMk cId="657332906" sldId="274"/>
        </pc:sldMkLst>
        <pc:spChg chg="mod">
          <ac:chgData name="Marit Schouten" userId="805fe512-144b-4571-8fbe-0eff68f07394" providerId="ADAL" clId="{A985B739-A010-4563-B8E3-31583B0D67EB}" dt="2023-03-02T15:23:38.160" v="68" actId="20577"/>
          <ac:spMkLst>
            <pc:docMk/>
            <pc:sldMk cId="657332906" sldId="274"/>
            <ac:spMk id="8" creationId="{77810323-01D8-4392-BE77-72EBE9C0C980}"/>
          </ac:spMkLst>
        </pc:spChg>
      </pc:sldChg>
      <pc:sldChg chg="del">
        <pc:chgData name="Marit Schouten" userId="805fe512-144b-4571-8fbe-0eff68f07394" providerId="ADAL" clId="{A985B739-A010-4563-B8E3-31583B0D67EB}" dt="2023-03-08T10:51:35.260" v="211" actId="47"/>
        <pc:sldMkLst>
          <pc:docMk/>
          <pc:sldMk cId="3433286472" sldId="278"/>
        </pc:sldMkLst>
      </pc:sldChg>
      <pc:sldChg chg="del">
        <pc:chgData name="Marit Schouten" userId="805fe512-144b-4571-8fbe-0eff68f07394" providerId="ADAL" clId="{A985B739-A010-4563-B8E3-31583B0D67EB}" dt="2023-03-08T10:51:35.260" v="211" actId="47"/>
        <pc:sldMkLst>
          <pc:docMk/>
          <pc:sldMk cId="3266566858" sldId="279"/>
        </pc:sldMkLst>
      </pc:sldChg>
      <pc:sldChg chg="del">
        <pc:chgData name="Marit Schouten" userId="805fe512-144b-4571-8fbe-0eff68f07394" providerId="ADAL" clId="{A985B739-A010-4563-B8E3-31583B0D67EB}" dt="2023-03-08T10:51:35.260" v="211" actId="47"/>
        <pc:sldMkLst>
          <pc:docMk/>
          <pc:sldMk cId="208371859" sldId="280"/>
        </pc:sldMkLst>
      </pc:sldChg>
      <pc:sldChg chg="del">
        <pc:chgData name="Marit Schouten" userId="805fe512-144b-4571-8fbe-0eff68f07394" providerId="ADAL" clId="{A985B739-A010-4563-B8E3-31583B0D67EB}" dt="2023-03-08T10:51:35.260" v="211" actId="47"/>
        <pc:sldMkLst>
          <pc:docMk/>
          <pc:sldMk cId="357877414" sldId="281"/>
        </pc:sldMkLst>
      </pc:sldChg>
      <pc:sldChg chg="del">
        <pc:chgData name="Marit Schouten" userId="805fe512-144b-4571-8fbe-0eff68f07394" providerId="ADAL" clId="{A985B739-A010-4563-B8E3-31583B0D67EB}" dt="2023-03-08T10:51:35.260" v="211" actId="47"/>
        <pc:sldMkLst>
          <pc:docMk/>
          <pc:sldMk cId="2609388028" sldId="282"/>
        </pc:sldMkLst>
      </pc:sldChg>
      <pc:sldChg chg="del">
        <pc:chgData name="Marit Schouten" userId="805fe512-144b-4571-8fbe-0eff68f07394" providerId="ADAL" clId="{A985B739-A010-4563-B8E3-31583B0D67EB}" dt="2023-03-08T10:51:35.260" v="211" actId="47"/>
        <pc:sldMkLst>
          <pc:docMk/>
          <pc:sldMk cId="3724544429" sldId="283"/>
        </pc:sldMkLst>
      </pc:sldChg>
      <pc:sldChg chg="del">
        <pc:chgData name="Marit Schouten" userId="805fe512-144b-4571-8fbe-0eff68f07394" providerId="ADAL" clId="{A985B739-A010-4563-B8E3-31583B0D67EB}" dt="2023-03-08T10:51:35.260" v="211" actId="47"/>
        <pc:sldMkLst>
          <pc:docMk/>
          <pc:sldMk cId="3283090962" sldId="284"/>
        </pc:sldMkLst>
      </pc:sldChg>
      <pc:sldChg chg="del">
        <pc:chgData name="Marit Schouten" userId="805fe512-144b-4571-8fbe-0eff68f07394" providerId="ADAL" clId="{A985B739-A010-4563-B8E3-31583B0D67EB}" dt="2023-03-08T10:51:35.260" v="211" actId="47"/>
        <pc:sldMkLst>
          <pc:docMk/>
          <pc:sldMk cId="1145376510" sldId="285"/>
        </pc:sldMkLst>
      </pc:sldChg>
      <pc:sldChg chg="del">
        <pc:chgData name="Marit Schouten" userId="805fe512-144b-4571-8fbe-0eff68f07394" providerId="ADAL" clId="{A985B739-A010-4563-B8E3-31583B0D67EB}" dt="2023-03-08T10:51:35.260" v="211" actId="47"/>
        <pc:sldMkLst>
          <pc:docMk/>
          <pc:sldMk cId="1247018554" sldId="286"/>
        </pc:sldMkLst>
      </pc:sldChg>
      <pc:sldChg chg="del">
        <pc:chgData name="Marit Schouten" userId="805fe512-144b-4571-8fbe-0eff68f07394" providerId="ADAL" clId="{A985B739-A010-4563-B8E3-31583B0D67EB}" dt="2023-03-08T10:51:35.260" v="211" actId="47"/>
        <pc:sldMkLst>
          <pc:docMk/>
          <pc:sldMk cId="2951548733" sldId="287"/>
        </pc:sldMkLst>
      </pc:sldChg>
      <pc:sldChg chg="del">
        <pc:chgData name="Marit Schouten" userId="805fe512-144b-4571-8fbe-0eff68f07394" providerId="ADAL" clId="{A985B739-A010-4563-B8E3-31583B0D67EB}" dt="2023-03-08T10:51:35.260" v="211" actId="47"/>
        <pc:sldMkLst>
          <pc:docMk/>
          <pc:sldMk cId="2121925686" sldId="288"/>
        </pc:sldMkLst>
      </pc:sldChg>
      <pc:sldChg chg="del">
        <pc:chgData name="Marit Schouten" userId="805fe512-144b-4571-8fbe-0eff68f07394" providerId="ADAL" clId="{A985B739-A010-4563-B8E3-31583B0D67EB}" dt="2023-03-08T10:51:35.260" v="211" actId="47"/>
        <pc:sldMkLst>
          <pc:docMk/>
          <pc:sldMk cId="3308837409" sldId="289"/>
        </pc:sldMkLst>
      </pc:sldChg>
      <pc:sldChg chg="del">
        <pc:chgData name="Marit Schouten" userId="805fe512-144b-4571-8fbe-0eff68f07394" providerId="ADAL" clId="{A985B739-A010-4563-B8E3-31583B0D67EB}" dt="2023-03-08T10:51:35.260" v="211" actId="47"/>
        <pc:sldMkLst>
          <pc:docMk/>
          <pc:sldMk cId="779596341" sldId="290"/>
        </pc:sldMkLst>
      </pc:sldChg>
      <pc:sldChg chg="del">
        <pc:chgData name="Marit Schouten" userId="805fe512-144b-4571-8fbe-0eff68f07394" providerId="ADAL" clId="{A985B739-A010-4563-B8E3-31583B0D67EB}" dt="2023-03-08T10:51:35.260" v="211" actId="47"/>
        <pc:sldMkLst>
          <pc:docMk/>
          <pc:sldMk cId="1814892223" sldId="291"/>
        </pc:sldMkLst>
      </pc:sldChg>
      <pc:sldChg chg="del">
        <pc:chgData name="Marit Schouten" userId="805fe512-144b-4571-8fbe-0eff68f07394" providerId="ADAL" clId="{A985B739-A010-4563-B8E3-31583B0D67EB}" dt="2023-03-08T10:51:35.260" v="211" actId="47"/>
        <pc:sldMkLst>
          <pc:docMk/>
          <pc:sldMk cId="2338567740" sldId="292"/>
        </pc:sldMkLst>
      </pc:sldChg>
      <pc:sldChg chg="del">
        <pc:chgData name="Marit Schouten" userId="805fe512-144b-4571-8fbe-0eff68f07394" providerId="ADAL" clId="{A985B739-A010-4563-B8E3-31583B0D67EB}" dt="2023-03-08T10:51:35.260" v="211" actId="47"/>
        <pc:sldMkLst>
          <pc:docMk/>
          <pc:sldMk cId="1789784327" sldId="293"/>
        </pc:sldMkLst>
      </pc:sldChg>
      <pc:sldChg chg="del">
        <pc:chgData name="Marit Schouten" userId="805fe512-144b-4571-8fbe-0eff68f07394" providerId="ADAL" clId="{A985B739-A010-4563-B8E3-31583B0D67EB}" dt="2023-03-08T10:51:35.260" v="211" actId="47"/>
        <pc:sldMkLst>
          <pc:docMk/>
          <pc:sldMk cId="1065077146" sldId="294"/>
        </pc:sldMkLst>
      </pc:sldChg>
      <pc:sldChg chg="del">
        <pc:chgData name="Marit Schouten" userId="805fe512-144b-4571-8fbe-0eff68f07394" providerId="ADAL" clId="{A985B739-A010-4563-B8E3-31583B0D67EB}" dt="2023-03-08T10:51:35.260" v="211" actId="47"/>
        <pc:sldMkLst>
          <pc:docMk/>
          <pc:sldMk cId="1719950915" sldId="295"/>
        </pc:sldMkLst>
      </pc:sldChg>
      <pc:sldChg chg="del">
        <pc:chgData name="Marit Schouten" userId="805fe512-144b-4571-8fbe-0eff68f07394" providerId="ADAL" clId="{A985B739-A010-4563-B8E3-31583B0D67EB}" dt="2023-03-08T10:51:35.260" v="211" actId="47"/>
        <pc:sldMkLst>
          <pc:docMk/>
          <pc:sldMk cId="2430594144" sldId="296"/>
        </pc:sldMkLst>
      </pc:sldChg>
      <pc:sldChg chg="del">
        <pc:chgData name="Marit Schouten" userId="805fe512-144b-4571-8fbe-0eff68f07394" providerId="ADAL" clId="{A985B739-A010-4563-B8E3-31583B0D67EB}" dt="2023-03-08T10:51:35.260" v="211" actId="47"/>
        <pc:sldMkLst>
          <pc:docMk/>
          <pc:sldMk cId="965736645" sldId="297"/>
        </pc:sldMkLst>
      </pc:sldChg>
      <pc:sldChg chg="del">
        <pc:chgData name="Marit Schouten" userId="805fe512-144b-4571-8fbe-0eff68f07394" providerId="ADAL" clId="{A985B739-A010-4563-B8E3-31583B0D67EB}" dt="2023-03-08T10:51:35.260" v="211" actId="47"/>
        <pc:sldMkLst>
          <pc:docMk/>
          <pc:sldMk cId="640230882" sldId="300"/>
        </pc:sldMkLst>
      </pc:sldChg>
      <pc:sldChg chg="del">
        <pc:chgData name="Marit Schouten" userId="805fe512-144b-4571-8fbe-0eff68f07394" providerId="ADAL" clId="{A985B739-A010-4563-B8E3-31583B0D67EB}" dt="2023-03-08T10:51:35.260" v="211" actId="47"/>
        <pc:sldMkLst>
          <pc:docMk/>
          <pc:sldMk cId="1435961880" sldId="301"/>
        </pc:sldMkLst>
      </pc:sldChg>
      <pc:sldChg chg="del">
        <pc:chgData name="Marit Schouten" userId="805fe512-144b-4571-8fbe-0eff68f07394" providerId="ADAL" clId="{A985B739-A010-4563-B8E3-31583B0D67EB}" dt="2023-03-08T10:51:35.260" v="211" actId="47"/>
        <pc:sldMkLst>
          <pc:docMk/>
          <pc:sldMk cId="1106812321" sldId="302"/>
        </pc:sldMkLst>
      </pc:sldChg>
      <pc:sldChg chg="del">
        <pc:chgData name="Marit Schouten" userId="805fe512-144b-4571-8fbe-0eff68f07394" providerId="ADAL" clId="{A985B739-A010-4563-B8E3-31583B0D67EB}" dt="2023-03-08T10:51:35.260" v="211" actId="47"/>
        <pc:sldMkLst>
          <pc:docMk/>
          <pc:sldMk cId="2809556247" sldId="303"/>
        </pc:sldMkLst>
      </pc:sldChg>
      <pc:sldChg chg="del">
        <pc:chgData name="Marit Schouten" userId="805fe512-144b-4571-8fbe-0eff68f07394" providerId="ADAL" clId="{A985B739-A010-4563-B8E3-31583B0D67EB}" dt="2023-03-08T10:51:35.260" v="211" actId="47"/>
        <pc:sldMkLst>
          <pc:docMk/>
          <pc:sldMk cId="2124896292" sldId="304"/>
        </pc:sldMkLst>
      </pc:sldChg>
      <pc:sldChg chg="del">
        <pc:chgData name="Marit Schouten" userId="805fe512-144b-4571-8fbe-0eff68f07394" providerId="ADAL" clId="{A985B739-A010-4563-B8E3-31583B0D67EB}" dt="2023-03-08T10:51:35.260" v="211" actId="47"/>
        <pc:sldMkLst>
          <pc:docMk/>
          <pc:sldMk cId="2061797503" sldId="305"/>
        </pc:sldMkLst>
      </pc:sldChg>
      <pc:sldChg chg="del">
        <pc:chgData name="Marit Schouten" userId="805fe512-144b-4571-8fbe-0eff68f07394" providerId="ADAL" clId="{A985B739-A010-4563-B8E3-31583B0D67EB}" dt="2023-03-08T10:51:35.260" v="211" actId="47"/>
        <pc:sldMkLst>
          <pc:docMk/>
          <pc:sldMk cId="948349249" sldId="306"/>
        </pc:sldMkLst>
      </pc:sldChg>
      <pc:sldChg chg="del">
        <pc:chgData name="Marit Schouten" userId="805fe512-144b-4571-8fbe-0eff68f07394" providerId="ADAL" clId="{A985B739-A010-4563-B8E3-31583B0D67EB}" dt="2023-03-08T10:51:35.260" v="211" actId="47"/>
        <pc:sldMkLst>
          <pc:docMk/>
          <pc:sldMk cId="146638103" sldId="307"/>
        </pc:sldMkLst>
      </pc:sldChg>
      <pc:sldChg chg="del">
        <pc:chgData name="Marit Schouten" userId="805fe512-144b-4571-8fbe-0eff68f07394" providerId="ADAL" clId="{A985B739-A010-4563-B8E3-31583B0D67EB}" dt="2023-03-08T10:51:35.260" v="211" actId="47"/>
        <pc:sldMkLst>
          <pc:docMk/>
          <pc:sldMk cId="2655369146" sldId="308"/>
        </pc:sldMkLst>
      </pc:sldChg>
      <pc:sldChg chg="del">
        <pc:chgData name="Marit Schouten" userId="805fe512-144b-4571-8fbe-0eff68f07394" providerId="ADAL" clId="{A985B739-A010-4563-B8E3-31583B0D67EB}" dt="2023-03-08T10:51:35.260" v="211" actId="47"/>
        <pc:sldMkLst>
          <pc:docMk/>
          <pc:sldMk cId="3901295192" sldId="309"/>
        </pc:sldMkLst>
      </pc:sldChg>
      <pc:sldChg chg="del">
        <pc:chgData name="Marit Schouten" userId="805fe512-144b-4571-8fbe-0eff68f07394" providerId="ADAL" clId="{A985B739-A010-4563-B8E3-31583B0D67EB}" dt="2023-03-08T10:51:35.260" v="211" actId="47"/>
        <pc:sldMkLst>
          <pc:docMk/>
          <pc:sldMk cId="1252125930" sldId="310"/>
        </pc:sldMkLst>
      </pc:sldChg>
      <pc:sldChg chg="del">
        <pc:chgData name="Marit Schouten" userId="805fe512-144b-4571-8fbe-0eff68f07394" providerId="ADAL" clId="{A985B739-A010-4563-B8E3-31583B0D67EB}" dt="2023-03-08T10:51:35.260" v="211" actId="47"/>
        <pc:sldMkLst>
          <pc:docMk/>
          <pc:sldMk cId="767112369" sldId="311"/>
        </pc:sldMkLst>
      </pc:sldChg>
      <pc:sldChg chg="del">
        <pc:chgData name="Marit Schouten" userId="805fe512-144b-4571-8fbe-0eff68f07394" providerId="ADAL" clId="{A985B739-A010-4563-B8E3-31583B0D67EB}" dt="2023-03-08T10:51:35.260" v="211" actId="47"/>
        <pc:sldMkLst>
          <pc:docMk/>
          <pc:sldMk cId="406676069" sldId="312"/>
        </pc:sldMkLst>
      </pc:sldChg>
      <pc:sldChg chg="del">
        <pc:chgData name="Marit Schouten" userId="805fe512-144b-4571-8fbe-0eff68f07394" providerId="ADAL" clId="{A985B739-A010-4563-B8E3-31583B0D67EB}" dt="2023-03-08T10:51:35.260" v="211" actId="47"/>
        <pc:sldMkLst>
          <pc:docMk/>
          <pc:sldMk cId="150443254" sldId="313"/>
        </pc:sldMkLst>
      </pc:sldChg>
      <pc:sldChg chg="del">
        <pc:chgData name="Marit Schouten" userId="805fe512-144b-4571-8fbe-0eff68f07394" providerId="ADAL" clId="{A985B739-A010-4563-B8E3-31583B0D67EB}" dt="2023-03-08T10:51:35.260" v="211" actId="47"/>
        <pc:sldMkLst>
          <pc:docMk/>
          <pc:sldMk cId="3097484878" sldId="314"/>
        </pc:sldMkLst>
      </pc:sldChg>
      <pc:sldChg chg="modSp mod ord">
        <pc:chgData name="Marit Schouten" userId="805fe512-144b-4571-8fbe-0eff68f07394" providerId="ADAL" clId="{A985B739-A010-4563-B8E3-31583B0D67EB}" dt="2023-03-11T16:07:13.322" v="3324" actId="20577"/>
        <pc:sldMkLst>
          <pc:docMk/>
          <pc:sldMk cId="998225448" sldId="315"/>
        </pc:sldMkLst>
        <pc:spChg chg="mod">
          <ac:chgData name="Marit Schouten" userId="805fe512-144b-4571-8fbe-0eff68f07394" providerId="ADAL" clId="{A985B739-A010-4563-B8E3-31583B0D67EB}" dt="2023-03-11T16:07:13.322" v="3324" actId="20577"/>
          <ac:spMkLst>
            <pc:docMk/>
            <pc:sldMk cId="998225448" sldId="315"/>
            <ac:spMk id="4" creationId="{E718850A-422F-2CAC-3FED-F427B2E78365}"/>
          </ac:spMkLst>
        </pc:spChg>
      </pc:sldChg>
      <pc:sldChg chg="add del modNotesTx">
        <pc:chgData name="Marit Schouten" userId="805fe512-144b-4571-8fbe-0eff68f07394" providerId="ADAL" clId="{A985B739-A010-4563-B8E3-31583B0D67EB}" dt="2023-03-11T14:26:02.016" v="452" actId="47"/>
        <pc:sldMkLst>
          <pc:docMk/>
          <pc:sldMk cId="2568288332" sldId="322"/>
        </pc:sldMkLst>
      </pc:sldChg>
      <pc:sldChg chg="add modNotesTx">
        <pc:chgData name="Marit Schouten" userId="805fe512-144b-4571-8fbe-0eff68f07394" providerId="ADAL" clId="{A985B739-A010-4563-B8E3-31583B0D67EB}" dt="2023-03-11T15:44:33.136" v="2356" actId="20577"/>
        <pc:sldMkLst>
          <pc:docMk/>
          <pc:sldMk cId="3219364329" sldId="527"/>
        </pc:sldMkLst>
      </pc:sldChg>
      <pc:sldChg chg="add del">
        <pc:chgData name="Marit Schouten" userId="805fe512-144b-4571-8fbe-0eff68f07394" providerId="ADAL" clId="{A985B739-A010-4563-B8E3-31583B0D67EB}" dt="2023-03-11T14:26:58.060" v="457" actId="2696"/>
        <pc:sldMkLst>
          <pc:docMk/>
          <pc:sldMk cId="3456711135" sldId="527"/>
        </pc:sldMkLst>
      </pc:sldChg>
      <pc:sldChg chg="addSp delSp modSp add del mod chgLayout">
        <pc:chgData name="Marit Schouten" userId="805fe512-144b-4571-8fbe-0eff68f07394" providerId="ADAL" clId="{A985B739-A010-4563-B8E3-31583B0D67EB}" dt="2023-03-11T14:25:37.318" v="449" actId="47"/>
        <pc:sldMkLst>
          <pc:docMk/>
          <pc:sldMk cId="3969459490" sldId="664"/>
        </pc:sldMkLst>
        <pc:spChg chg="mod ord">
          <ac:chgData name="Marit Schouten" userId="805fe512-144b-4571-8fbe-0eff68f07394" providerId="ADAL" clId="{A985B739-A010-4563-B8E3-31583B0D67EB}" dt="2023-03-11T14:25:23.877" v="431" actId="700"/>
          <ac:spMkLst>
            <pc:docMk/>
            <pc:sldMk cId="3969459490" sldId="664"/>
            <ac:spMk id="2" creationId="{00000000-0000-0000-0000-000000000000}"/>
          </ac:spMkLst>
        </pc:spChg>
        <pc:spChg chg="add del mod ord">
          <ac:chgData name="Marit Schouten" userId="805fe512-144b-4571-8fbe-0eff68f07394" providerId="ADAL" clId="{A985B739-A010-4563-B8E3-31583B0D67EB}" dt="2023-03-11T14:25:23.877" v="431" actId="700"/>
          <ac:spMkLst>
            <pc:docMk/>
            <pc:sldMk cId="3969459490" sldId="664"/>
            <ac:spMk id="3" creationId="{40A09172-CFEA-CA19-4744-DD4C8C0AC2A7}"/>
          </ac:spMkLst>
        </pc:spChg>
        <pc:spChg chg="add mod ord">
          <ac:chgData name="Marit Schouten" userId="805fe512-144b-4571-8fbe-0eff68f07394" providerId="ADAL" clId="{A985B739-A010-4563-B8E3-31583B0D67EB}" dt="2023-03-11T14:25:23.877" v="431" actId="700"/>
          <ac:spMkLst>
            <pc:docMk/>
            <pc:sldMk cId="3969459490" sldId="664"/>
            <ac:spMk id="7" creationId="{F70550B0-6517-2510-DFA1-7C1D438D5450}"/>
          </ac:spMkLst>
        </pc:spChg>
        <pc:picChg chg="add del">
          <ac:chgData name="Marit Schouten" userId="805fe512-144b-4571-8fbe-0eff68f07394" providerId="ADAL" clId="{A985B739-A010-4563-B8E3-31583B0D67EB}" dt="2023-03-11T14:25:32.610" v="447" actId="21"/>
          <ac:picMkLst>
            <pc:docMk/>
            <pc:sldMk cId="3969459490" sldId="664"/>
            <ac:picMk id="4" creationId="{00000000-0000-0000-0000-000000000000}"/>
          </ac:picMkLst>
        </pc:picChg>
        <pc:picChg chg="add del mod">
          <ac:chgData name="Marit Schouten" userId="805fe512-144b-4571-8fbe-0eff68f07394" providerId="ADAL" clId="{A985B739-A010-4563-B8E3-31583B0D67EB}" dt="2023-03-11T14:25:18.543" v="429"/>
          <ac:picMkLst>
            <pc:docMk/>
            <pc:sldMk cId="3969459490" sldId="664"/>
            <ac:picMk id="6" creationId="{7B8B9984-6300-BB49-A960-55CB34B84859}"/>
          </ac:picMkLst>
        </pc:picChg>
      </pc:sldChg>
      <pc:sldChg chg="add del">
        <pc:chgData name="Marit Schouten" userId="805fe512-144b-4571-8fbe-0eff68f07394" providerId="ADAL" clId="{A985B739-A010-4563-B8E3-31583B0D67EB}" dt="2023-03-11T14:26:07.401" v="453" actId="47"/>
        <pc:sldMkLst>
          <pc:docMk/>
          <pc:sldMk cId="2678313660" sldId="665"/>
        </pc:sldMkLst>
      </pc:sldChg>
      <pc:sldChg chg="add del">
        <pc:chgData name="Marit Schouten" userId="805fe512-144b-4571-8fbe-0eff68f07394" providerId="ADAL" clId="{A985B739-A010-4563-B8E3-31583B0D67EB}" dt="2023-03-11T14:26:19.367" v="454" actId="47"/>
        <pc:sldMkLst>
          <pc:docMk/>
          <pc:sldMk cId="3324080386" sldId="674"/>
        </pc:sldMkLst>
      </pc:sldChg>
      <pc:sldChg chg="add del">
        <pc:chgData name="Marit Schouten" userId="805fe512-144b-4571-8fbe-0eff68f07394" providerId="ADAL" clId="{A985B739-A010-4563-B8E3-31583B0D67EB}" dt="2023-03-11T15:50:00.978" v="2380" actId="47"/>
        <pc:sldMkLst>
          <pc:docMk/>
          <pc:sldMk cId="2355657670" sldId="677"/>
        </pc:sldMkLst>
      </pc:sldChg>
      <pc:sldChg chg="delSp add del mod">
        <pc:chgData name="Marit Schouten" userId="805fe512-144b-4571-8fbe-0eff68f07394" providerId="ADAL" clId="{A985B739-A010-4563-B8E3-31583B0D67EB}" dt="2023-03-11T15:45:27.049" v="2366" actId="47"/>
        <pc:sldMkLst>
          <pc:docMk/>
          <pc:sldMk cId="3137766269" sldId="678"/>
        </pc:sldMkLst>
        <pc:picChg chg="del">
          <ac:chgData name="Marit Schouten" userId="805fe512-144b-4571-8fbe-0eff68f07394" providerId="ADAL" clId="{A985B739-A010-4563-B8E3-31583B0D67EB}" dt="2023-03-11T15:44:53.066" v="2357" actId="21"/>
          <ac:picMkLst>
            <pc:docMk/>
            <pc:sldMk cId="3137766269" sldId="678"/>
            <ac:picMk id="4" creationId="{92BBF2FE-CD0A-A349-9ADB-D04C345AAF75}"/>
          </ac:picMkLst>
        </pc:picChg>
      </pc:sldChg>
      <pc:sldChg chg="add del">
        <pc:chgData name="Marit Schouten" userId="805fe512-144b-4571-8fbe-0eff68f07394" providerId="ADAL" clId="{A985B739-A010-4563-B8E3-31583B0D67EB}" dt="2023-03-11T15:45:10.608" v="2364" actId="47"/>
        <pc:sldMkLst>
          <pc:docMk/>
          <pc:sldMk cId="2644786339" sldId="679"/>
        </pc:sldMkLst>
      </pc:sldChg>
      <pc:sldChg chg="add del">
        <pc:chgData name="Marit Schouten" userId="805fe512-144b-4571-8fbe-0eff68f07394" providerId="ADAL" clId="{A985B739-A010-4563-B8E3-31583B0D67EB}" dt="2023-03-11T15:45:15.061" v="2365" actId="47"/>
        <pc:sldMkLst>
          <pc:docMk/>
          <pc:sldMk cId="115367601" sldId="680"/>
        </pc:sldMkLst>
      </pc:sldChg>
      <pc:sldChg chg="add del">
        <pc:chgData name="Marit Schouten" userId="805fe512-144b-4571-8fbe-0eff68f07394" providerId="ADAL" clId="{A985B739-A010-4563-B8E3-31583B0D67EB}" dt="2023-03-11T15:45:29.248" v="2367" actId="47"/>
        <pc:sldMkLst>
          <pc:docMk/>
          <pc:sldMk cId="340125699" sldId="681"/>
        </pc:sldMkLst>
      </pc:sldChg>
      <pc:sldChg chg="add del">
        <pc:chgData name="Marit Schouten" userId="805fe512-144b-4571-8fbe-0eff68f07394" providerId="ADAL" clId="{A985B739-A010-4563-B8E3-31583B0D67EB}" dt="2023-03-11T14:26:58.060" v="457" actId="2696"/>
        <pc:sldMkLst>
          <pc:docMk/>
          <pc:sldMk cId="2214776289" sldId="682"/>
        </pc:sldMkLst>
      </pc:sldChg>
      <pc:sldChg chg="delSp modSp add mod ord modNotesTx">
        <pc:chgData name="Marit Schouten" userId="805fe512-144b-4571-8fbe-0eff68f07394" providerId="ADAL" clId="{A985B739-A010-4563-B8E3-31583B0D67EB}" dt="2023-03-11T15:39:39.309" v="1372" actId="20577"/>
        <pc:sldMkLst>
          <pc:docMk/>
          <pc:sldMk cId="2841536156" sldId="682"/>
        </pc:sldMkLst>
        <pc:picChg chg="del">
          <ac:chgData name="Marit Schouten" userId="805fe512-144b-4571-8fbe-0eff68f07394" providerId="ADAL" clId="{A985B739-A010-4563-B8E3-31583B0D67EB}" dt="2023-03-11T15:28:06.911" v="1051" actId="478"/>
          <ac:picMkLst>
            <pc:docMk/>
            <pc:sldMk cId="2841536156" sldId="682"/>
            <ac:picMk id="5" creationId="{36124F08-5CC0-384E-83D5-6376A3D16303}"/>
          </ac:picMkLst>
        </pc:picChg>
        <pc:picChg chg="mod">
          <ac:chgData name="Marit Schouten" userId="805fe512-144b-4571-8fbe-0eff68f07394" providerId="ADAL" clId="{A985B739-A010-4563-B8E3-31583B0D67EB}" dt="2023-03-11T15:28:13.317" v="1052" actId="1076"/>
          <ac:picMkLst>
            <pc:docMk/>
            <pc:sldMk cId="2841536156" sldId="682"/>
            <ac:picMk id="6" creationId="{C68A70DE-1DD8-A74D-AA83-9C5D4F225E5F}"/>
          </ac:picMkLst>
        </pc:picChg>
      </pc:sldChg>
      <pc:sldChg chg="add del">
        <pc:chgData name="Marit Schouten" userId="805fe512-144b-4571-8fbe-0eff68f07394" providerId="ADAL" clId="{A985B739-A010-4563-B8E3-31583B0D67EB}" dt="2023-03-11T15:50:08.009" v="2381" actId="47"/>
        <pc:sldMkLst>
          <pc:docMk/>
          <pc:sldMk cId="3731068322" sldId="710"/>
        </pc:sldMkLst>
      </pc:sldChg>
      <pc:sldChg chg="addSp delSp modSp add mod modClrScheme chgLayout modNotesTx">
        <pc:chgData name="Marit Schouten" userId="805fe512-144b-4571-8fbe-0eff68f07394" providerId="ADAL" clId="{A985B739-A010-4563-B8E3-31583B0D67EB}" dt="2023-03-11T15:59:52.571" v="3000" actId="115"/>
        <pc:sldMkLst>
          <pc:docMk/>
          <pc:sldMk cId="4027821302" sldId="1106"/>
        </pc:sldMkLst>
        <pc:spChg chg="mod ord">
          <ac:chgData name="Marit Schouten" userId="805fe512-144b-4571-8fbe-0eff68f07394" providerId="ADAL" clId="{A985B739-A010-4563-B8E3-31583B0D67EB}" dt="2023-03-11T15:57:24.058" v="2881" actId="700"/>
          <ac:spMkLst>
            <pc:docMk/>
            <pc:sldMk cId="4027821302" sldId="1106"/>
            <ac:spMk id="2" creationId="{1C92A507-452A-7A44-EEBA-E441ECE6EE00}"/>
          </ac:spMkLst>
        </pc:spChg>
        <pc:spChg chg="mod ord">
          <ac:chgData name="Marit Schouten" userId="805fe512-144b-4571-8fbe-0eff68f07394" providerId="ADAL" clId="{A985B739-A010-4563-B8E3-31583B0D67EB}" dt="2023-03-11T15:59:52.571" v="3000" actId="115"/>
          <ac:spMkLst>
            <pc:docMk/>
            <pc:sldMk cId="4027821302" sldId="1106"/>
            <ac:spMk id="3" creationId="{D58E943F-B50F-343F-957C-43905CCD5C7D}"/>
          </ac:spMkLst>
        </pc:spChg>
        <pc:spChg chg="del mod">
          <ac:chgData name="Marit Schouten" userId="805fe512-144b-4571-8fbe-0eff68f07394" providerId="ADAL" clId="{A985B739-A010-4563-B8E3-31583B0D67EB}" dt="2023-03-11T15:57:12.116" v="2877" actId="478"/>
          <ac:spMkLst>
            <pc:docMk/>
            <pc:sldMk cId="4027821302" sldId="1106"/>
            <ac:spMk id="4" creationId="{9FCF7974-3AF7-DEF7-A172-F64FC9A7873E}"/>
          </ac:spMkLst>
        </pc:spChg>
        <pc:spChg chg="add mod">
          <ac:chgData name="Marit Schouten" userId="805fe512-144b-4571-8fbe-0eff68f07394" providerId="ADAL" clId="{A985B739-A010-4563-B8E3-31583B0D67EB}" dt="2023-03-11T15:56:57.848" v="2875" actId="14100"/>
          <ac:spMkLst>
            <pc:docMk/>
            <pc:sldMk cId="4027821302" sldId="1106"/>
            <ac:spMk id="6" creationId="{7B3B75E2-F2DE-369D-E086-9DD92ECE71A0}"/>
          </ac:spMkLst>
        </pc:spChg>
        <pc:spChg chg="add mod">
          <ac:chgData name="Marit Schouten" userId="805fe512-144b-4571-8fbe-0eff68f07394" providerId="ADAL" clId="{A985B739-A010-4563-B8E3-31583B0D67EB}" dt="2023-03-11T15:57:08.576" v="2876" actId="1076"/>
          <ac:spMkLst>
            <pc:docMk/>
            <pc:sldMk cId="4027821302" sldId="1106"/>
            <ac:spMk id="8" creationId="{13BBDA78-D729-D3C1-DE83-C69E84A23496}"/>
          </ac:spMkLst>
        </pc:spChg>
        <pc:spChg chg="add del mod ord">
          <ac:chgData name="Marit Schouten" userId="805fe512-144b-4571-8fbe-0eff68f07394" providerId="ADAL" clId="{A985B739-A010-4563-B8E3-31583B0D67EB}" dt="2023-03-11T15:57:27.064" v="2884" actId="478"/>
          <ac:spMkLst>
            <pc:docMk/>
            <pc:sldMk cId="4027821302" sldId="1106"/>
            <ac:spMk id="9" creationId="{ACC7E088-8509-1DF6-CEE5-6AB94BACAA05}"/>
          </ac:spMkLst>
        </pc:spChg>
        <pc:picChg chg="add del mod">
          <ac:chgData name="Marit Schouten" userId="805fe512-144b-4571-8fbe-0eff68f07394" providerId="ADAL" clId="{A985B739-A010-4563-B8E3-31583B0D67EB}" dt="2023-03-11T15:51:00.412" v="2416" actId="21"/>
          <ac:picMkLst>
            <pc:docMk/>
            <pc:sldMk cId="4027821302" sldId="1106"/>
            <ac:picMk id="5" creationId="{089E9CFF-75EF-2143-2749-D079AC8C38D0}"/>
          </ac:picMkLst>
        </pc:picChg>
      </pc:sldChg>
      <pc:sldChg chg="delSp modSp add mod delAnim chgLayout modNotesTx">
        <pc:chgData name="Marit Schouten" userId="805fe512-144b-4571-8fbe-0eff68f07394" providerId="ADAL" clId="{A985B739-A010-4563-B8E3-31583B0D67EB}" dt="2023-03-11T16:02:28.780" v="3124" actId="403"/>
        <pc:sldMkLst>
          <pc:docMk/>
          <pc:sldMk cId="1607982816" sldId="1111"/>
        </pc:sldMkLst>
        <pc:spChg chg="mod ord">
          <ac:chgData name="Marit Schouten" userId="805fe512-144b-4571-8fbe-0eff68f07394" providerId="ADAL" clId="{A985B739-A010-4563-B8E3-31583B0D67EB}" dt="2023-03-11T16:02:03.308" v="3117" actId="1076"/>
          <ac:spMkLst>
            <pc:docMk/>
            <pc:sldMk cId="1607982816" sldId="1111"/>
            <ac:spMk id="2" creationId="{5DC2A20E-237F-F11B-870E-726625AFEA45}"/>
          </ac:spMkLst>
        </pc:spChg>
        <pc:spChg chg="mod">
          <ac:chgData name="Marit Schouten" userId="805fe512-144b-4571-8fbe-0eff68f07394" providerId="ADAL" clId="{A985B739-A010-4563-B8E3-31583B0D67EB}" dt="2023-03-11T16:02:28.780" v="3124" actId="403"/>
          <ac:spMkLst>
            <pc:docMk/>
            <pc:sldMk cId="1607982816" sldId="1111"/>
            <ac:spMk id="13" creationId="{6B1A1388-87BF-03F4-B77B-3E30472D0ABD}"/>
          </ac:spMkLst>
        </pc:spChg>
        <pc:spChg chg="del mod">
          <ac:chgData name="Marit Schouten" userId="805fe512-144b-4571-8fbe-0eff68f07394" providerId="ADAL" clId="{A985B739-A010-4563-B8E3-31583B0D67EB}" dt="2023-03-11T16:01:15.058" v="3067" actId="478"/>
          <ac:spMkLst>
            <pc:docMk/>
            <pc:sldMk cId="1607982816" sldId="1111"/>
            <ac:spMk id="16" creationId="{9AB68DA3-2DFC-16B6-FE6A-8FC01B3CA764}"/>
          </ac:spMkLst>
        </pc:spChg>
        <pc:picChg chg="mod ord">
          <ac:chgData name="Marit Schouten" userId="805fe512-144b-4571-8fbe-0eff68f07394" providerId="ADAL" clId="{A985B739-A010-4563-B8E3-31583B0D67EB}" dt="2023-03-11T16:02:26.589" v="3123" actId="1076"/>
          <ac:picMkLst>
            <pc:docMk/>
            <pc:sldMk cId="1607982816" sldId="1111"/>
            <ac:picMk id="14" creationId="{A8B3A279-7A97-DA7F-E582-23691A63CE93}"/>
          </ac:picMkLst>
        </pc:picChg>
      </pc:sldChg>
      <pc:sldChg chg="add del ord">
        <pc:chgData name="Marit Schouten" userId="805fe512-144b-4571-8fbe-0eff68f07394" providerId="ADAL" clId="{A985B739-A010-4563-B8E3-31583B0D67EB}" dt="2023-03-11T14:26:58.060" v="457" actId="2696"/>
        <pc:sldMkLst>
          <pc:docMk/>
          <pc:sldMk cId="135943394" sldId="1113"/>
        </pc:sldMkLst>
      </pc:sldChg>
      <pc:sldChg chg="add del modNotesTx">
        <pc:chgData name="Marit Schouten" userId="805fe512-144b-4571-8fbe-0eff68f07394" providerId="ADAL" clId="{A985B739-A010-4563-B8E3-31583B0D67EB}" dt="2023-03-11T14:28:43.885" v="534" actId="47"/>
        <pc:sldMkLst>
          <pc:docMk/>
          <pc:sldMk cId="2841476466" sldId="1113"/>
        </pc:sldMkLst>
      </pc:sldChg>
      <pc:sldChg chg="add del ord">
        <pc:chgData name="Marit Schouten" userId="805fe512-144b-4571-8fbe-0eff68f07394" providerId="ADAL" clId="{A985B739-A010-4563-B8E3-31583B0D67EB}" dt="2023-03-11T14:26:58.060" v="457" actId="2696"/>
        <pc:sldMkLst>
          <pc:docMk/>
          <pc:sldMk cId="651569065" sldId="1114"/>
        </pc:sldMkLst>
      </pc:sldChg>
      <pc:sldChg chg="modSp add mod modShow modNotesTx">
        <pc:chgData name="Marit Schouten" userId="805fe512-144b-4571-8fbe-0eff68f07394" providerId="ADAL" clId="{A985B739-A010-4563-B8E3-31583B0D67EB}" dt="2023-03-11T15:33:19.226" v="1183" actId="20577"/>
        <pc:sldMkLst>
          <pc:docMk/>
          <pc:sldMk cId="1346493737" sldId="1114"/>
        </pc:sldMkLst>
        <pc:spChg chg="mod">
          <ac:chgData name="Marit Schouten" userId="805fe512-144b-4571-8fbe-0eff68f07394" providerId="ADAL" clId="{A985B739-A010-4563-B8E3-31583B0D67EB}" dt="2023-03-11T15:32:48.540" v="1172" actId="20577"/>
          <ac:spMkLst>
            <pc:docMk/>
            <pc:sldMk cId="1346493737" sldId="1114"/>
            <ac:spMk id="2" creationId="{F4C22B9C-D93B-14F4-2BCF-D8DEE793BAB2}"/>
          </ac:spMkLst>
        </pc:spChg>
        <pc:picChg chg="mod">
          <ac:chgData name="Marit Schouten" userId="805fe512-144b-4571-8fbe-0eff68f07394" providerId="ADAL" clId="{A985B739-A010-4563-B8E3-31583B0D67EB}" dt="2023-03-11T15:32:40.543" v="1153" actId="1076"/>
          <ac:picMkLst>
            <pc:docMk/>
            <pc:sldMk cId="1346493737" sldId="1114"/>
            <ac:picMk id="4" creationId="{68763DFE-0AD7-E642-3CE0-FC9F87389DE8}"/>
          </ac:picMkLst>
        </pc:picChg>
      </pc:sldChg>
      <pc:sldChg chg="add del ord">
        <pc:chgData name="Marit Schouten" userId="805fe512-144b-4571-8fbe-0eff68f07394" providerId="ADAL" clId="{A985B739-A010-4563-B8E3-31583B0D67EB}" dt="2023-03-11T14:26:58.060" v="457" actId="2696"/>
        <pc:sldMkLst>
          <pc:docMk/>
          <pc:sldMk cId="2337766561" sldId="1116"/>
        </pc:sldMkLst>
      </pc:sldChg>
      <pc:sldChg chg="addSp delSp modSp add mod modShow modNotesTx">
        <pc:chgData name="Marit Schouten" userId="805fe512-144b-4571-8fbe-0eff68f07394" providerId="ADAL" clId="{A985B739-A010-4563-B8E3-31583B0D67EB}" dt="2023-03-11T15:49:39.768" v="2379" actId="1076"/>
        <pc:sldMkLst>
          <pc:docMk/>
          <pc:sldMk cId="3348496666" sldId="1116"/>
        </pc:sldMkLst>
        <pc:spChg chg="del">
          <ac:chgData name="Marit Schouten" userId="805fe512-144b-4571-8fbe-0eff68f07394" providerId="ADAL" clId="{A985B739-A010-4563-B8E3-31583B0D67EB}" dt="2023-03-11T15:32:26.787" v="1149" actId="478"/>
          <ac:spMkLst>
            <pc:docMk/>
            <pc:sldMk cId="3348496666" sldId="1116"/>
            <ac:spMk id="10" creationId="{EBF0F5DE-2BCC-4CB0-9F19-F3C48C462C63}"/>
          </ac:spMkLst>
        </pc:spChg>
        <pc:spChg chg="mod">
          <ac:chgData name="Marit Schouten" userId="805fe512-144b-4571-8fbe-0eff68f07394" providerId="ADAL" clId="{A985B739-A010-4563-B8E3-31583B0D67EB}" dt="2023-03-11T15:49:39.768" v="2379" actId="1076"/>
          <ac:spMkLst>
            <pc:docMk/>
            <pc:sldMk cId="3348496666" sldId="1116"/>
            <ac:spMk id="15" creationId="{C450B3DA-C646-4769-B6CE-35CF630D41AF}"/>
          </ac:spMkLst>
        </pc:spChg>
        <pc:picChg chg="add del mod">
          <ac:chgData name="Marit Schouten" userId="805fe512-144b-4571-8fbe-0eff68f07394" providerId="ADAL" clId="{A985B739-A010-4563-B8E3-31583B0D67EB}" dt="2023-03-11T15:45:00.041" v="2362"/>
          <ac:picMkLst>
            <pc:docMk/>
            <pc:sldMk cId="3348496666" sldId="1116"/>
            <ac:picMk id="3" creationId="{B0F1E723-135E-5811-5DD4-4DB1086B698D}"/>
          </ac:picMkLst>
        </pc:picChg>
        <pc:picChg chg="add del mod">
          <ac:chgData name="Marit Schouten" userId="805fe512-144b-4571-8fbe-0eff68f07394" providerId="ADAL" clId="{A985B739-A010-4563-B8E3-31583B0D67EB}" dt="2023-03-11T15:48:41.320" v="2368" actId="478"/>
          <ac:picMkLst>
            <pc:docMk/>
            <pc:sldMk cId="3348496666" sldId="1116"/>
            <ac:picMk id="4" creationId="{21194177-6A90-973D-8FAC-868BCC806CA6}"/>
          </ac:picMkLst>
        </pc:picChg>
        <pc:picChg chg="add mod">
          <ac:chgData name="Marit Schouten" userId="805fe512-144b-4571-8fbe-0eff68f07394" providerId="ADAL" clId="{A985B739-A010-4563-B8E3-31583B0D67EB}" dt="2023-03-11T15:49:31.081" v="2376" actId="1076"/>
          <ac:picMkLst>
            <pc:docMk/>
            <pc:sldMk cId="3348496666" sldId="1116"/>
            <ac:picMk id="6" creationId="{5D3A9364-B6BB-A27E-0392-8973081A516D}"/>
          </ac:picMkLst>
        </pc:picChg>
        <pc:picChg chg="add mod">
          <ac:chgData name="Marit Schouten" userId="805fe512-144b-4571-8fbe-0eff68f07394" providerId="ADAL" clId="{A985B739-A010-4563-B8E3-31583B0D67EB}" dt="2023-03-11T15:49:35.615" v="2377" actId="1076"/>
          <ac:picMkLst>
            <pc:docMk/>
            <pc:sldMk cId="3348496666" sldId="1116"/>
            <ac:picMk id="8" creationId="{53F0D065-CB84-B590-D40F-00DCE91151D4}"/>
          </ac:picMkLst>
        </pc:picChg>
      </pc:sldChg>
      <pc:sldChg chg="add del ord">
        <pc:chgData name="Marit Schouten" userId="805fe512-144b-4571-8fbe-0eff68f07394" providerId="ADAL" clId="{A985B739-A010-4563-B8E3-31583B0D67EB}" dt="2023-03-11T14:26:58.060" v="457" actId="2696"/>
        <pc:sldMkLst>
          <pc:docMk/>
          <pc:sldMk cId="722315933" sldId="1117"/>
        </pc:sldMkLst>
      </pc:sldChg>
      <pc:sldChg chg="addSp delSp modSp add mod modShow modNotesTx">
        <pc:chgData name="Marit Schouten" userId="805fe512-144b-4571-8fbe-0eff68f07394" providerId="ADAL" clId="{A985B739-A010-4563-B8E3-31583B0D67EB}" dt="2023-03-11T15:33:25.140" v="1193" actId="20577"/>
        <pc:sldMkLst>
          <pc:docMk/>
          <pc:sldMk cId="3951461523" sldId="1117"/>
        </pc:sldMkLst>
        <pc:spChg chg="mod">
          <ac:chgData name="Marit Schouten" userId="805fe512-144b-4571-8fbe-0eff68f07394" providerId="ADAL" clId="{A985B739-A010-4563-B8E3-31583B0D67EB}" dt="2023-03-11T15:32:09.681" v="1099" actId="404"/>
          <ac:spMkLst>
            <pc:docMk/>
            <pc:sldMk cId="3951461523" sldId="1117"/>
            <ac:spMk id="2" creationId="{0D611735-8F05-FAF9-9FF5-8C441E6ED15B}"/>
          </ac:spMkLst>
        </pc:spChg>
        <pc:picChg chg="del mod">
          <ac:chgData name="Marit Schouten" userId="805fe512-144b-4571-8fbe-0eff68f07394" providerId="ADAL" clId="{A985B739-A010-4563-B8E3-31583B0D67EB}" dt="2023-03-11T15:31:46.786" v="1057" actId="478"/>
          <ac:picMkLst>
            <pc:docMk/>
            <pc:sldMk cId="3951461523" sldId="1117"/>
            <ac:picMk id="4" creationId="{8B7445E5-CA23-D6D3-5F90-508845231B9A}"/>
          </ac:picMkLst>
        </pc:picChg>
        <pc:picChg chg="add mod">
          <ac:chgData name="Marit Schouten" userId="805fe512-144b-4571-8fbe-0eff68f07394" providerId="ADAL" clId="{A985B739-A010-4563-B8E3-31583B0D67EB}" dt="2023-03-11T15:31:48.968" v="1058" actId="1076"/>
          <ac:picMkLst>
            <pc:docMk/>
            <pc:sldMk cId="3951461523" sldId="1117"/>
            <ac:picMk id="6" creationId="{8ECB2E51-8B02-E452-8676-4826A77A8681}"/>
          </ac:picMkLst>
        </pc:picChg>
      </pc:sldChg>
      <pc:sldChg chg="add del ord">
        <pc:chgData name="Marit Schouten" userId="805fe512-144b-4571-8fbe-0eff68f07394" providerId="ADAL" clId="{A985B739-A010-4563-B8E3-31583B0D67EB}" dt="2023-03-11T14:26:58.060" v="457" actId="2696"/>
        <pc:sldMkLst>
          <pc:docMk/>
          <pc:sldMk cId="2675362961" sldId="1118"/>
        </pc:sldMkLst>
      </pc:sldChg>
      <pc:sldChg chg="modSp add mod modNotesTx">
        <pc:chgData name="Marit Schouten" userId="805fe512-144b-4571-8fbe-0eff68f07394" providerId="ADAL" clId="{A985B739-A010-4563-B8E3-31583B0D67EB}" dt="2023-03-11T15:33:35.689" v="1194" actId="20577"/>
        <pc:sldMkLst>
          <pc:docMk/>
          <pc:sldMk cId="3052441382" sldId="1118"/>
        </pc:sldMkLst>
        <pc:spChg chg="mod">
          <ac:chgData name="Marit Schouten" userId="805fe512-144b-4571-8fbe-0eff68f07394" providerId="ADAL" clId="{A985B739-A010-4563-B8E3-31583B0D67EB}" dt="2023-03-11T14:29:49.346" v="724" actId="20577"/>
          <ac:spMkLst>
            <pc:docMk/>
            <pc:sldMk cId="3052441382" sldId="1118"/>
            <ac:spMk id="2" creationId="{465C671A-9F4C-677A-A478-0D1466227353}"/>
          </ac:spMkLst>
        </pc:spChg>
        <pc:graphicFrameChg chg="mod">
          <ac:chgData name="Marit Schouten" userId="805fe512-144b-4571-8fbe-0eff68f07394" providerId="ADAL" clId="{A985B739-A010-4563-B8E3-31583B0D67EB}" dt="2023-03-11T14:34:15.076" v="1025" actId="20577"/>
          <ac:graphicFrameMkLst>
            <pc:docMk/>
            <pc:sldMk cId="3052441382" sldId="1118"/>
            <ac:graphicFrameMk id="5" creationId="{1CAFF1C1-85F6-5A62-4DC0-425B8022836D}"/>
          </ac:graphicFrameMkLst>
        </pc:graphicFrameChg>
      </pc:sldChg>
      <pc:sldChg chg="addSp delSp modSp add mod modNotesTx">
        <pc:chgData name="Marit Schouten" userId="805fe512-144b-4571-8fbe-0eff68f07394" providerId="ADAL" clId="{A985B739-A010-4563-B8E3-31583B0D67EB}" dt="2023-03-11T15:39:10.417" v="1368" actId="20577"/>
        <pc:sldMkLst>
          <pc:docMk/>
          <pc:sldMk cId="2904453221" sldId="1119"/>
        </pc:sldMkLst>
        <pc:spChg chg="del">
          <ac:chgData name="Marit Schouten" userId="805fe512-144b-4571-8fbe-0eff68f07394" providerId="ADAL" clId="{A985B739-A010-4563-B8E3-31583B0D67EB}" dt="2023-03-11T15:34:39.322" v="1342" actId="478"/>
          <ac:spMkLst>
            <pc:docMk/>
            <pc:sldMk cId="2904453221" sldId="1119"/>
            <ac:spMk id="10" creationId="{EBF0F5DE-2BCC-4CB0-9F19-F3C48C462C63}"/>
          </ac:spMkLst>
        </pc:spChg>
        <pc:spChg chg="mod">
          <ac:chgData name="Marit Schouten" userId="805fe512-144b-4571-8fbe-0eff68f07394" providerId="ADAL" clId="{A985B739-A010-4563-B8E3-31583B0D67EB}" dt="2023-03-11T15:37:35.885" v="1359" actId="1076"/>
          <ac:spMkLst>
            <pc:docMk/>
            <pc:sldMk cId="2904453221" sldId="1119"/>
            <ac:spMk id="15" creationId="{C450B3DA-C646-4769-B6CE-35CF630D41AF}"/>
          </ac:spMkLst>
        </pc:spChg>
        <pc:picChg chg="add del mod">
          <ac:chgData name="Marit Schouten" userId="805fe512-144b-4571-8fbe-0eff68f07394" providerId="ADAL" clId="{A985B739-A010-4563-B8E3-31583B0D67EB}" dt="2023-03-11T15:37:37.842" v="1363" actId="478"/>
          <ac:picMkLst>
            <pc:docMk/>
            <pc:sldMk cId="2904453221" sldId="1119"/>
            <ac:picMk id="3" creationId="{BEC0AE73-F814-EDA4-A3DA-FFBA4F6F777C}"/>
          </ac:picMkLst>
        </pc:picChg>
        <pc:picChg chg="add del mod">
          <ac:chgData name="Marit Schouten" userId="805fe512-144b-4571-8fbe-0eff68f07394" providerId="ADAL" clId="{A985B739-A010-4563-B8E3-31583B0D67EB}" dt="2023-03-11T15:37:37.367" v="1362" actId="22"/>
          <ac:picMkLst>
            <pc:docMk/>
            <pc:sldMk cId="2904453221" sldId="1119"/>
            <ac:picMk id="5" creationId="{870B4C70-8210-6E29-DE13-AD3A214F0FA3}"/>
          </ac:picMkLst>
        </pc:picChg>
      </pc:sldChg>
      <pc:sldChg chg="add del">
        <pc:chgData name="Marit Schouten" userId="805fe512-144b-4571-8fbe-0eff68f07394" providerId="ADAL" clId="{A985B739-A010-4563-B8E3-31583B0D67EB}" dt="2023-03-11T14:26:58.060" v="457" actId="2696"/>
        <pc:sldMkLst>
          <pc:docMk/>
          <pc:sldMk cId="3132157096" sldId="1119"/>
        </pc:sldMkLst>
      </pc:sldChg>
      <pc:sldChg chg="add del">
        <pc:chgData name="Marit Schouten" userId="805fe512-144b-4571-8fbe-0eff68f07394" providerId="ADAL" clId="{A985B739-A010-4563-B8E3-31583B0D67EB}" dt="2023-03-11T15:39:30.434" v="1370" actId="47"/>
        <pc:sldMkLst>
          <pc:docMk/>
          <pc:sldMk cId="3771478698" sldId="1120"/>
        </pc:sldMkLst>
      </pc:sldChg>
      <pc:sldChg chg="add del">
        <pc:chgData name="Marit Schouten" userId="805fe512-144b-4571-8fbe-0eff68f07394" providerId="ADAL" clId="{A985B739-A010-4563-B8E3-31583B0D67EB}" dt="2023-03-11T14:26:58.060" v="457" actId="2696"/>
        <pc:sldMkLst>
          <pc:docMk/>
          <pc:sldMk cId="4048813001" sldId="1120"/>
        </pc:sldMkLst>
      </pc:sldChg>
      <pc:sldChg chg="add modNotesTx">
        <pc:chgData name="Marit Schouten" userId="805fe512-144b-4571-8fbe-0eff68f07394" providerId="ADAL" clId="{A985B739-A010-4563-B8E3-31583B0D67EB}" dt="2023-03-11T15:40:33.692" v="1472" actId="20577"/>
        <pc:sldMkLst>
          <pc:docMk/>
          <pc:sldMk cId="216114991" sldId="1121"/>
        </pc:sldMkLst>
      </pc:sldChg>
      <pc:sldChg chg="add del">
        <pc:chgData name="Marit Schouten" userId="805fe512-144b-4571-8fbe-0eff68f07394" providerId="ADAL" clId="{A985B739-A010-4563-B8E3-31583B0D67EB}" dt="2023-03-11T14:26:58.060" v="457" actId="2696"/>
        <pc:sldMkLst>
          <pc:docMk/>
          <pc:sldMk cId="1024348771" sldId="1121"/>
        </pc:sldMkLst>
      </pc:sldChg>
      <pc:sldChg chg="addSp modSp add mod">
        <pc:chgData name="Marit Schouten" userId="805fe512-144b-4571-8fbe-0eff68f07394" providerId="ADAL" clId="{A985B739-A010-4563-B8E3-31583B0D67EB}" dt="2023-03-11T16:02:49.614" v="3161" actId="207"/>
        <pc:sldMkLst>
          <pc:docMk/>
          <pc:sldMk cId="3247314425" sldId="1127"/>
        </pc:sldMkLst>
        <pc:spChg chg="add mod">
          <ac:chgData name="Marit Schouten" userId="805fe512-144b-4571-8fbe-0eff68f07394" providerId="ADAL" clId="{A985B739-A010-4563-B8E3-31583B0D67EB}" dt="2023-03-11T16:02:49.614" v="3161" actId="207"/>
          <ac:spMkLst>
            <pc:docMk/>
            <pc:sldMk cId="3247314425" sldId="1127"/>
            <ac:spMk id="3" creationId="{8AC0E8FC-B2CC-8BCE-90B0-38B362C81930}"/>
          </ac:spMkLst>
        </pc:spChg>
      </pc:sldChg>
      <pc:sldChg chg="addSp delSp modSp add del mod delAnim modNotesTx">
        <pc:chgData name="Marit Schouten" userId="805fe512-144b-4571-8fbe-0eff68f07394" providerId="ADAL" clId="{A985B739-A010-4563-B8E3-31583B0D67EB}" dt="2023-03-11T16:08:28.601" v="3402" actId="47"/>
        <pc:sldMkLst>
          <pc:docMk/>
          <pc:sldMk cId="3262689557" sldId="1129"/>
        </pc:sldMkLst>
        <pc:picChg chg="add del mod modCrop">
          <ac:chgData name="Marit Schouten" userId="805fe512-144b-4571-8fbe-0eff68f07394" providerId="ADAL" clId="{A985B739-A010-4563-B8E3-31583B0D67EB}" dt="2023-03-11T16:08:21.062" v="3399" actId="21"/>
          <ac:picMkLst>
            <pc:docMk/>
            <pc:sldMk cId="3262689557" sldId="1129"/>
            <ac:picMk id="5" creationId="{1BCF4CFD-A39E-4B27-5791-1D600BB8D22C}"/>
          </ac:picMkLst>
        </pc:picChg>
        <pc:picChg chg="del">
          <ac:chgData name="Marit Schouten" userId="805fe512-144b-4571-8fbe-0eff68f07394" providerId="ADAL" clId="{A985B739-A010-4563-B8E3-31583B0D67EB}" dt="2023-03-11T16:06:38.060" v="3271" actId="478"/>
          <ac:picMkLst>
            <pc:docMk/>
            <pc:sldMk cId="3262689557" sldId="1129"/>
            <ac:picMk id="7" creationId="{D106431D-1ED1-76A4-F80C-2D31FDFE7236}"/>
          </ac:picMkLst>
        </pc:picChg>
        <pc:picChg chg="add mod">
          <ac:chgData name="Marit Schouten" userId="805fe512-144b-4571-8fbe-0eff68f07394" providerId="ADAL" clId="{A985B739-A010-4563-B8E3-31583B0D67EB}" dt="2023-03-11T16:08:22.868" v="3400"/>
          <ac:picMkLst>
            <pc:docMk/>
            <pc:sldMk cId="3262689557" sldId="1129"/>
            <ac:picMk id="9" creationId="{C274B78C-935A-BF96-B958-828AC5F2D97B}"/>
          </ac:picMkLst>
        </pc:picChg>
      </pc:sldChg>
      <pc:sldChg chg="delSp modSp add mod ord modClrScheme modAnim chgLayout modNotesTx">
        <pc:chgData name="Marit Schouten" userId="805fe512-144b-4571-8fbe-0eff68f07394" providerId="ADAL" clId="{A985B739-A010-4563-B8E3-31583B0D67EB}" dt="2023-03-11T16:14:54.617" v="3619" actId="20577"/>
        <pc:sldMkLst>
          <pc:docMk/>
          <pc:sldMk cId="965177468" sldId="1130"/>
        </pc:sldMkLst>
        <pc:spChg chg="mod ord">
          <ac:chgData name="Marit Schouten" userId="805fe512-144b-4571-8fbe-0eff68f07394" providerId="ADAL" clId="{A985B739-A010-4563-B8E3-31583B0D67EB}" dt="2023-03-11T16:08:34.638" v="3403" actId="700"/>
          <ac:spMkLst>
            <pc:docMk/>
            <pc:sldMk cId="965177468" sldId="1130"/>
            <ac:spMk id="2" creationId="{5DC2A20E-237F-F11B-870E-726625AFEA45}"/>
          </ac:spMkLst>
        </pc:spChg>
        <pc:spChg chg="mod ord">
          <ac:chgData name="Marit Schouten" userId="805fe512-144b-4571-8fbe-0eff68f07394" providerId="ADAL" clId="{A985B739-A010-4563-B8E3-31583B0D67EB}" dt="2023-03-11T16:13:35.183" v="3537" actId="20577"/>
          <ac:spMkLst>
            <pc:docMk/>
            <pc:sldMk cId="965177468" sldId="1130"/>
            <ac:spMk id="3" creationId="{9EC72311-4CEB-B6C0-3FF3-8614105FB2C4}"/>
          </ac:spMkLst>
        </pc:spChg>
        <pc:spChg chg="del mod ord">
          <ac:chgData name="Marit Schouten" userId="805fe512-144b-4571-8fbe-0eff68f07394" providerId="ADAL" clId="{A985B739-A010-4563-B8E3-31583B0D67EB}" dt="2023-03-11T16:08:51.741" v="3411" actId="478"/>
          <ac:spMkLst>
            <pc:docMk/>
            <pc:sldMk cId="965177468" sldId="1130"/>
            <ac:spMk id="4" creationId="{CA90B182-2B46-5499-4F06-1257417AF23A}"/>
          </ac:spMkLst>
        </pc:spChg>
      </pc:sldChg>
      <pc:sldChg chg="modSp add mod">
        <pc:chgData name="Marit Schouten" userId="805fe512-144b-4571-8fbe-0eff68f07394" providerId="ADAL" clId="{A985B739-A010-4563-B8E3-31583B0D67EB}" dt="2023-03-11T14:29:38.493" v="701" actId="20577"/>
        <pc:sldMkLst>
          <pc:docMk/>
          <pc:sldMk cId="1838464190" sldId="1131"/>
        </pc:sldMkLst>
        <pc:spChg chg="mod">
          <ac:chgData name="Marit Schouten" userId="805fe512-144b-4571-8fbe-0eff68f07394" providerId="ADAL" clId="{A985B739-A010-4563-B8E3-31583B0D67EB}" dt="2023-03-11T14:29:38.493" v="701" actId="20577"/>
          <ac:spMkLst>
            <pc:docMk/>
            <pc:sldMk cId="1838464190" sldId="1131"/>
            <ac:spMk id="2" creationId="{C5A395B9-5E65-5E06-6BB8-D4007C0FE777}"/>
          </ac:spMkLst>
        </pc:spChg>
      </pc:sldChg>
      <pc:sldChg chg="add del ord">
        <pc:chgData name="Marit Schouten" userId="805fe512-144b-4571-8fbe-0eff68f07394" providerId="ADAL" clId="{A985B739-A010-4563-B8E3-31583B0D67EB}" dt="2023-03-11T14:26:58.060" v="457" actId="2696"/>
        <pc:sldMkLst>
          <pc:docMk/>
          <pc:sldMk cId="3266126072" sldId="1131"/>
        </pc:sldMkLst>
      </pc:sldChg>
      <pc:sldChg chg="add del">
        <pc:chgData name="Marit Schouten" userId="805fe512-144b-4571-8fbe-0eff68f07394" providerId="ADAL" clId="{A985B739-A010-4563-B8E3-31583B0D67EB}" dt="2023-03-11T14:26:58.060" v="457" actId="2696"/>
        <pc:sldMkLst>
          <pc:docMk/>
          <pc:sldMk cId="604887008" sldId="1132"/>
        </pc:sldMkLst>
      </pc:sldChg>
      <pc:sldChg chg="add del modNotesTx">
        <pc:chgData name="Marit Schouten" userId="805fe512-144b-4571-8fbe-0eff68f07394" providerId="ADAL" clId="{A985B739-A010-4563-B8E3-31583B0D67EB}" dt="2023-03-11T15:33:46.934" v="1219" actId="47"/>
        <pc:sldMkLst>
          <pc:docMk/>
          <pc:sldMk cId="3834514109" sldId="1132"/>
        </pc:sldMkLst>
      </pc:sldChg>
      <pc:sldChg chg="addSp delSp modSp add mod">
        <pc:chgData name="Marit Schouten" userId="805fe512-144b-4571-8fbe-0eff68f07394" providerId="ADAL" clId="{A985B739-A010-4563-B8E3-31583B0D67EB}" dt="2023-03-11T14:24:56.565" v="418" actId="1076"/>
        <pc:sldMkLst>
          <pc:docMk/>
          <pc:sldMk cId="3311157842" sldId="1142"/>
        </pc:sldMkLst>
        <pc:spChg chg="mod">
          <ac:chgData name="Marit Schouten" userId="805fe512-144b-4571-8fbe-0eff68f07394" providerId="ADAL" clId="{A985B739-A010-4563-B8E3-31583B0D67EB}" dt="2023-03-11T14:24:17.461" v="351" actId="1076"/>
          <ac:spMkLst>
            <pc:docMk/>
            <pc:sldMk cId="3311157842" sldId="1142"/>
            <ac:spMk id="2" creationId="{2DCEC590-49D5-39F1-A986-4BE5777AF865}"/>
          </ac:spMkLst>
        </pc:spChg>
        <pc:spChg chg="add mod">
          <ac:chgData name="Marit Schouten" userId="805fe512-144b-4571-8fbe-0eff68f07394" providerId="ADAL" clId="{A985B739-A010-4563-B8E3-31583B0D67EB}" dt="2023-03-11T14:24:56.565" v="418" actId="1076"/>
          <ac:spMkLst>
            <pc:docMk/>
            <pc:sldMk cId="3311157842" sldId="1142"/>
            <ac:spMk id="3" creationId="{8554254E-26C2-22DE-A81C-9C71EBAC7AB5}"/>
          </ac:spMkLst>
        </pc:spChg>
        <pc:spChg chg="del">
          <ac:chgData name="Marit Schouten" userId="805fe512-144b-4571-8fbe-0eff68f07394" providerId="ADAL" clId="{A985B739-A010-4563-B8E3-31583B0D67EB}" dt="2023-03-11T14:24:13.261" v="349" actId="478"/>
          <ac:spMkLst>
            <pc:docMk/>
            <pc:sldMk cId="3311157842" sldId="1142"/>
            <ac:spMk id="5" creationId="{98AD687B-6B46-C1E3-F5CF-4FE503AA3C6D}"/>
          </ac:spMkLst>
        </pc:spChg>
        <pc:spChg chg="del">
          <ac:chgData name="Marit Schouten" userId="805fe512-144b-4571-8fbe-0eff68f07394" providerId="ADAL" clId="{A985B739-A010-4563-B8E3-31583B0D67EB}" dt="2023-03-11T14:24:11.793" v="348" actId="478"/>
          <ac:spMkLst>
            <pc:docMk/>
            <pc:sldMk cId="3311157842" sldId="1142"/>
            <ac:spMk id="6" creationId="{57A9F31E-0CE1-A309-BD6C-2C9A7EE36DFD}"/>
          </ac:spMkLst>
        </pc:spChg>
      </pc:sldChg>
      <pc:sldChg chg="addSp modSp add mod modNotesTx">
        <pc:chgData name="Marit Schouten" userId="805fe512-144b-4571-8fbe-0eff68f07394" providerId="ADAL" clId="{A985B739-A010-4563-B8E3-31583B0D67EB}" dt="2023-03-11T14:25:00.069" v="419"/>
        <pc:sldMkLst>
          <pc:docMk/>
          <pc:sldMk cId="1524305143" sldId="1167"/>
        </pc:sldMkLst>
        <pc:spChg chg="mod">
          <ac:chgData name="Marit Schouten" userId="805fe512-144b-4571-8fbe-0eff68f07394" providerId="ADAL" clId="{A985B739-A010-4563-B8E3-31583B0D67EB}" dt="2023-03-11T14:21:38.556" v="243" actId="1076"/>
          <ac:spMkLst>
            <pc:docMk/>
            <pc:sldMk cId="1524305143" sldId="1167"/>
            <ac:spMk id="2" creationId="{F44AF7A0-3B70-D265-1E2B-43EB8A68F520}"/>
          </ac:spMkLst>
        </pc:spChg>
        <pc:spChg chg="mod">
          <ac:chgData name="Marit Schouten" userId="805fe512-144b-4571-8fbe-0eff68f07394" providerId="ADAL" clId="{A985B739-A010-4563-B8E3-31583B0D67EB}" dt="2023-03-11T14:22:49.685" v="300" actId="1076"/>
          <ac:spMkLst>
            <pc:docMk/>
            <pc:sldMk cId="1524305143" sldId="1167"/>
            <ac:spMk id="3" creationId="{13951C9F-857C-F4E7-9B59-D04E5495927D}"/>
          </ac:spMkLst>
        </pc:spChg>
        <pc:spChg chg="mod">
          <ac:chgData name="Marit Schouten" userId="805fe512-144b-4571-8fbe-0eff68f07394" providerId="ADAL" clId="{A985B739-A010-4563-B8E3-31583B0D67EB}" dt="2023-03-11T14:21:38.556" v="243" actId="1076"/>
          <ac:spMkLst>
            <pc:docMk/>
            <pc:sldMk cId="1524305143" sldId="1167"/>
            <ac:spMk id="4" creationId="{904A6557-6D4D-5A59-7097-61F7868505EE}"/>
          </ac:spMkLst>
        </pc:spChg>
        <pc:spChg chg="add mod">
          <ac:chgData name="Marit Schouten" userId="805fe512-144b-4571-8fbe-0eff68f07394" providerId="ADAL" clId="{A985B739-A010-4563-B8E3-31583B0D67EB}" dt="2023-03-11T14:25:00.069" v="419"/>
          <ac:spMkLst>
            <pc:docMk/>
            <pc:sldMk cId="1524305143" sldId="1167"/>
            <ac:spMk id="5" creationId="{7F21CE5A-FAFE-DDAC-5ACE-69F6A924B1FC}"/>
          </ac:spMkLst>
        </pc:spChg>
      </pc:sldChg>
      <pc:sldChg chg="addSp modSp add mod modNotesTx">
        <pc:chgData name="Marit Schouten" userId="805fe512-144b-4571-8fbe-0eff68f07394" providerId="ADAL" clId="{A985B739-A010-4563-B8E3-31583B0D67EB}" dt="2023-03-11T14:25:01.316" v="420"/>
        <pc:sldMkLst>
          <pc:docMk/>
          <pc:sldMk cId="4194935123" sldId="1168"/>
        </pc:sldMkLst>
        <pc:spChg chg="mod">
          <ac:chgData name="Marit Schouten" userId="805fe512-144b-4571-8fbe-0eff68f07394" providerId="ADAL" clId="{A985B739-A010-4563-B8E3-31583B0D67EB}" dt="2023-03-11T14:23:50.254" v="341" actId="1076"/>
          <ac:spMkLst>
            <pc:docMk/>
            <pc:sldMk cId="4194935123" sldId="1168"/>
            <ac:spMk id="2" creationId="{E495C802-72B9-0157-A7D0-5D770A4F2737}"/>
          </ac:spMkLst>
        </pc:spChg>
        <pc:spChg chg="mod">
          <ac:chgData name="Marit Schouten" userId="805fe512-144b-4571-8fbe-0eff68f07394" providerId="ADAL" clId="{A985B739-A010-4563-B8E3-31583B0D67EB}" dt="2023-03-11T14:24:03.146" v="347" actId="27636"/>
          <ac:spMkLst>
            <pc:docMk/>
            <pc:sldMk cId="4194935123" sldId="1168"/>
            <ac:spMk id="3" creationId="{1F07DBE8-CD9C-9FAC-D783-9EFBD42C2469}"/>
          </ac:spMkLst>
        </pc:spChg>
        <pc:spChg chg="mod">
          <ac:chgData name="Marit Schouten" userId="805fe512-144b-4571-8fbe-0eff68f07394" providerId="ADAL" clId="{A985B739-A010-4563-B8E3-31583B0D67EB}" dt="2023-03-11T14:23:50.254" v="341" actId="1076"/>
          <ac:spMkLst>
            <pc:docMk/>
            <pc:sldMk cId="4194935123" sldId="1168"/>
            <ac:spMk id="4" creationId="{ED81BEF1-1831-67ED-3A84-E65437D9A86C}"/>
          </ac:spMkLst>
        </pc:spChg>
        <pc:spChg chg="add mod">
          <ac:chgData name="Marit Schouten" userId="805fe512-144b-4571-8fbe-0eff68f07394" providerId="ADAL" clId="{A985B739-A010-4563-B8E3-31583B0D67EB}" dt="2023-03-11T14:25:01.316" v="420"/>
          <ac:spMkLst>
            <pc:docMk/>
            <pc:sldMk cId="4194935123" sldId="1168"/>
            <ac:spMk id="5" creationId="{B2C5F51D-E20E-5407-E419-065B59FBDB08}"/>
          </ac:spMkLst>
        </pc:spChg>
      </pc:sldChg>
      <pc:sldChg chg="addSp delSp modSp new mod modAnim modNotesTx">
        <pc:chgData name="Marit Schouten" userId="805fe512-144b-4571-8fbe-0eff68f07394" providerId="ADAL" clId="{A985B739-A010-4563-B8E3-31583B0D67EB}" dt="2023-03-11T15:51:18.468" v="2420"/>
        <pc:sldMkLst>
          <pc:docMk/>
          <pc:sldMk cId="1600845049" sldId="1169"/>
        </pc:sldMkLst>
        <pc:spChg chg="mod">
          <ac:chgData name="Marit Schouten" userId="805fe512-144b-4571-8fbe-0eff68f07394" providerId="ADAL" clId="{A985B739-A010-4563-B8E3-31583B0D67EB}" dt="2023-03-11T14:25:29.987" v="446" actId="20577"/>
          <ac:spMkLst>
            <pc:docMk/>
            <pc:sldMk cId="1600845049" sldId="1169"/>
            <ac:spMk id="2" creationId="{F2612686-14DE-99CE-7D59-50985A3F6636}"/>
          </ac:spMkLst>
        </pc:spChg>
        <pc:spChg chg="del">
          <ac:chgData name="Marit Schouten" userId="805fe512-144b-4571-8fbe-0eff68f07394" providerId="ADAL" clId="{A985B739-A010-4563-B8E3-31583B0D67EB}" dt="2023-03-11T14:25:34.960" v="448"/>
          <ac:spMkLst>
            <pc:docMk/>
            <pc:sldMk cId="1600845049" sldId="1169"/>
            <ac:spMk id="3" creationId="{B1692704-D39C-B3DD-0C43-2EC23C3954C3}"/>
          </ac:spMkLst>
        </pc:spChg>
        <pc:spChg chg="add mod">
          <ac:chgData name="Marit Schouten" userId="805fe512-144b-4571-8fbe-0eff68f07394" providerId="ADAL" clId="{A985B739-A010-4563-B8E3-31583B0D67EB}" dt="2023-03-11T14:28:17.221" v="530" actId="14100"/>
          <ac:spMkLst>
            <pc:docMk/>
            <pc:sldMk cId="1600845049" sldId="1169"/>
            <ac:spMk id="5" creationId="{66B33F83-CBF3-9BE6-068D-C42BA8C00388}"/>
          </ac:spMkLst>
        </pc:spChg>
        <pc:spChg chg="add mod">
          <ac:chgData name="Marit Schouten" userId="805fe512-144b-4571-8fbe-0eff68f07394" providerId="ADAL" clId="{A985B739-A010-4563-B8E3-31583B0D67EB}" dt="2023-03-11T15:51:18.468" v="2420"/>
          <ac:spMkLst>
            <pc:docMk/>
            <pc:sldMk cId="1600845049" sldId="1169"/>
            <ac:spMk id="6" creationId="{D508317B-206E-76C2-BF19-FA4DA78C0F43}"/>
          </ac:spMkLst>
        </pc:spChg>
        <pc:picChg chg="add mod">
          <ac:chgData name="Marit Schouten" userId="805fe512-144b-4571-8fbe-0eff68f07394" providerId="ADAL" clId="{A985B739-A010-4563-B8E3-31583B0D67EB}" dt="2023-03-11T14:25:34.960" v="448"/>
          <ac:picMkLst>
            <pc:docMk/>
            <pc:sldMk cId="1600845049" sldId="1169"/>
            <ac:picMk id="4" creationId="{C12D3668-930B-F103-FE0B-E323B568C72B}"/>
          </ac:picMkLst>
        </pc:picChg>
      </pc:sldChg>
      <pc:sldChg chg="addSp modSp add mod modAnim modNotesTx">
        <pc:chgData name="Marit Schouten" userId="805fe512-144b-4571-8fbe-0eff68f07394" providerId="ADAL" clId="{A985B739-A010-4563-B8E3-31583B0D67EB}" dt="2023-03-11T15:34:34.287" v="1341" actId="20577"/>
        <pc:sldMkLst>
          <pc:docMk/>
          <pc:sldMk cId="45800957" sldId="1170"/>
        </pc:sldMkLst>
        <pc:spChg chg="add mod">
          <ac:chgData name="Marit Schouten" userId="805fe512-144b-4571-8fbe-0eff68f07394" providerId="ADAL" clId="{A985B739-A010-4563-B8E3-31583B0D67EB}" dt="2023-03-11T15:34:34.287" v="1341" actId="20577"/>
          <ac:spMkLst>
            <pc:docMk/>
            <pc:sldMk cId="45800957" sldId="1170"/>
            <ac:spMk id="3" creationId="{B2DBD9DF-326E-B9D5-FEE1-05F3C52FEF0C}"/>
          </ac:spMkLst>
        </pc:spChg>
      </pc:sldChg>
      <pc:sldChg chg="addSp delSp modSp new mod ord modNotesTx">
        <pc:chgData name="Marit Schouten" userId="805fe512-144b-4571-8fbe-0eff68f07394" providerId="ADAL" clId="{A985B739-A010-4563-B8E3-31583B0D67EB}" dt="2023-03-11T16:07:57.691" v="3396" actId="6549"/>
        <pc:sldMkLst>
          <pc:docMk/>
          <pc:sldMk cId="2602753305" sldId="1171"/>
        </pc:sldMkLst>
        <pc:spChg chg="mod">
          <ac:chgData name="Marit Schouten" userId="805fe512-144b-4571-8fbe-0eff68f07394" providerId="ADAL" clId="{A985B739-A010-4563-B8E3-31583B0D67EB}" dt="2023-03-11T15:52:18.332" v="2514" actId="20577"/>
          <ac:spMkLst>
            <pc:docMk/>
            <pc:sldMk cId="2602753305" sldId="1171"/>
            <ac:spMk id="2" creationId="{3C8C43A2-140B-297E-CDDB-8853FF4931AE}"/>
          </ac:spMkLst>
        </pc:spChg>
        <pc:spChg chg="del">
          <ac:chgData name="Marit Schouten" userId="805fe512-144b-4571-8fbe-0eff68f07394" providerId="ADAL" clId="{A985B739-A010-4563-B8E3-31583B0D67EB}" dt="2023-03-11T15:51:04.181" v="2419"/>
          <ac:spMkLst>
            <pc:docMk/>
            <pc:sldMk cId="2602753305" sldId="1171"/>
            <ac:spMk id="3" creationId="{80B06481-07A7-8CF0-A9BF-BD8213A8D62A}"/>
          </ac:spMkLst>
        </pc:spChg>
        <pc:spChg chg="add mod">
          <ac:chgData name="Marit Schouten" userId="805fe512-144b-4571-8fbe-0eff68f07394" providerId="ADAL" clId="{A985B739-A010-4563-B8E3-31583B0D67EB}" dt="2023-03-11T15:51:48.405" v="2465" actId="20577"/>
          <ac:spMkLst>
            <pc:docMk/>
            <pc:sldMk cId="2602753305" sldId="1171"/>
            <ac:spMk id="6" creationId="{E289B4AD-525F-C23B-BC41-652EC834DF46}"/>
          </ac:spMkLst>
        </pc:spChg>
        <pc:picChg chg="add del mod">
          <ac:chgData name="Marit Schouten" userId="805fe512-144b-4571-8fbe-0eff68f07394" providerId="ADAL" clId="{A985B739-A010-4563-B8E3-31583B0D67EB}" dt="2023-03-11T15:51:03.225" v="2418" actId="21"/>
          <ac:picMkLst>
            <pc:docMk/>
            <pc:sldMk cId="2602753305" sldId="1171"/>
            <ac:picMk id="4" creationId="{9CE41D3B-D2EA-29AC-A03A-832EE44D874E}"/>
          </ac:picMkLst>
        </pc:picChg>
        <pc:picChg chg="add mod modCrop">
          <ac:chgData name="Marit Schouten" userId="805fe512-144b-4571-8fbe-0eff68f07394" providerId="ADAL" clId="{A985B739-A010-4563-B8E3-31583B0D67EB}" dt="2023-03-11T15:52:39.468" v="2519" actId="1076"/>
          <ac:picMkLst>
            <pc:docMk/>
            <pc:sldMk cId="2602753305" sldId="1171"/>
            <ac:picMk id="5" creationId="{86196283-63D3-13C4-3440-DED959C35D0D}"/>
          </ac:picMkLst>
        </pc:picChg>
      </pc:sldChg>
      <pc:sldChg chg="addSp delSp modSp new mod delAnim modAnim modNotesTx">
        <pc:chgData name="Marit Schouten" userId="805fe512-144b-4571-8fbe-0eff68f07394" providerId="ADAL" clId="{A985B739-A010-4563-B8E3-31583B0D67EB}" dt="2023-03-11T16:08:27.114" v="3401"/>
        <pc:sldMkLst>
          <pc:docMk/>
          <pc:sldMk cId="2374551181" sldId="1172"/>
        </pc:sldMkLst>
        <pc:spChg chg="mod">
          <ac:chgData name="Marit Schouten" userId="805fe512-144b-4571-8fbe-0eff68f07394" providerId="ADAL" clId="{A985B739-A010-4563-B8E3-31583B0D67EB}" dt="2023-03-11T16:04:24.216" v="3218" actId="20577"/>
          <ac:spMkLst>
            <pc:docMk/>
            <pc:sldMk cId="2374551181" sldId="1172"/>
            <ac:spMk id="2" creationId="{B951EE97-4BFB-FFE0-A0CE-89DEEEFD08C2}"/>
          </ac:spMkLst>
        </pc:spChg>
        <pc:spChg chg="mod">
          <ac:chgData name="Marit Schouten" userId="805fe512-144b-4571-8fbe-0eff68f07394" providerId="ADAL" clId="{A985B739-A010-4563-B8E3-31583B0D67EB}" dt="2023-03-11T16:05:38.549" v="3242" actId="1076"/>
          <ac:spMkLst>
            <pc:docMk/>
            <pc:sldMk cId="2374551181" sldId="1172"/>
            <ac:spMk id="3" creationId="{A256BB6F-0632-C1BF-BFA4-12B5C5FAAB57}"/>
          </ac:spMkLst>
        </pc:spChg>
        <pc:spChg chg="mod">
          <ac:chgData name="Marit Schouten" userId="805fe512-144b-4571-8fbe-0eff68f07394" providerId="ADAL" clId="{A985B739-A010-4563-B8E3-31583B0D67EB}" dt="2023-03-11T16:05:41.369" v="3246" actId="404"/>
          <ac:spMkLst>
            <pc:docMk/>
            <pc:sldMk cId="2374551181" sldId="1172"/>
            <ac:spMk id="4" creationId="{6AD116CB-1F0E-2001-3512-82D1BFC45EE5}"/>
          </ac:spMkLst>
        </pc:spChg>
        <pc:spChg chg="mod">
          <ac:chgData name="Marit Schouten" userId="805fe512-144b-4571-8fbe-0eff68f07394" providerId="ADAL" clId="{A985B739-A010-4563-B8E3-31583B0D67EB}" dt="2023-03-11T16:05:38.549" v="3242" actId="1076"/>
          <ac:spMkLst>
            <pc:docMk/>
            <pc:sldMk cId="2374551181" sldId="1172"/>
            <ac:spMk id="5" creationId="{1C4CC7FD-9B5F-19A8-8986-6C03B2DD4C8E}"/>
          </ac:spMkLst>
        </pc:spChg>
        <pc:spChg chg="mod">
          <ac:chgData name="Marit Schouten" userId="805fe512-144b-4571-8fbe-0eff68f07394" providerId="ADAL" clId="{A985B739-A010-4563-B8E3-31583B0D67EB}" dt="2023-03-11T16:05:41.369" v="3246" actId="404"/>
          <ac:spMkLst>
            <pc:docMk/>
            <pc:sldMk cId="2374551181" sldId="1172"/>
            <ac:spMk id="6" creationId="{C028058B-4962-0D02-EA33-704C899043F1}"/>
          </ac:spMkLst>
        </pc:spChg>
        <pc:spChg chg="add mod">
          <ac:chgData name="Marit Schouten" userId="805fe512-144b-4571-8fbe-0eff68f07394" providerId="ADAL" clId="{A985B739-A010-4563-B8E3-31583B0D67EB}" dt="2023-03-11T16:05:53.027" v="3266" actId="108"/>
          <ac:spMkLst>
            <pc:docMk/>
            <pc:sldMk cId="2374551181" sldId="1172"/>
            <ac:spMk id="8" creationId="{3586B8F6-7D06-E10C-C875-EEF10B977704}"/>
          </ac:spMkLst>
        </pc:spChg>
        <pc:picChg chg="add del mod">
          <ac:chgData name="Marit Schouten" userId="805fe512-144b-4571-8fbe-0eff68f07394" providerId="ADAL" clId="{A985B739-A010-4563-B8E3-31583B0D67EB}" dt="2023-03-11T16:05:55.465" v="3267" actId="478"/>
          <ac:picMkLst>
            <pc:docMk/>
            <pc:sldMk cId="2374551181" sldId="1172"/>
            <ac:picMk id="7" creationId="{A2DC908E-2B67-13A3-7784-0EEF43CFDD03}"/>
          </ac:picMkLst>
        </pc:picChg>
        <pc:picChg chg="add mod">
          <ac:chgData name="Marit Schouten" userId="805fe512-144b-4571-8fbe-0eff68f07394" providerId="ADAL" clId="{A985B739-A010-4563-B8E3-31583B0D67EB}" dt="2023-03-11T16:08:27.114" v="3401"/>
          <ac:picMkLst>
            <pc:docMk/>
            <pc:sldMk cId="2374551181" sldId="1172"/>
            <ac:picMk id="9" creationId="{B58568A2-9902-CF94-10F4-C3D2FE00A90A}"/>
          </ac:picMkLst>
        </pc:picChg>
      </pc:sldChg>
      <pc:sldChg chg="addSp delSp modSp add mod delAnim">
        <pc:chgData name="Marit Schouten" userId="805fe512-144b-4571-8fbe-0eff68f07394" providerId="ADAL" clId="{A985B739-A010-4563-B8E3-31583B0D67EB}" dt="2023-03-11T16:12:09.344" v="3477" actId="1076"/>
        <pc:sldMkLst>
          <pc:docMk/>
          <pc:sldMk cId="134741967" sldId="1173"/>
        </pc:sldMkLst>
        <pc:spChg chg="mod">
          <ac:chgData name="Marit Schouten" userId="805fe512-144b-4571-8fbe-0eff68f07394" providerId="ADAL" clId="{A985B739-A010-4563-B8E3-31583B0D67EB}" dt="2023-03-11T16:09:16.398" v="3452" actId="20577"/>
          <ac:spMkLst>
            <pc:docMk/>
            <pc:sldMk cId="134741967" sldId="1173"/>
            <ac:spMk id="4" creationId="{E718850A-422F-2CAC-3FED-F427B2E78365}"/>
          </ac:spMkLst>
        </pc:spChg>
        <pc:spChg chg="add mod">
          <ac:chgData name="Marit Schouten" userId="805fe512-144b-4571-8fbe-0eff68f07394" providerId="ADAL" clId="{A985B739-A010-4563-B8E3-31583B0D67EB}" dt="2023-03-11T16:12:09.344" v="3477" actId="1076"/>
          <ac:spMkLst>
            <pc:docMk/>
            <pc:sldMk cId="134741967" sldId="1173"/>
            <ac:spMk id="5" creationId="{624EE7E7-2EB8-77F0-071E-41F76E2DC891}"/>
          </ac:spMkLst>
        </pc:spChg>
        <pc:picChg chg="add mod">
          <ac:chgData name="Marit Schouten" userId="805fe512-144b-4571-8fbe-0eff68f07394" providerId="ADAL" clId="{A985B739-A010-4563-B8E3-31583B0D67EB}" dt="2023-03-11T16:11:13.872" v="3464" actId="1076"/>
          <ac:picMkLst>
            <pc:docMk/>
            <pc:sldMk cId="134741967" sldId="1173"/>
            <ac:picMk id="2" creationId="{D4741886-C43F-C5B6-7366-F8A73883A192}"/>
          </ac:picMkLst>
        </pc:picChg>
        <pc:picChg chg="del mod">
          <ac:chgData name="Marit Schouten" userId="805fe512-144b-4571-8fbe-0eff68f07394" providerId="ADAL" clId="{A985B739-A010-4563-B8E3-31583B0D67EB}" dt="2023-03-11T16:11:10.842" v="3463" actId="478"/>
          <ac:picMkLst>
            <pc:docMk/>
            <pc:sldMk cId="134741967" sldId="1173"/>
            <ac:picMk id="6" creationId="{42601FEC-4CF8-73C8-5B38-7246C5F73111}"/>
          </ac:picMkLst>
        </pc:picChg>
      </pc:sldChg>
      <pc:sldMasterChg chg="del delSldLayout">
        <pc:chgData name="Marit Schouten" userId="805fe512-144b-4571-8fbe-0eff68f07394" providerId="ADAL" clId="{A985B739-A010-4563-B8E3-31583B0D67EB}" dt="2023-03-11T14:25:10.397" v="421" actId="700"/>
        <pc:sldMasterMkLst>
          <pc:docMk/>
          <pc:sldMasterMk cId="2460954070" sldId="2147483683"/>
        </pc:sldMasterMkLst>
        <pc:sldLayoutChg chg="del">
          <pc:chgData name="Marit Schouten" userId="805fe512-144b-4571-8fbe-0eff68f07394" providerId="ADAL" clId="{A985B739-A010-4563-B8E3-31583B0D67EB}" dt="2023-03-11T14:25:10.397" v="421" actId="700"/>
          <pc:sldLayoutMkLst>
            <pc:docMk/>
            <pc:sldMasterMk cId="2460954070" sldId="2147483683"/>
            <pc:sldLayoutMk cId="3733172339" sldId="2147483665"/>
          </pc:sldLayoutMkLst>
        </pc:sldLayoutChg>
        <pc:sldLayoutChg chg="del">
          <pc:chgData name="Marit Schouten" userId="805fe512-144b-4571-8fbe-0eff68f07394" providerId="ADAL" clId="{A985B739-A010-4563-B8E3-31583B0D67EB}" dt="2023-03-11T14:25:10.397" v="421" actId="700"/>
          <pc:sldLayoutMkLst>
            <pc:docMk/>
            <pc:sldMasterMk cId="2460954070" sldId="2147483683"/>
            <pc:sldLayoutMk cId="3210312558" sldId="2147483666"/>
          </pc:sldLayoutMkLst>
        </pc:sldLayoutChg>
        <pc:sldLayoutChg chg="del">
          <pc:chgData name="Marit Schouten" userId="805fe512-144b-4571-8fbe-0eff68f07394" providerId="ADAL" clId="{A985B739-A010-4563-B8E3-31583B0D67EB}" dt="2023-03-11T14:25:10.397" v="421" actId="700"/>
          <pc:sldLayoutMkLst>
            <pc:docMk/>
            <pc:sldMasterMk cId="2460954070" sldId="2147483683"/>
            <pc:sldLayoutMk cId="3146388984" sldId="2147483667"/>
          </pc:sldLayoutMkLst>
        </pc:sldLayoutChg>
        <pc:sldLayoutChg chg="del">
          <pc:chgData name="Marit Schouten" userId="805fe512-144b-4571-8fbe-0eff68f07394" providerId="ADAL" clId="{A985B739-A010-4563-B8E3-31583B0D67EB}" dt="2023-03-11T14:25:10.397" v="421" actId="700"/>
          <pc:sldLayoutMkLst>
            <pc:docMk/>
            <pc:sldMasterMk cId="2460954070" sldId="2147483683"/>
            <pc:sldLayoutMk cId="3171841454" sldId="2147483668"/>
          </pc:sldLayoutMkLst>
        </pc:sldLayoutChg>
        <pc:sldLayoutChg chg="del">
          <pc:chgData name="Marit Schouten" userId="805fe512-144b-4571-8fbe-0eff68f07394" providerId="ADAL" clId="{A985B739-A010-4563-B8E3-31583B0D67EB}" dt="2023-03-11T14:25:10.397" v="421" actId="700"/>
          <pc:sldLayoutMkLst>
            <pc:docMk/>
            <pc:sldMasterMk cId="2460954070" sldId="2147483683"/>
            <pc:sldLayoutMk cId="1718958274" sldId="2147483669"/>
          </pc:sldLayoutMkLst>
        </pc:sldLayoutChg>
        <pc:sldLayoutChg chg="del">
          <pc:chgData name="Marit Schouten" userId="805fe512-144b-4571-8fbe-0eff68f07394" providerId="ADAL" clId="{A985B739-A010-4563-B8E3-31583B0D67EB}" dt="2023-03-11T14:25:10.397" v="421" actId="700"/>
          <pc:sldLayoutMkLst>
            <pc:docMk/>
            <pc:sldMasterMk cId="2460954070" sldId="2147483683"/>
            <pc:sldLayoutMk cId="2202905451" sldId="2147483670"/>
          </pc:sldLayoutMkLst>
        </pc:sldLayoutChg>
        <pc:sldLayoutChg chg="del">
          <pc:chgData name="Marit Schouten" userId="805fe512-144b-4571-8fbe-0eff68f07394" providerId="ADAL" clId="{A985B739-A010-4563-B8E3-31583B0D67EB}" dt="2023-03-11T14:25:10.397" v="421" actId="700"/>
          <pc:sldLayoutMkLst>
            <pc:docMk/>
            <pc:sldMasterMk cId="2460954070" sldId="2147483683"/>
            <pc:sldLayoutMk cId="3479445657" sldId="2147483671"/>
          </pc:sldLayoutMkLst>
        </pc:sldLayoutChg>
        <pc:sldLayoutChg chg="del">
          <pc:chgData name="Marit Schouten" userId="805fe512-144b-4571-8fbe-0eff68f07394" providerId="ADAL" clId="{A985B739-A010-4563-B8E3-31583B0D67EB}" dt="2023-03-11T14:25:10.397" v="421" actId="700"/>
          <pc:sldLayoutMkLst>
            <pc:docMk/>
            <pc:sldMasterMk cId="2460954070" sldId="2147483683"/>
            <pc:sldLayoutMk cId="2385387890" sldId="2147483684"/>
          </pc:sldLayoutMkLst>
        </pc:sldLayoutChg>
        <pc:sldLayoutChg chg="del">
          <pc:chgData name="Marit Schouten" userId="805fe512-144b-4571-8fbe-0eff68f07394" providerId="ADAL" clId="{A985B739-A010-4563-B8E3-31583B0D67EB}" dt="2023-03-11T14:25:10.397" v="421" actId="700"/>
          <pc:sldLayoutMkLst>
            <pc:docMk/>
            <pc:sldMasterMk cId="2460954070" sldId="2147483683"/>
            <pc:sldLayoutMk cId="949138452" sldId="2147483685"/>
          </pc:sldLayoutMkLst>
        </pc:sldLayoutChg>
        <pc:sldLayoutChg chg="del">
          <pc:chgData name="Marit Schouten" userId="805fe512-144b-4571-8fbe-0eff68f07394" providerId="ADAL" clId="{A985B739-A010-4563-B8E3-31583B0D67EB}" dt="2023-03-11T14:25:10.397" v="421" actId="700"/>
          <pc:sldLayoutMkLst>
            <pc:docMk/>
            <pc:sldMasterMk cId="2460954070" sldId="2147483683"/>
            <pc:sldLayoutMk cId="2591524520" sldId="2147483686"/>
          </pc:sldLayoutMkLst>
        </pc:sldLayoutChg>
        <pc:sldLayoutChg chg="del">
          <pc:chgData name="Marit Schouten" userId="805fe512-144b-4571-8fbe-0eff68f07394" providerId="ADAL" clId="{A985B739-A010-4563-B8E3-31583B0D67EB}" dt="2023-03-11T14:25:10.397" v="421" actId="700"/>
          <pc:sldLayoutMkLst>
            <pc:docMk/>
            <pc:sldMasterMk cId="2460954070" sldId="2147483683"/>
            <pc:sldLayoutMk cId="1203092039" sldId="2147483687"/>
          </pc:sldLayoutMkLst>
        </pc:sldLayoutChg>
      </pc:sldMasterChg>
    </pc:docChg>
  </pc:docChgLst>
  <pc:docChgLst>
    <pc:chgData name="Daan Stuijfzand" userId="S::86547dst@eur.nl::129c38ca-2abb-4ea0-945a-d3cf8e396931" providerId="AD" clId="Web-{4861FEE5-B72C-4992-BD8C-56E21D55035C}"/>
    <pc:docChg chg="modSld">
      <pc:chgData name="Daan Stuijfzand" userId="S::86547dst@eur.nl::129c38ca-2abb-4ea0-945a-d3cf8e396931" providerId="AD" clId="Web-{4861FEE5-B72C-4992-BD8C-56E21D55035C}" dt="2023-02-27T14:55:47.677" v="16" actId="1076"/>
      <pc:docMkLst>
        <pc:docMk/>
      </pc:docMkLst>
      <pc:sldChg chg="modSp">
        <pc:chgData name="Daan Stuijfzand" userId="S::86547dst@eur.nl::129c38ca-2abb-4ea0-945a-d3cf8e396931" providerId="AD" clId="Web-{4861FEE5-B72C-4992-BD8C-56E21D55035C}" dt="2023-02-27T14:50:16.276" v="1" actId="1076"/>
        <pc:sldMkLst>
          <pc:docMk/>
          <pc:sldMk cId="2367118353" sldId="273"/>
        </pc:sldMkLst>
        <pc:spChg chg="mod">
          <ac:chgData name="Daan Stuijfzand" userId="S::86547dst@eur.nl::129c38ca-2abb-4ea0-945a-d3cf8e396931" providerId="AD" clId="Web-{4861FEE5-B72C-4992-BD8C-56E21D55035C}" dt="2023-02-27T14:50:06.979" v="0" actId="1076"/>
          <ac:spMkLst>
            <pc:docMk/>
            <pc:sldMk cId="2367118353" sldId="273"/>
            <ac:spMk id="11" creationId="{B462D67C-F9FB-521F-5D11-D8B49CF01D19}"/>
          </ac:spMkLst>
        </pc:spChg>
        <pc:spChg chg="mod">
          <ac:chgData name="Daan Stuijfzand" userId="S::86547dst@eur.nl::129c38ca-2abb-4ea0-945a-d3cf8e396931" providerId="AD" clId="Web-{4861FEE5-B72C-4992-BD8C-56E21D55035C}" dt="2023-02-27T14:50:16.276" v="1" actId="1076"/>
          <ac:spMkLst>
            <pc:docMk/>
            <pc:sldMk cId="2367118353" sldId="273"/>
            <ac:spMk id="12" creationId="{B6C5497C-726C-DDA5-8C8C-BB2E8786483A}"/>
          </ac:spMkLst>
        </pc:spChg>
      </pc:sldChg>
      <pc:sldChg chg="modSp mod modClrScheme chgLayout">
        <pc:chgData name="Daan Stuijfzand" userId="S::86547dst@eur.nl::129c38ca-2abb-4ea0-945a-d3cf8e396931" providerId="AD" clId="Web-{4861FEE5-B72C-4992-BD8C-56E21D55035C}" dt="2023-02-27T14:55:47.677" v="16" actId="1076"/>
        <pc:sldMkLst>
          <pc:docMk/>
          <pc:sldMk cId="2338567740" sldId="292"/>
        </pc:sldMkLst>
        <pc:spChg chg="mod ord">
          <ac:chgData name="Daan Stuijfzand" userId="S::86547dst@eur.nl::129c38ca-2abb-4ea0-945a-d3cf8e396931" providerId="AD" clId="Web-{4861FEE5-B72C-4992-BD8C-56E21D55035C}" dt="2023-02-27T14:55:12.348" v="10" actId="1076"/>
          <ac:spMkLst>
            <pc:docMk/>
            <pc:sldMk cId="2338567740" sldId="292"/>
            <ac:spMk id="2" creationId="{C61000CD-D830-439A-8428-2B63664D6C4D}"/>
          </ac:spMkLst>
        </pc:spChg>
        <pc:spChg chg="mod ord">
          <ac:chgData name="Daan Stuijfzand" userId="S::86547dst@eur.nl::129c38ca-2abb-4ea0-945a-d3cf8e396931" providerId="AD" clId="Web-{4861FEE5-B72C-4992-BD8C-56E21D55035C}" dt="2023-02-27T14:55:05.379" v="9"/>
          <ac:spMkLst>
            <pc:docMk/>
            <pc:sldMk cId="2338567740" sldId="292"/>
            <ac:spMk id="3" creationId="{0AA5727E-FD24-4B4D-A521-EB1588BA1C52}"/>
          </ac:spMkLst>
        </pc:spChg>
        <pc:spChg chg="mod">
          <ac:chgData name="Daan Stuijfzand" userId="S::86547dst@eur.nl::129c38ca-2abb-4ea0-945a-d3cf8e396931" providerId="AD" clId="Web-{4861FEE5-B72C-4992-BD8C-56E21D55035C}" dt="2023-02-27T14:55:47.677" v="16" actId="1076"/>
          <ac:spMkLst>
            <pc:docMk/>
            <pc:sldMk cId="2338567740" sldId="292"/>
            <ac:spMk id="6" creationId="{7B087710-3707-46EB-BEBE-82F9F0F4740A}"/>
          </ac:spMkLst>
        </pc:spChg>
        <pc:picChg chg="mod">
          <ac:chgData name="Daan Stuijfzand" userId="S::86547dst@eur.nl::129c38ca-2abb-4ea0-945a-d3cf8e396931" providerId="AD" clId="Web-{4861FEE5-B72C-4992-BD8C-56E21D55035C}" dt="2023-02-27T14:55:43.442" v="15" actId="1076"/>
          <ac:picMkLst>
            <pc:docMk/>
            <pc:sldMk cId="2338567740" sldId="292"/>
            <ac:picMk id="5" creationId="{2608093A-D8C4-4E96-97E8-50FA45F6B0D5}"/>
          </ac:picMkLst>
        </pc:picChg>
      </pc:sldChg>
      <pc:sldChg chg="addSp delSp modSp mod setBg modClrScheme chgLayout">
        <pc:chgData name="Daan Stuijfzand" userId="S::86547dst@eur.nl::129c38ca-2abb-4ea0-945a-d3cf8e396931" providerId="AD" clId="Web-{4861FEE5-B72C-4992-BD8C-56E21D55035C}" dt="2023-02-27T14:53:08.703" v="7" actId="1076"/>
        <pc:sldMkLst>
          <pc:docMk/>
          <pc:sldMk cId="1065077146" sldId="294"/>
        </pc:sldMkLst>
        <pc:spChg chg="mod ord">
          <ac:chgData name="Daan Stuijfzand" userId="S::86547dst@eur.nl::129c38ca-2abb-4ea0-945a-d3cf8e396931" providerId="AD" clId="Web-{4861FEE5-B72C-4992-BD8C-56E21D55035C}" dt="2023-02-27T14:52:56.609" v="4"/>
          <ac:spMkLst>
            <pc:docMk/>
            <pc:sldMk cId="1065077146" sldId="294"/>
            <ac:spMk id="2" creationId="{00000000-0000-0000-0000-000000000000}"/>
          </ac:spMkLst>
        </pc:spChg>
        <pc:spChg chg="mod ord">
          <ac:chgData name="Daan Stuijfzand" userId="S::86547dst@eur.nl::129c38ca-2abb-4ea0-945a-d3cf8e396931" providerId="AD" clId="Web-{4861FEE5-B72C-4992-BD8C-56E21D55035C}" dt="2023-02-27T14:52:56.609" v="4"/>
          <ac:spMkLst>
            <pc:docMk/>
            <pc:sldMk cId="1065077146" sldId="294"/>
            <ac:spMk id="3" creationId="{00000000-0000-0000-0000-000000000000}"/>
          </ac:spMkLst>
        </pc:spChg>
        <pc:spChg chg="mod ord">
          <ac:chgData name="Daan Stuijfzand" userId="S::86547dst@eur.nl::129c38ca-2abb-4ea0-945a-d3cf8e396931" providerId="AD" clId="Web-{4861FEE5-B72C-4992-BD8C-56E21D55035C}" dt="2023-02-27T14:52:56.609" v="4"/>
          <ac:spMkLst>
            <pc:docMk/>
            <pc:sldMk cId="1065077146" sldId="294"/>
            <ac:spMk id="4" creationId="{00000000-0000-0000-0000-000000000000}"/>
          </ac:spMkLst>
        </pc:spChg>
        <pc:spChg chg="add del">
          <ac:chgData name="Daan Stuijfzand" userId="S::86547dst@eur.nl::129c38ca-2abb-4ea0-945a-d3cf8e396931" providerId="AD" clId="Web-{4861FEE5-B72C-4992-BD8C-56E21D55035C}" dt="2023-02-27T14:52:56.609" v="4"/>
          <ac:spMkLst>
            <pc:docMk/>
            <pc:sldMk cId="1065077146" sldId="294"/>
            <ac:spMk id="12" creationId="{59A309A7-1751-4ABE-A3C1-EEC40366AD89}"/>
          </ac:spMkLst>
        </pc:spChg>
        <pc:spChg chg="add del">
          <ac:chgData name="Daan Stuijfzand" userId="S::86547dst@eur.nl::129c38ca-2abb-4ea0-945a-d3cf8e396931" providerId="AD" clId="Web-{4861FEE5-B72C-4992-BD8C-56E21D55035C}" dt="2023-02-27T14:52:56.609" v="4"/>
          <ac:spMkLst>
            <pc:docMk/>
            <pc:sldMk cId="1065077146" sldId="294"/>
            <ac:spMk id="14" creationId="{967D8EB6-EAE1-4F9C-B398-83321E287204}"/>
          </ac:spMkLst>
        </pc:spChg>
        <pc:picChg chg="mod">
          <ac:chgData name="Daan Stuijfzand" userId="S::86547dst@eur.nl::129c38ca-2abb-4ea0-945a-d3cf8e396931" providerId="AD" clId="Web-{4861FEE5-B72C-4992-BD8C-56E21D55035C}" dt="2023-02-27T14:53:08.703" v="7" actId="1076"/>
          <ac:picMkLst>
            <pc:docMk/>
            <pc:sldMk cId="1065077146" sldId="294"/>
            <ac:picMk id="7" creationId="{3D9E1FC8-434D-7549-83FB-4853566298DC}"/>
          </ac:picMkLst>
        </pc:picChg>
      </pc:sldChg>
      <pc:sldChg chg="modSp mod modClrScheme chgLayout">
        <pc:chgData name="Daan Stuijfzand" userId="S::86547dst@eur.nl::129c38ca-2abb-4ea0-945a-d3cf8e396931" providerId="AD" clId="Web-{4861FEE5-B72C-4992-BD8C-56E21D55035C}" dt="2023-02-27T14:54:20.190" v="8"/>
        <pc:sldMkLst>
          <pc:docMk/>
          <pc:sldMk cId="2430594144" sldId="296"/>
        </pc:sldMkLst>
        <pc:spChg chg="mod ord">
          <ac:chgData name="Daan Stuijfzand" userId="S::86547dst@eur.nl::129c38ca-2abb-4ea0-945a-d3cf8e396931" providerId="AD" clId="Web-{4861FEE5-B72C-4992-BD8C-56E21D55035C}" dt="2023-02-27T14:54:20.190" v="8"/>
          <ac:spMkLst>
            <pc:docMk/>
            <pc:sldMk cId="2430594144" sldId="296"/>
            <ac:spMk id="2" creationId="{F0B1597E-0213-4E5B-8AFD-ADF1D8B4DDC9}"/>
          </ac:spMkLst>
        </pc:spChg>
      </pc:sldChg>
    </pc:docChg>
  </pc:docChgLst>
  <pc:docChgLst>
    <pc:chgData name="Marit Schouten" userId="805fe512-144b-4571-8fbe-0eff68f07394" providerId="ADAL" clId="{AAA9CB76-74C9-4F82-913C-D41C0AE65073}"/>
    <pc:docChg chg="custSel modSld">
      <pc:chgData name="Marit Schouten" userId="805fe512-144b-4571-8fbe-0eff68f07394" providerId="ADAL" clId="{AAA9CB76-74C9-4F82-913C-D41C0AE65073}" dt="2023-02-28T12:09:20.789" v="31" actId="20577"/>
      <pc:docMkLst>
        <pc:docMk/>
      </pc:docMkLst>
      <pc:sldChg chg="modSp mod">
        <pc:chgData name="Marit Schouten" userId="805fe512-144b-4571-8fbe-0eff68f07394" providerId="ADAL" clId="{AAA9CB76-74C9-4F82-913C-D41C0AE65073}" dt="2023-02-28T08:14:43.106" v="0" actId="14100"/>
        <pc:sldMkLst>
          <pc:docMk/>
          <pc:sldMk cId="3790285560" sldId="262"/>
        </pc:sldMkLst>
        <pc:spChg chg="mod">
          <ac:chgData name="Marit Schouten" userId="805fe512-144b-4571-8fbe-0eff68f07394" providerId="ADAL" clId="{AAA9CB76-74C9-4F82-913C-D41C0AE65073}" dt="2023-02-28T08:14:43.106" v="0" actId="14100"/>
          <ac:spMkLst>
            <pc:docMk/>
            <pc:sldMk cId="3790285560" sldId="262"/>
            <ac:spMk id="5" creationId="{4C8B6CE3-6387-85A9-2A50-DF7A33116F24}"/>
          </ac:spMkLst>
        </pc:spChg>
      </pc:sldChg>
      <pc:sldChg chg="modSp">
        <pc:chgData name="Marit Schouten" userId="805fe512-144b-4571-8fbe-0eff68f07394" providerId="ADAL" clId="{AAA9CB76-74C9-4F82-913C-D41C0AE65073}" dt="2023-02-28T12:09:20.789" v="31" actId="20577"/>
        <pc:sldMkLst>
          <pc:docMk/>
          <pc:sldMk cId="4229295554" sldId="267"/>
        </pc:sldMkLst>
        <pc:graphicFrameChg chg="mod">
          <ac:chgData name="Marit Schouten" userId="805fe512-144b-4571-8fbe-0eff68f07394" providerId="ADAL" clId="{AAA9CB76-74C9-4F82-913C-D41C0AE65073}" dt="2023-02-28T12:09:20.789" v="31" actId="20577"/>
          <ac:graphicFrameMkLst>
            <pc:docMk/>
            <pc:sldMk cId="4229295554" sldId="267"/>
            <ac:graphicFrameMk id="9" creationId="{A836FF89-FEA5-FD9E-1A67-071210E04612}"/>
          </ac:graphicFrameMkLst>
        </pc:graphicFrameChg>
      </pc:sldChg>
      <pc:sldChg chg="modSp mod">
        <pc:chgData name="Marit Schouten" userId="805fe512-144b-4571-8fbe-0eff68f07394" providerId="ADAL" clId="{AAA9CB76-74C9-4F82-913C-D41C0AE65073}" dt="2023-02-28T08:18:08.282" v="4" actId="27636"/>
        <pc:sldMkLst>
          <pc:docMk/>
          <pc:sldMk cId="3266566858" sldId="279"/>
        </pc:sldMkLst>
        <pc:spChg chg="mod">
          <ac:chgData name="Marit Schouten" userId="805fe512-144b-4571-8fbe-0eff68f07394" providerId="ADAL" clId="{AAA9CB76-74C9-4F82-913C-D41C0AE65073}" dt="2023-02-28T08:18:08.282" v="4" actId="27636"/>
          <ac:spMkLst>
            <pc:docMk/>
            <pc:sldMk cId="3266566858" sldId="279"/>
            <ac:spMk id="3" creationId="{C5EC5913-D286-4B3A-BB48-7CFCC28AB58B}"/>
          </ac:spMkLst>
        </pc:spChg>
      </pc:sldChg>
      <pc:sldChg chg="modSp mod">
        <pc:chgData name="Marit Schouten" userId="805fe512-144b-4571-8fbe-0eff68f07394" providerId="ADAL" clId="{AAA9CB76-74C9-4F82-913C-D41C0AE65073}" dt="2023-02-28T08:18:08.236" v="3" actId="27636"/>
        <pc:sldMkLst>
          <pc:docMk/>
          <pc:sldMk cId="357877414" sldId="281"/>
        </pc:sldMkLst>
        <pc:spChg chg="mod">
          <ac:chgData name="Marit Schouten" userId="805fe512-144b-4571-8fbe-0eff68f07394" providerId="ADAL" clId="{AAA9CB76-74C9-4F82-913C-D41C0AE65073}" dt="2023-02-28T08:18:08.236" v="3" actId="27636"/>
          <ac:spMkLst>
            <pc:docMk/>
            <pc:sldMk cId="357877414" sldId="281"/>
            <ac:spMk id="3" creationId="{257D9157-D7E2-485A-8249-33101E1B98BF}"/>
          </ac:spMkLst>
        </pc:spChg>
      </pc:sldChg>
      <pc:sldChg chg="modSp mod">
        <pc:chgData name="Marit Schouten" userId="805fe512-144b-4571-8fbe-0eff68f07394" providerId="ADAL" clId="{AAA9CB76-74C9-4F82-913C-D41C0AE65073}" dt="2023-02-28T08:18:08.211" v="2" actId="27636"/>
        <pc:sldMkLst>
          <pc:docMk/>
          <pc:sldMk cId="1145376510" sldId="285"/>
        </pc:sldMkLst>
        <pc:spChg chg="mod">
          <ac:chgData name="Marit Schouten" userId="805fe512-144b-4571-8fbe-0eff68f07394" providerId="ADAL" clId="{AAA9CB76-74C9-4F82-913C-D41C0AE65073}" dt="2023-02-28T08:18:08.211" v="2" actId="27636"/>
          <ac:spMkLst>
            <pc:docMk/>
            <pc:sldMk cId="1145376510" sldId="285"/>
            <ac:spMk id="4" creationId="{EFB9CFAD-F3AC-45A2-89F6-53A1C9907C55}"/>
          </ac:spMkLst>
        </pc:spChg>
      </pc:sldChg>
      <pc:sldChg chg="addSp modSp mod modAnim">
        <pc:chgData name="Marit Schouten" userId="805fe512-144b-4571-8fbe-0eff68f07394" providerId="ADAL" clId="{AAA9CB76-74C9-4F82-913C-D41C0AE65073}" dt="2023-02-28T08:18:55.565" v="11" actId="207"/>
        <pc:sldMkLst>
          <pc:docMk/>
          <pc:sldMk cId="3308837409" sldId="289"/>
        </pc:sldMkLst>
        <pc:spChg chg="add mod">
          <ac:chgData name="Marit Schouten" userId="805fe512-144b-4571-8fbe-0eff68f07394" providerId="ADAL" clId="{AAA9CB76-74C9-4F82-913C-D41C0AE65073}" dt="2023-02-28T08:18:14.725" v="10" actId="14100"/>
          <ac:spMkLst>
            <pc:docMk/>
            <pc:sldMk cId="3308837409" sldId="289"/>
            <ac:spMk id="2" creationId="{0BA9C7C6-A730-AC76-8F24-BEB4AEE9151B}"/>
          </ac:spMkLst>
        </pc:spChg>
        <pc:spChg chg="mod">
          <ac:chgData name="Marit Schouten" userId="805fe512-144b-4571-8fbe-0eff68f07394" providerId="ADAL" clId="{AAA9CB76-74C9-4F82-913C-D41C0AE65073}" dt="2023-02-28T08:18:55.565" v="11" actId="207"/>
          <ac:spMkLst>
            <pc:docMk/>
            <pc:sldMk cId="3308837409" sldId="289"/>
            <ac:spMk id="10" creationId="{3D5D2A8A-62BE-4E69-BB88-F6D65F2A7CC2}"/>
          </ac:spMkLst>
        </pc:spChg>
        <pc:spChg chg="mod">
          <ac:chgData name="Marit Schouten" userId="805fe512-144b-4571-8fbe-0eff68f07394" providerId="ADAL" clId="{AAA9CB76-74C9-4F82-913C-D41C0AE65073}" dt="2023-02-28T08:18:55.565" v="11" actId="207"/>
          <ac:spMkLst>
            <pc:docMk/>
            <pc:sldMk cId="3308837409" sldId="289"/>
            <ac:spMk id="11" creationId="{49DE39E1-54C3-46D6-8CBF-3AAFE5AF5C38}"/>
          </ac:spMkLst>
        </pc:spChg>
        <pc:spChg chg="mod">
          <ac:chgData name="Marit Schouten" userId="805fe512-144b-4571-8fbe-0eff68f07394" providerId="ADAL" clId="{AAA9CB76-74C9-4F82-913C-D41C0AE65073}" dt="2023-02-28T08:18:55.565" v="11" actId="207"/>
          <ac:spMkLst>
            <pc:docMk/>
            <pc:sldMk cId="3308837409" sldId="289"/>
            <ac:spMk id="12" creationId="{5D212E47-9F60-4E07-936B-37AA81E2D1B4}"/>
          </ac:spMkLst>
        </pc:spChg>
        <pc:spChg chg="mod">
          <ac:chgData name="Marit Schouten" userId="805fe512-144b-4571-8fbe-0eff68f07394" providerId="ADAL" clId="{AAA9CB76-74C9-4F82-913C-D41C0AE65073}" dt="2023-02-28T08:18:55.565" v="11" actId="207"/>
          <ac:spMkLst>
            <pc:docMk/>
            <pc:sldMk cId="3308837409" sldId="289"/>
            <ac:spMk id="16" creationId="{4CC1C168-D4AF-41A5-8CFC-87699BC5A36B}"/>
          </ac:spMkLst>
        </pc:spChg>
      </pc:sldChg>
      <pc:sldChg chg="modSp mod">
        <pc:chgData name="Marit Schouten" userId="805fe512-144b-4571-8fbe-0eff68f07394" providerId="ADAL" clId="{AAA9CB76-74C9-4F82-913C-D41C0AE65073}" dt="2023-02-28T08:18:08.453" v="8" actId="27636"/>
        <pc:sldMkLst>
          <pc:docMk/>
          <pc:sldMk cId="1719950915" sldId="295"/>
        </pc:sldMkLst>
        <pc:spChg chg="mod">
          <ac:chgData name="Marit Schouten" userId="805fe512-144b-4571-8fbe-0eff68f07394" providerId="ADAL" clId="{AAA9CB76-74C9-4F82-913C-D41C0AE65073}" dt="2023-02-28T08:18:08.453" v="8" actId="27636"/>
          <ac:spMkLst>
            <pc:docMk/>
            <pc:sldMk cId="1719950915" sldId="295"/>
            <ac:spMk id="2" creationId="{67E537AE-7088-4222-8B18-C2A5EB21C71D}"/>
          </ac:spMkLst>
        </pc:spChg>
      </pc:sldChg>
      <pc:sldChg chg="modSp mod">
        <pc:chgData name="Marit Schouten" userId="805fe512-144b-4571-8fbe-0eff68f07394" providerId="ADAL" clId="{AAA9CB76-74C9-4F82-913C-D41C0AE65073}" dt="2023-02-28T08:18:08.341" v="7" actId="27636"/>
        <pc:sldMkLst>
          <pc:docMk/>
          <pc:sldMk cId="640230882" sldId="300"/>
        </pc:sldMkLst>
        <pc:spChg chg="mod">
          <ac:chgData name="Marit Schouten" userId="805fe512-144b-4571-8fbe-0eff68f07394" providerId="ADAL" clId="{AAA9CB76-74C9-4F82-913C-D41C0AE65073}" dt="2023-02-28T08:18:08.341" v="7" actId="27636"/>
          <ac:spMkLst>
            <pc:docMk/>
            <pc:sldMk cId="640230882" sldId="300"/>
            <ac:spMk id="13" creationId="{ABE22956-725D-402E-8456-7E8BE37E62CC}"/>
          </ac:spMkLst>
        </pc:spChg>
      </pc:sldChg>
      <pc:sldChg chg="modSp mod">
        <pc:chgData name="Marit Schouten" userId="805fe512-144b-4571-8fbe-0eff68f07394" providerId="ADAL" clId="{AAA9CB76-74C9-4F82-913C-D41C0AE65073}" dt="2023-02-28T08:21:15.922" v="15" actId="113"/>
        <pc:sldMkLst>
          <pc:docMk/>
          <pc:sldMk cId="2124896292" sldId="304"/>
        </pc:sldMkLst>
        <pc:spChg chg="mod">
          <ac:chgData name="Marit Schouten" userId="805fe512-144b-4571-8fbe-0eff68f07394" providerId="ADAL" clId="{AAA9CB76-74C9-4F82-913C-D41C0AE65073}" dt="2023-02-28T08:21:15.922" v="15" actId="113"/>
          <ac:spMkLst>
            <pc:docMk/>
            <pc:sldMk cId="2124896292" sldId="304"/>
            <ac:spMk id="2" creationId="{F4A5F42B-8024-FF52-062C-51F58CDA6A83}"/>
          </ac:spMkLst>
        </pc:spChg>
        <pc:spChg chg="mod">
          <ac:chgData name="Marit Schouten" userId="805fe512-144b-4571-8fbe-0eff68f07394" providerId="ADAL" clId="{AAA9CB76-74C9-4F82-913C-D41C0AE65073}" dt="2023-02-28T08:21:15.922" v="15" actId="113"/>
          <ac:spMkLst>
            <pc:docMk/>
            <pc:sldMk cId="2124896292" sldId="304"/>
            <ac:spMk id="43" creationId="{B6192964-C71A-48F8-8119-AD749A2F87BF}"/>
          </ac:spMkLst>
        </pc:spChg>
      </pc:sldChg>
      <pc:sldChg chg="modSp mod">
        <pc:chgData name="Marit Schouten" userId="805fe512-144b-4571-8fbe-0eff68f07394" providerId="ADAL" clId="{AAA9CB76-74C9-4F82-913C-D41C0AE65073}" dt="2023-02-28T08:18:08.311" v="6" actId="27636"/>
        <pc:sldMkLst>
          <pc:docMk/>
          <pc:sldMk cId="150443254" sldId="313"/>
        </pc:sldMkLst>
        <pc:spChg chg="mod">
          <ac:chgData name="Marit Schouten" userId="805fe512-144b-4571-8fbe-0eff68f07394" providerId="ADAL" clId="{AAA9CB76-74C9-4F82-913C-D41C0AE65073}" dt="2023-02-28T08:18:08.309" v="5" actId="27636"/>
          <ac:spMkLst>
            <pc:docMk/>
            <pc:sldMk cId="150443254" sldId="313"/>
            <ac:spMk id="3" creationId="{504BC5EE-E129-468C-B2AA-BD230AB30D27}"/>
          </ac:spMkLst>
        </pc:spChg>
        <pc:spChg chg="mod">
          <ac:chgData name="Marit Schouten" userId="805fe512-144b-4571-8fbe-0eff68f07394" providerId="ADAL" clId="{AAA9CB76-74C9-4F82-913C-D41C0AE65073}" dt="2023-02-28T08:18:08.311" v="6" actId="27636"/>
          <ac:spMkLst>
            <pc:docMk/>
            <pc:sldMk cId="150443254" sldId="313"/>
            <ac:spMk id="4" creationId="{EFB9CFAD-F3AC-45A2-89F6-53A1C9907C55}"/>
          </ac:spMkLst>
        </pc:spChg>
      </pc:sldChg>
    </pc:docChg>
  </pc:docChgLst>
  <pc:docChgLst>
    <pc:chgData name="Daan Stuijfzand" userId="S::86547dst@eur.nl::129c38ca-2abb-4ea0-945a-d3cf8e396931" providerId="AD" clId="Web-{9E6226DF-55B3-498B-A8A2-84BD246788A7}"/>
    <pc:docChg chg="modSld">
      <pc:chgData name="Daan Stuijfzand" userId="S::86547dst@eur.nl::129c38ca-2abb-4ea0-945a-d3cf8e396931" providerId="AD" clId="Web-{9E6226DF-55B3-498B-A8A2-84BD246788A7}" dt="2023-02-27T16:05:46.986" v="3" actId="1076"/>
      <pc:docMkLst>
        <pc:docMk/>
      </pc:docMkLst>
      <pc:sldChg chg="modSp">
        <pc:chgData name="Daan Stuijfzand" userId="S::86547dst@eur.nl::129c38ca-2abb-4ea0-945a-d3cf8e396931" providerId="AD" clId="Web-{9E6226DF-55B3-498B-A8A2-84BD246788A7}" dt="2023-02-27T16:05:46.986" v="3" actId="1076"/>
        <pc:sldMkLst>
          <pc:docMk/>
          <pc:sldMk cId="2061797503" sldId="305"/>
        </pc:sldMkLst>
        <pc:spChg chg="mod">
          <ac:chgData name="Daan Stuijfzand" userId="S::86547dst@eur.nl::129c38ca-2abb-4ea0-945a-d3cf8e396931" providerId="AD" clId="Web-{9E6226DF-55B3-498B-A8A2-84BD246788A7}" dt="2023-02-27T16:05:37.391" v="2" actId="1076"/>
          <ac:spMkLst>
            <pc:docMk/>
            <pc:sldMk cId="2061797503" sldId="305"/>
            <ac:spMk id="4" creationId="{00000000-0000-0000-0000-000000000000}"/>
          </ac:spMkLst>
        </pc:spChg>
        <pc:spChg chg="mod">
          <ac:chgData name="Daan Stuijfzand" userId="S::86547dst@eur.nl::129c38ca-2abb-4ea0-945a-d3cf8e396931" providerId="AD" clId="Web-{9E6226DF-55B3-498B-A8A2-84BD246788A7}" dt="2023-02-27T16:05:46.986" v="3" actId="1076"/>
          <ac:spMkLst>
            <pc:docMk/>
            <pc:sldMk cId="2061797503" sldId="305"/>
            <ac:spMk id="5" creationId="{00000000-0000-0000-0000-000000000000}"/>
          </ac:spMkLst>
        </pc:spChg>
        <pc:spChg chg="mod">
          <ac:chgData name="Daan Stuijfzand" userId="S::86547dst@eur.nl::129c38ca-2abb-4ea0-945a-d3cf8e396931" providerId="AD" clId="Web-{9E6226DF-55B3-498B-A8A2-84BD246788A7}" dt="2023-02-27T16:05:29.985" v="0" actId="1076"/>
          <ac:spMkLst>
            <pc:docMk/>
            <pc:sldMk cId="2061797503" sldId="305"/>
            <ac:spMk id="17" creationId="{00000000-0000-0000-0000-000000000000}"/>
          </ac:spMkLst>
        </pc:spChg>
      </pc:sldChg>
    </pc:docChg>
  </pc:docChgLst>
  <pc:docChgLst>
    <pc:chgData name="Daan Stuijfzand" userId="S::86547dst@eur.nl::129c38ca-2abb-4ea0-945a-d3cf8e396931" providerId="AD" clId="Web-{6C10C5F5-6D0E-4732-888F-DDCA4C58F73E}"/>
    <pc:docChg chg="addSld">
      <pc:chgData name="Daan Stuijfzand" userId="S::86547dst@eur.nl::129c38ca-2abb-4ea0-945a-d3cf8e396931" providerId="AD" clId="Web-{6C10C5F5-6D0E-4732-888F-DDCA4C58F73E}" dt="2023-02-27T13:52:09.598" v="0"/>
      <pc:docMkLst>
        <pc:docMk/>
      </pc:docMkLst>
      <pc:sldChg chg="new">
        <pc:chgData name="Daan Stuijfzand" userId="S::86547dst@eur.nl::129c38ca-2abb-4ea0-945a-d3cf8e396931" providerId="AD" clId="Web-{6C10C5F5-6D0E-4732-888F-DDCA4C58F73E}" dt="2023-02-27T13:52:09.598" v="0"/>
        <pc:sldMkLst>
          <pc:docMk/>
          <pc:sldMk cId="1523520354" sldId="277"/>
        </pc:sldMkLst>
      </pc:sldChg>
    </pc:docChg>
  </pc:docChgLst>
  <pc:docChgLst>
    <pc:chgData name="Daan Stuijfzand" userId="S::86547dst@eur.nl::129c38ca-2abb-4ea0-945a-d3cf8e396931" providerId="AD" clId="Web-{29ECFE96-D22B-4E2E-A40C-8703DFF98E1C}"/>
    <pc:docChg chg="addSld delSld">
      <pc:chgData name="Daan Stuijfzand" userId="S::86547dst@eur.nl::129c38ca-2abb-4ea0-945a-d3cf8e396931" providerId="AD" clId="Web-{29ECFE96-D22B-4E2E-A40C-8703DFF98E1C}" dt="2023-02-27T13:54:30.542" v="20"/>
      <pc:docMkLst>
        <pc:docMk/>
      </pc:docMkLst>
      <pc:sldChg chg="del">
        <pc:chgData name="Daan Stuijfzand" userId="S::86547dst@eur.nl::129c38ca-2abb-4ea0-945a-d3cf8e396931" providerId="AD" clId="Web-{29ECFE96-D22B-4E2E-A40C-8703DFF98E1C}" dt="2023-02-27T13:54:30.542" v="20"/>
        <pc:sldMkLst>
          <pc:docMk/>
          <pc:sldMk cId="1523520354" sldId="277"/>
        </pc:sldMkLst>
      </pc:sldChg>
      <pc:sldChg chg="add">
        <pc:chgData name="Daan Stuijfzand" userId="S::86547dst@eur.nl::129c38ca-2abb-4ea0-945a-d3cf8e396931" providerId="AD" clId="Web-{29ECFE96-D22B-4E2E-A40C-8703DFF98E1C}" dt="2023-02-27T13:53:19.368" v="0"/>
        <pc:sldMkLst>
          <pc:docMk/>
          <pc:sldMk cId="3433286472" sldId="278"/>
        </pc:sldMkLst>
      </pc:sldChg>
      <pc:sldChg chg="add">
        <pc:chgData name="Daan Stuijfzand" userId="S::86547dst@eur.nl::129c38ca-2abb-4ea0-945a-d3cf8e396931" providerId="AD" clId="Web-{29ECFE96-D22B-4E2E-A40C-8703DFF98E1C}" dt="2023-02-27T13:53:20.399" v="1"/>
        <pc:sldMkLst>
          <pc:docMk/>
          <pc:sldMk cId="3266566858" sldId="279"/>
        </pc:sldMkLst>
      </pc:sldChg>
      <pc:sldChg chg="add">
        <pc:chgData name="Daan Stuijfzand" userId="S::86547dst@eur.nl::129c38ca-2abb-4ea0-945a-d3cf8e396931" providerId="AD" clId="Web-{29ECFE96-D22B-4E2E-A40C-8703DFF98E1C}" dt="2023-02-27T13:53:21.462" v="2"/>
        <pc:sldMkLst>
          <pc:docMk/>
          <pc:sldMk cId="208371859" sldId="280"/>
        </pc:sldMkLst>
      </pc:sldChg>
      <pc:sldChg chg="add">
        <pc:chgData name="Daan Stuijfzand" userId="S::86547dst@eur.nl::129c38ca-2abb-4ea0-945a-d3cf8e396931" providerId="AD" clId="Web-{29ECFE96-D22B-4E2E-A40C-8703DFF98E1C}" dt="2023-02-27T13:53:22.524" v="3"/>
        <pc:sldMkLst>
          <pc:docMk/>
          <pc:sldMk cId="357877414" sldId="281"/>
        </pc:sldMkLst>
      </pc:sldChg>
      <pc:sldChg chg="add">
        <pc:chgData name="Daan Stuijfzand" userId="S::86547dst@eur.nl::129c38ca-2abb-4ea0-945a-d3cf8e396931" providerId="AD" clId="Web-{29ECFE96-D22B-4E2E-A40C-8703DFF98E1C}" dt="2023-02-27T13:53:23.587" v="4"/>
        <pc:sldMkLst>
          <pc:docMk/>
          <pc:sldMk cId="2609388028" sldId="282"/>
        </pc:sldMkLst>
      </pc:sldChg>
      <pc:sldChg chg="add">
        <pc:chgData name="Daan Stuijfzand" userId="S::86547dst@eur.nl::129c38ca-2abb-4ea0-945a-d3cf8e396931" providerId="AD" clId="Web-{29ECFE96-D22B-4E2E-A40C-8703DFF98E1C}" dt="2023-02-27T13:53:24.759" v="5"/>
        <pc:sldMkLst>
          <pc:docMk/>
          <pc:sldMk cId="3724544429" sldId="283"/>
        </pc:sldMkLst>
      </pc:sldChg>
      <pc:sldChg chg="add">
        <pc:chgData name="Daan Stuijfzand" userId="S::86547dst@eur.nl::129c38ca-2abb-4ea0-945a-d3cf8e396931" providerId="AD" clId="Web-{29ECFE96-D22B-4E2E-A40C-8703DFF98E1C}" dt="2023-02-27T13:53:25.852" v="6"/>
        <pc:sldMkLst>
          <pc:docMk/>
          <pc:sldMk cId="3283090962" sldId="284"/>
        </pc:sldMkLst>
      </pc:sldChg>
      <pc:sldChg chg="add">
        <pc:chgData name="Daan Stuijfzand" userId="S::86547dst@eur.nl::129c38ca-2abb-4ea0-945a-d3cf8e396931" providerId="AD" clId="Web-{29ECFE96-D22B-4E2E-A40C-8703DFF98E1C}" dt="2023-02-27T13:53:27.774" v="7"/>
        <pc:sldMkLst>
          <pc:docMk/>
          <pc:sldMk cId="1145376510" sldId="285"/>
        </pc:sldMkLst>
      </pc:sldChg>
      <pc:sldChg chg="add">
        <pc:chgData name="Daan Stuijfzand" userId="S::86547dst@eur.nl::129c38ca-2abb-4ea0-945a-d3cf8e396931" providerId="AD" clId="Web-{29ECFE96-D22B-4E2E-A40C-8703DFF98E1C}" dt="2023-02-27T13:53:28.868" v="8"/>
        <pc:sldMkLst>
          <pc:docMk/>
          <pc:sldMk cId="1247018554" sldId="286"/>
        </pc:sldMkLst>
      </pc:sldChg>
      <pc:sldChg chg="add">
        <pc:chgData name="Daan Stuijfzand" userId="S::86547dst@eur.nl::129c38ca-2abb-4ea0-945a-d3cf8e396931" providerId="AD" clId="Web-{29ECFE96-D22B-4E2E-A40C-8703DFF98E1C}" dt="2023-02-27T13:53:29.978" v="9"/>
        <pc:sldMkLst>
          <pc:docMk/>
          <pc:sldMk cId="2951548733" sldId="287"/>
        </pc:sldMkLst>
      </pc:sldChg>
      <pc:sldChg chg="add">
        <pc:chgData name="Daan Stuijfzand" userId="S::86547dst@eur.nl::129c38ca-2abb-4ea0-945a-d3cf8e396931" providerId="AD" clId="Web-{29ECFE96-D22B-4E2E-A40C-8703DFF98E1C}" dt="2023-02-27T13:53:31.118" v="10"/>
        <pc:sldMkLst>
          <pc:docMk/>
          <pc:sldMk cId="2121925686" sldId="288"/>
        </pc:sldMkLst>
      </pc:sldChg>
      <pc:sldChg chg="add">
        <pc:chgData name="Daan Stuijfzand" userId="S::86547dst@eur.nl::129c38ca-2abb-4ea0-945a-d3cf8e396931" providerId="AD" clId="Web-{29ECFE96-D22B-4E2E-A40C-8703DFF98E1C}" dt="2023-02-27T13:53:32.306" v="11"/>
        <pc:sldMkLst>
          <pc:docMk/>
          <pc:sldMk cId="3308837409" sldId="289"/>
        </pc:sldMkLst>
      </pc:sldChg>
      <pc:sldChg chg="add">
        <pc:chgData name="Daan Stuijfzand" userId="S::86547dst@eur.nl::129c38ca-2abb-4ea0-945a-d3cf8e396931" providerId="AD" clId="Web-{29ECFE96-D22B-4E2E-A40C-8703DFF98E1C}" dt="2023-02-27T13:53:33.368" v="12"/>
        <pc:sldMkLst>
          <pc:docMk/>
          <pc:sldMk cId="779596341" sldId="290"/>
        </pc:sldMkLst>
      </pc:sldChg>
      <pc:sldChg chg="add">
        <pc:chgData name="Daan Stuijfzand" userId="S::86547dst@eur.nl::129c38ca-2abb-4ea0-945a-d3cf8e396931" providerId="AD" clId="Web-{29ECFE96-D22B-4E2E-A40C-8703DFF98E1C}" dt="2023-02-27T13:53:34.540" v="13"/>
        <pc:sldMkLst>
          <pc:docMk/>
          <pc:sldMk cId="1814892223" sldId="291"/>
        </pc:sldMkLst>
      </pc:sldChg>
      <pc:sldChg chg="add">
        <pc:chgData name="Daan Stuijfzand" userId="S::86547dst@eur.nl::129c38ca-2abb-4ea0-945a-d3cf8e396931" providerId="AD" clId="Web-{29ECFE96-D22B-4E2E-A40C-8703DFF98E1C}" dt="2023-02-27T13:53:35.681" v="14"/>
        <pc:sldMkLst>
          <pc:docMk/>
          <pc:sldMk cId="2338567740" sldId="292"/>
        </pc:sldMkLst>
      </pc:sldChg>
      <pc:sldChg chg="add">
        <pc:chgData name="Daan Stuijfzand" userId="S::86547dst@eur.nl::129c38ca-2abb-4ea0-945a-d3cf8e396931" providerId="AD" clId="Web-{29ECFE96-D22B-4E2E-A40C-8703DFF98E1C}" dt="2023-02-27T13:53:36.853" v="15"/>
        <pc:sldMkLst>
          <pc:docMk/>
          <pc:sldMk cId="1789784327" sldId="293"/>
        </pc:sldMkLst>
      </pc:sldChg>
      <pc:sldChg chg="add">
        <pc:chgData name="Daan Stuijfzand" userId="S::86547dst@eur.nl::129c38ca-2abb-4ea0-945a-d3cf8e396931" providerId="AD" clId="Web-{29ECFE96-D22B-4E2E-A40C-8703DFF98E1C}" dt="2023-02-27T13:53:37.868" v="16"/>
        <pc:sldMkLst>
          <pc:docMk/>
          <pc:sldMk cId="1065077146" sldId="294"/>
        </pc:sldMkLst>
      </pc:sldChg>
      <pc:sldChg chg="add">
        <pc:chgData name="Daan Stuijfzand" userId="S::86547dst@eur.nl::129c38ca-2abb-4ea0-945a-d3cf8e396931" providerId="AD" clId="Web-{29ECFE96-D22B-4E2E-A40C-8703DFF98E1C}" dt="2023-02-27T13:53:39.165" v="17"/>
        <pc:sldMkLst>
          <pc:docMk/>
          <pc:sldMk cId="1719950915" sldId="295"/>
        </pc:sldMkLst>
      </pc:sldChg>
      <pc:sldChg chg="add">
        <pc:chgData name="Daan Stuijfzand" userId="S::86547dst@eur.nl::129c38ca-2abb-4ea0-945a-d3cf8e396931" providerId="AD" clId="Web-{29ECFE96-D22B-4E2E-A40C-8703DFF98E1C}" dt="2023-02-27T13:53:40.228" v="18"/>
        <pc:sldMkLst>
          <pc:docMk/>
          <pc:sldMk cId="2430594144" sldId="296"/>
        </pc:sldMkLst>
      </pc:sldChg>
      <pc:sldChg chg="add">
        <pc:chgData name="Daan Stuijfzand" userId="S::86547dst@eur.nl::129c38ca-2abb-4ea0-945a-d3cf8e396931" providerId="AD" clId="Web-{29ECFE96-D22B-4E2E-A40C-8703DFF98E1C}" dt="2023-02-27T13:53:41.228" v="19"/>
        <pc:sldMkLst>
          <pc:docMk/>
          <pc:sldMk cId="965736645" sldId="297"/>
        </pc:sldMkLst>
      </pc:sldChg>
    </pc:docChg>
  </pc:docChgLst>
  <pc:docChgLst>
    <pc:chgData name="Daan Stuijfzand" userId="S::86547dst@eur.nl::129c38ca-2abb-4ea0-945a-d3cf8e396931" providerId="AD" clId="Web-{9DD8A492-AD7A-474F-A249-2E4FB875D7C3}"/>
    <pc:docChg chg="modSld">
      <pc:chgData name="Daan Stuijfzand" userId="S::86547dst@eur.nl::129c38ca-2abb-4ea0-945a-d3cf8e396931" providerId="AD" clId="Web-{9DD8A492-AD7A-474F-A249-2E4FB875D7C3}" dt="2023-02-27T16:04:18.415" v="24" actId="1076"/>
      <pc:docMkLst>
        <pc:docMk/>
      </pc:docMkLst>
      <pc:sldChg chg="modSp">
        <pc:chgData name="Daan Stuijfzand" userId="S::86547dst@eur.nl::129c38ca-2abb-4ea0-945a-d3cf8e396931" providerId="AD" clId="Web-{9DD8A492-AD7A-474F-A249-2E4FB875D7C3}" dt="2023-02-27T15:57:37.183" v="1" actId="1076"/>
        <pc:sldMkLst>
          <pc:docMk/>
          <pc:sldMk cId="357877414" sldId="281"/>
        </pc:sldMkLst>
        <pc:spChg chg="mod">
          <ac:chgData name="Daan Stuijfzand" userId="S::86547dst@eur.nl::129c38ca-2abb-4ea0-945a-d3cf8e396931" providerId="AD" clId="Web-{9DD8A492-AD7A-474F-A249-2E4FB875D7C3}" dt="2023-02-27T15:57:37.183" v="1" actId="1076"/>
          <ac:spMkLst>
            <pc:docMk/>
            <pc:sldMk cId="357877414" sldId="281"/>
            <ac:spMk id="7" creationId="{BD18AD48-6793-4FB5-984E-5C469DD30CA5}"/>
          </ac:spMkLst>
        </pc:spChg>
      </pc:sldChg>
      <pc:sldChg chg="modSp">
        <pc:chgData name="Daan Stuijfzand" userId="S::86547dst@eur.nl::129c38ca-2abb-4ea0-945a-d3cf8e396931" providerId="AD" clId="Web-{9DD8A492-AD7A-474F-A249-2E4FB875D7C3}" dt="2023-02-27T15:57:24.167" v="0" actId="20577"/>
        <pc:sldMkLst>
          <pc:docMk/>
          <pc:sldMk cId="2609388028" sldId="282"/>
        </pc:sldMkLst>
        <pc:spChg chg="mod">
          <ac:chgData name="Daan Stuijfzand" userId="S::86547dst@eur.nl::129c38ca-2abb-4ea0-945a-d3cf8e396931" providerId="AD" clId="Web-{9DD8A492-AD7A-474F-A249-2E4FB875D7C3}" dt="2023-02-27T15:57:24.167" v="0" actId="20577"/>
          <ac:spMkLst>
            <pc:docMk/>
            <pc:sldMk cId="2609388028" sldId="282"/>
            <ac:spMk id="3" creationId="{C5EC5913-D286-4B3A-BB48-7CFCC28AB58B}"/>
          </ac:spMkLst>
        </pc:spChg>
      </pc:sldChg>
      <pc:sldChg chg="modSp mod modClrScheme chgLayout">
        <pc:chgData name="Daan Stuijfzand" userId="S::86547dst@eur.nl::129c38ca-2abb-4ea0-945a-d3cf8e396931" providerId="AD" clId="Web-{9DD8A492-AD7A-474F-A249-2E4FB875D7C3}" dt="2023-02-27T15:59:28.530" v="2"/>
        <pc:sldMkLst>
          <pc:docMk/>
          <pc:sldMk cId="1106812321" sldId="302"/>
        </pc:sldMkLst>
        <pc:spChg chg="mod ord">
          <ac:chgData name="Daan Stuijfzand" userId="S::86547dst@eur.nl::129c38ca-2abb-4ea0-945a-d3cf8e396931" providerId="AD" clId="Web-{9DD8A492-AD7A-474F-A249-2E4FB875D7C3}" dt="2023-02-27T15:59:28.530" v="2"/>
          <ac:spMkLst>
            <pc:docMk/>
            <pc:sldMk cId="1106812321" sldId="302"/>
            <ac:spMk id="2" creationId="{3148F236-6461-4D6B-860A-5E6BCAE96B98}"/>
          </ac:spMkLst>
        </pc:spChg>
        <pc:spChg chg="mod ord">
          <ac:chgData name="Daan Stuijfzand" userId="S::86547dst@eur.nl::129c38ca-2abb-4ea0-945a-d3cf8e396931" providerId="AD" clId="Web-{9DD8A492-AD7A-474F-A249-2E4FB875D7C3}" dt="2023-02-27T15:59:28.530" v="2"/>
          <ac:spMkLst>
            <pc:docMk/>
            <pc:sldMk cId="1106812321" sldId="302"/>
            <ac:spMk id="3" creationId="{20A2F81B-61EE-4E95-8D48-57E9251AE763}"/>
          </ac:spMkLst>
        </pc:spChg>
      </pc:sldChg>
      <pc:sldChg chg="addSp delSp modSp mod modClrScheme chgLayout">
        <pc:chgData name="Daan Stuijfzand" userId="S::86547dst@eur.nl::129c38ca-2abb-4ea0-945a-d3cf8e396931" providerId="AD" clId="Web-{9DD8A492-AD7A-474F-A249-2E4FB875D7C3}" dt="2023-02-27T16:04:18.415" v="24" actId="1076"/>
        <pc:sldMkLst>
          <pc:docMk/>
          <pc:sldMk cId="2061797503" sldId="305"/>
        </pc:sldMkLst>
        <pc:spChg chg="add del mod ord">
          <ac:chgData name="Daan Stuijfzand" userId="S::86547dst@eur.nl::129c38ca-2abb-4ea0-945a-d3cf8e396931" providerId="AD" clId="Web-{9DD8A492-AD7A-474F-A249-2E4FB875D7C3}" dt="2023-02-27T16:03:14.788" v="15"/>
          <ac:spMkLst>
            <pc:docMk/>
            <pc:sldMk cId="2061797503" sldId="305"/>
            <ac:spMk id="3" creationId="{2274B530-7C60-FCCC-DB90-AACE4E7BA372}"/>
          </ac:spMkLst>
        </pc:spChg>
        <pc:spChg chg="add del mod ord">
          <ac:chgData name="Daan Stuijfzand" userId="S::86547dst@eur.nl::129c38ca-2abb-4ea0-945a-d3cf8e396931" providerId="AD" clId="Web-{9DD8A492-AD7A-474F-A249-2E4FB875D7C3}" dt="2023-02-27T16:03:12.273" v="14"/>
          <ac:spMkLst>
            <pc:docMk/>
            <pc:sldMk cId="2061797503" sldId="305"/>
            <ac:spMk id="6" creationId="{6681EED9-EB0C-BF2A-C0AB-D853F0702B5D}"/>
          </ac:spMkLst>
        </pc:spChg>
        <pc:spChg chg="add del mod ord">
          <ac:chgData name="Daan Stuijfzand" userId="S::86547dst@eur.nl::129c38ca-2abb-4ea0-945a-d3cf8e396931" providerId="AD" clId="Web-{9DD8A492-AD7A-474F-A249-2E4FB875D7C3}" dt="2023-02-27T16:03:17.507" v="16"/>
          <ac:spMkLst>
            <pc:docMk/>
            <pc:sldMk cId="2061797503" sldId="305"/>
            <ac:spMk id="7" creationId="{A2E4ED96-83AF-7EE6-AA4E-B938FA99E5A2}"/>
          </ac:spMkLst>
        </pc:spChg>
        <pc:spChg chg="mod">
          <ac:chgData name="Daan Stuijfzand" userId="S::86547dst@eur.nl::129c38ca-2abb-4ea0-945a-d3cf8e396931" providerId="AD" clId="Web-{9DD8A492-AD7A-474F-A249-2E4FB875D7C3}" dt="2023-02-27T16:03:45.305" v="20" actId="1076"/>
          <ac:spMkLst>
            <pc:docMk/>
            <pc:sldMk cId="2061797503" sldId="305"/>
            <ac:spMk id="11" creationId="{00000000-0000-0000-0000-000000000000}"/>
          </ac:spMkLst>
        </pc:spChg>
        <pc:spChg chg="mod">
          <ac:chgData name="Daan Stuijfzand" userId="S::86547dst@eur.nl::129c38ca-2abb-4ea0-945a-d3cf8e396931" providerId="AD" clId="Web-{9DD8A492-AD7A-474F-A249-2E4FB875D7C3}" dt="2023-02-27T16:03:55.008" v="23" actId="20577"/>
          <ac:spMkLst>
            <pc:docMk/>
            <pc:sldMk cId="2061797503" sldId="305"/>
            <ac:spMk id="15" creationId="{00000000-0000-0000-0000-000000000000}"/>
          </ac:spMkLst>
        </pc:spChg>
        <pc:spChg chg="mod">
          <ac:chgData name="Daan Stuijfzand" userId="S::86547dst@eur.nl::129c38ca-2abb-4ea0-945a-d3cf8e396931" providerId="AD" clId="Web-{9DD8A492-AD7A-474F-A249-2E4FB875D7C3}" dt="2023-02-27T16:04:18.415" v="24" actId="1076"/>
          <ac:spMkLst>
            <pc:docMk/>
            <pc:sldMk cId="2061797503" sldId="305"/>
            <ac:spMk id="17" creationId="{00000000-0000-0000-0000-000000000000}"/>
          </ac:spMkLst>
        </pc:spChg>
        <pc:picChg chg="mod">
          <ac:chgData name="Daan Stuijfzand" userId="S::86547dst@eur.nl::129c38ca-2abb-4ea0-945a-d3cf8e396931" providerId="AD" clId="Web-{9DD8A492-AD7A-474F-A249-2E4FB875D7C3}" dt="2023-02-27T16:03:37.352" v="19" actId="1076"/>
          <ac:picMkLst>
            <pc:docMk/>
            <pc:sldMk cId="2061797503" sldId="305"/>
            <ac:picMk id="2" creationId="{00000000-0000-0000-0000-000000000000}"/>
          </ac:picMkLst>
        </pc:picChg>
      </pc:sldChg>
      <pc:sldChg chg="modSp mod modClrScheme chgLayout">
        <pc:chgData name="Daan Stuijfzand" userId="S::86547dst@eur.nl::129c38ca-2abb-4ea0-945a-d3cf8e396931" providerId="AD" clId="Web-{9DD8A492-AD7A-474F-A249-2E4FB875D7C3}" dt="2023-02-27T16:02:19.161" v="12" actId="1076"/>
        <pc:sldMkLst>
          <pc:docMk/>
          <pc:sldMk cId="948349249" sldId="306"/>
        </pc:sldMkLst>
        <pc:spChg chg="mod ord">
          <ac:chgData name="Daan Stuijfzand" userId="S::86547dst@eur.nl::129c38ca-2abb-4ea0-945a-d3cf8e396931" providerId="AD" clId="Web-{9DD8A492-AD7A-474F-A249-2E4FB875D7C3}" dt="2023-02-27T16:02:19.161" v="12" actId="1076"/>
          <ac:spMkLst>
            <pc:docMk/>
            <pc:sldMk cId="948349249" sldId="306"/>
            <ac:spMk id="2" creationId="{8F6FD0E1-B7EC-4017-91FD-B5DEB57BDF06}"/>
          </ac:spMkLst>
        </pc:spChg>
        <pc:picChg chg="mod">
          <ac:chgData name="Daan Stuijfzand" userId="S::86547dst@eur.nl::129c38ca-2abb-4ea0-945a-d3cf8e396931" providerId="AD" clId="Web-{9DD8A492-AD7A-474F-A249-2E4FB875D7C3}" dt="2023-02-27T16:02:08.848" v="10" actId="14100"/>
          <ac:picMkLst>
            <pc:docMk/>
            <pc:sldMk cId="948349249" sldId="306"/>
            <ac:picMk id="3076" creationId="{B637074D-CAD7-46F6-B4F4-1C7989C96288}"/>
          </ac:picMkLst>
        </pc:picChg>
      </pc:sldChg>
      <pc:sldChg chg="addSp modSp mod modClrScheme chgLayout">
        <pc:chgData name="Daan Stuijfzand" userId="S::86547dst@eur.nl::129c38ca-2abb-4ea0-945a-d3cf8e396931" providerId="AD" clId="Web-{9DD8A492-AD7A-474F-A249-2E4FB875D7C3}" dt="2023-02-27T16:01:29.894" v="7" actId="1076"/>
        <pc:sldMkLst>
          <pc:docMk/>
          <pc:sldMk cId="146638103" sldId="307"/>
        </pc:sldMkLst>
        <pc:spChg chg="mod ord">
          <ac:chgData name="Daan Stuijfzand" userId="S::86547dst@eur.nl::129c38ca-2abb-4ea0-945a-d3cf8e396931" providerId="AD" clId="Web-{9DD8A492-AD7A-474F-A249-2E4FB875D7C3}" dt="2023-02-27T16:00:11.141" v="5" actId="1076"/>
          <ac:spMkLst>
            <pc:docMk/>
            <pc:sldMk cId="146638103" sldId="307"/>
            <ac:spMk id="2" creationId="{8F6FD0E1-B7EC-4017-91FD-B5DEB57BDF06}"/>
          </ac:spMkLst>
        </pc:spChg>
        <pc:spChg chg="mod ord">
          <ac:chgData name="Daan Stuijfzand" userId="S::86547dst@eur.nl::129c38ca-2abb-4ea0-945a-d3cf8e396931" providerId="AD" clId="Web-{9DD8A492-AD7A-474F-A249-2E4FB875D7C3}" dt="2023-02-27T16:00:00.719" v="3"/>
          <ac:spMkLst>
            <pc:docMk/>
            <pc:sldMk cId="146638103" sldId="307"/>
            <ac:spMk id="3" creationId="{3D2AB9B4-7C69-428F-A4BD-6BCD82DE21AD}"/>
          </ac:spMkLst>
        </pc:spChg>
        <pc:picChg chg="add mod">
          <ac:chgData name="Daan Stuijfzand" userId="S::86547dst@eur.nl::129c38ca-2abb-4ea0-945a-d3cf8e396931" providerId="AD" clId="Web-{9DD8A492-AD7A-474F-A249-2E4FB875D7C3}" dt="2023-02-27T16:01:29.894" v="7" actId="1076"/>
          <ac:picMkLst>
            <pc:docMk/>
            <pc:sldMk cId="146638103" sldId="307"/>
            <ac:picMk id="4" creationId="{BDD7ADD6-3C89-2BEA-5007-BD50F7BE6A71}"/>
          </ac:picMkLst>
        </pc:picChg>
      </pc:sldChg>
    </pc:docChg>
  </pc:docChgLst>
  <pc:docChgLst>
    <pc:chgData name="Daan Stuijfzand" userId="S::86547dst@eur.nl::129c38ca-2abb-4ea0-945a-d3cf8e396931" providerId="AD" clId="Web-{934912A6-50C9-40C1-9D56-1568CDC35C02}"/>
    <pc:docChg chg="modSld">
      <pc:chgData name="Daan Stuijfzand" userId="S::86547dst@eur.nl::129c38ca-2abb-4ea0-945a-d3cf8e396931" providerId="AD" clId="Web-{934912A6-50C9-40C1-9D56-1568CDC35C02}" dt="2023-02-27T16:08:14.719" v="9" actId="14100"/>
      <pc:docMkLst>
        <pc:docMk/>
      </pc:docMkLst>
      <pc:sldChg chg="modSp">
        <pc:chgData name="Daan Stuijfzand" userId="S::86547dst@eur.nl::129c38ca-2abb-4ea0-945a-d3cf8e396931" providerId="AD" clId="Web-{934912A6-50C9-40C1-9D56-1568CDC35C02}" dt="2023-02-27T16:08:14.719" v="9" actId="14100"/>
        <pc:sldMkLst>
          <pc:docMk/>
          <pc:sldMk cId="2061797503" sldId="305"/>
        </pc:sldMkLst>
        <pc:spChg chg="mod">
          <ac:chgData name="Daan Stuijfzand" userId="S::86547dst@eur.nl::129c38ca-2abb-4ea0-945a-d3cf8e396931" providerId="AD" clId="Web-{934912A6-50C9-40C1-9D56-1568CDC35C02}" dt="2023-02-27T16:07:02.858" v="0" actId="1076"/>
          <ac:spMkLst>
            <pc:docMk/>
            <pc:sldMk cId="2061797503" sldId="305"/>
            <ac:spMk id="4" creationId="{00000000-0000-0000-0000-000000000000}"/>
          </ac:spMkLst>
        </pc:spChg>
        <pc:spChg chg="mod">
          <ac:chgData name="Daan Stuijfzand" userId="S::86547dst@eur.nl::129c38ca-2abb-4ea0-945a-d3cf8e396931" providerId="AD" clId="Web-{934912A6-50C9-40C1-9D56-1568CDC35C02}" dt="2023-02-27T16:07:37.265" v="5" actId="1076"/>
          <ac:spMkLst>
            <pc:docMk/>
            <pc:sldMk cId="2061797503" sldId="305"/>
            <ac:spMk id="5" creationId="{00000000-0000-0000-0000-000000000000}"/>
          </ac:spMkLst>
        </pc:spChg>
        <pc:spChg chg="mod">
          <ac:chgData name="Daan Stuijfzand" userId="S::86547dst@eur.nl::129c38ca-2abb-4ea0-945a-d3cf8e396931" providerId="AD" clId="Web-{934912A6-50C9-40C1-9D56-1568CDC35C02}" dt="2023-02-27T16:07:31.187" v="4" actId="1076"/>
          <ac:spMkLst>
            <pc:docMk/>
            <pc:sldMk cId="2061797503" sldId="305"/>
            <ac:spMk id="17" creationId="{00000000-0000-0000-0000-000000000000}"/>
          </ac:spMkLst>
        </pc:spChg>
        <pc:spChg chg="mod">
          <ac:chgData name="Daan Stuijfzand" userId="S::86547dst@eur.nl::129c38ca-2abb-4ea0-945a-d3cf8e396931" providerId="AD" clId="Web-{934912A6-50C9-40C1-9D56-1568CDC35C02}" dt="2023-02-27T16:07:44.796" v="6" actId="1076"/>
          <ac:spMkLst>
            <pc:docMk/>
            <pc:sldMk cId="2061797503" sldId="305"/>
            <ac:spMk id="18" creationId="{00000000-0000-0000-0000-000000000000}"/>
          </ac:spMkLst>
        </pc:spChg>
        <pc:spChg chg="mod">
          <ac:chgData name="Daan Stuijfzand" userId="S::86547dst@eur.nl::129c38ca-2abb-4ea0-945a-d3cf8e396931" providerId="AD" clId="Web-{934912A6-50C9-40C1-9D56-1568CDC35C02}" dt="2023-02-27T16:08:14.719" v="9" actId="14100"/>
          <ac:spMkLst>
            <pc:docMk/>
            <pc:sldMk cId="2061797503" sldId="305"/>
            <ac:spMk id="20" creationId="{00000000-0000-0000-0000-000000000000}"/>
          </ac:spMkLst>
        </pc:spChg>
      </pc:sldChg>
    </pc:docChg>
  </pc:docChgLst>
  <pc:docChgLst>
    <pc:chgData name="Daan Stuijfzand" userId="S::86547dst@eur.nl::129c38ca-2abb-4ea0-945a-d3cf8e396931" providerId="AD" clId="Web-{CD4F8263-8F3B-4D7D-AD5E-4AD6DCBF1D05}"/>
    <pc:docChg chg="addSld delSld addMainMaster modMainMaster">
      <pc:chgData name="Daan Stuijfzand" userId="S::86547dst@eur.nl::129c38ca-2abb-4ea0-945a-d3cf8e396931" providerId="AD" clId="Web-{CD4F8263-8F3B-4D7D-AD5E-4AD6DCBF1D05}" dt="2023-02-27T13:50:59.496" v="20"/>
      <pc:docMkLst>
        <pc:docMk/>
      </pc:docMkLst>
      <pc:sldChg chg="del">
        <pc:chgData name="Daan Stuijfzand" userId="S::86547dst@eur.nl::129c38ca-2abb-4ea0-945a-d3cf8e396931" providerId="AD" clId="Web-{CD4F8263-8F3B-4D7D-AD5E-4AD6DCBF1D05}" dt="2023-02-27T13:50:59.496" v="20"/>
        <pc:sldMkLst>
          <pc:docMk/>
          <pc:sldMk cId="3174199570" sldId="256"/>
        </pc:sldMkLst>
      </pc:sldChg>
      <pc:sldChg chg="add">
        <pc:chgData name="Daan Stuijfzand" userId="S::86547dst@eur.nl::129c38ca-2abb-4ea0-945a-d3cf8e396931" providerId="AD" clId="Web-{CD4F8263-8F3B-4D7D-AD5E-4AD6DCBF1D05}" dt="2023-02-27T13:48:54.134" v="0"/>
        <pc:sldMkLst>
          <pc:docMk/>
          <pc:sldMk cId="258910606" sldId="257"/>
        </pc:sldMkLst>
      </pc:sldChg>
      <pc:sldChg chg="add">
        <pc:chgData name="Daan Stuijfzand" userId="S::86547dst@eur.nl::129c38ca-2abb-4ea0-945a-d3cf8e396931" providerId="AD" clId="Web-{CD4F8263-8F3B-4D7D-AD5E-4AD6DCBF1D05}" dt="2023-02-27T13:48:55.165" v="1"/>
        <pc:sldMkLst>
          <pc:docMk/>
          <pc:sldMk cId="1714777899" sldId="258"/>
        </pc:sldMkLst>
      </pc:sldChg>
      <pc:sldChg chg="add">
        <pc:chgData name="Daan Stuijfzand" userId="S::86547dst@eur.nl::129c38ca-2abb-4ea0-945a-d3cf8e396931" providerId="AD" clId="Web-{CD4F8263-8F3B-4D7D-AD5E-4AD6DCBF1D05}" dt="2023-02-27T13:48:56.087" v="2"/>
        <pc:sldMkLst>
          <pc:docMk/>
          <pc:sldMk cId="4161366243" sldId="259"/>
        </pc:sldMkLst>
      </pc:sldChg>
      <pc:sldChg chg="add">
        <pc:chgData name="Daan Stuijfzand" userId="S::86547dst@eur.nl::129c38ca-2abb-4ea0-945a-d3cf8e396931" providerId="AD" clId="Web-{CD4F8263-8F3B-4D7D-AD5E-4AD6DCBF1D05}" dt="2023-02-27T13:48:57.509" v="3"/>
        <pc:sldMkLst>
          <pc:docMk/>
          <pc:sldMk cId="1203058536" sldId="260"/>
        </pc:sldMkLst>
      </pc:sldChg>
      <pc:sldChg chg="add">
        <pc:chgData name="Daan Stuijfzand" userId="S::86547dst@eur.nl::129c38ca-2abb-4ea0-945a-d3cf8e396931" providerId="AD" clId="Web-{CD4F8263-8F3B-4D7D-AD5E-4AD6DCBF1D05}" dt="2023-02-27T13:48:58.712" v="4"/>
        <pc:sldMkLst>
          <pc:docMk/>
          <pc:sldMk cId="4054357598" sldId="261"/>
        </pc:sldMkLst>
      </pc:sldChg>
      <pc:sldChg chg="add">
        <pc:chgData name="Daan Stuijfzand" userId="S::86547dst@eur.nl::129c38ca-2abb-4ea0-945a-d3cf8e396931" providerId="AD" clId="Web-{CD4F8263-8F3B-4D7D-AD5E-4AD6DCBF1D05}" dt="2023-02-27T13:48:59.602" v="5"/>
        <pc:sldMkLst>
          <pc:docMk/>
          <pc:sldMk cId="3790285560" sldId="262"/>
        </pc:sldMkLst>
      </pc:sldChg>
      <pc:sldChg chg="add">
        <pc:chgData name="Daan Stuijfzand" userId="S::86547dst@eur.nl::129c38ca-2abb-4ea0-945a-d3cf8e396931" providerId="AD" clId="Web-{CD4F8263-8F3B-4D7D-AD5E-4AD6DCBF1D05}" dt="2023-02-27T13:49:00.681" v="6"/>
        <pc:sldMkLst>
          <pc:docMk/>
          <pc:sldMk cId="1719215918" sldId="263"/>
        </pc:sldMkLst>
      </pc:sldChg>
      <pc:sldChg chg="add">
        <pc:chgData name="Daan Stuijfzand" userId="S::86547dst@eur.nl::129c38ca-2abb-4ea0-945a-d3cf8e396931" providerId="AD" clId="Web-{CD4F8263-8F3B-4D7D-AD5E-4AD6DCBF1D05}" dt="2023-02-27T13:49:01.743" v="7"/>
        <pc:sldMkLst>
          <pc:docMk/>
          <pc:sldMk cId="2977152017" sldId="264"/>
        </pc:sldMkLst>
      </pc:sldChg>
      <pc:sldChg chg="add">
        <pc:chgData name="Daan Stuijfzand" userId="S::86547dst@eur.nl::129c38ca-2abb-4ea0-945a-d3cf8e396931" providerId="AD" clId="Web-{CD4F8263-8F3B-4D7D-AD5E-4AD6DCBF1D05}" dt="2023-02-27T13:49:02.681" v="8"/>
        <pc:sldMkLst>
          <pc:docMk/>
          <pc:sldMk cId="1318666143" sldId="265"/>
        </pc:sldMkLst>
      </pc:sldChg>
      <pc:sldChg chg="add">
        <pc:chgData name="Daan Stuijfzand" userId="S::86547dst@eur.nl::129c38ca-2abb-4ea0-945a-d3cf8e396931" providerId="AD" clId="Web-{CD4F8263-8F3B-4D7D-AD5E-4AD6DCBF1D05}" dt="2023-02-27T13:49:03.587" v="9"/>
        <pc:sldMkLst>
          <pc:docMk/>
          <pc:sldMk cId="2850667710" sldId="266"/>
        </pc:sldMkLst>
      </pc:sldChg>
      <pc:sldChg chg="add">
        <pc:chgData name="Daan Stuijfzand" userId="S::86547dst@eur.nl::129c38ca-2abb-4ea0-945a-d3cf8e396931" providerId="AD" clId="Web-{CD4F8263-8F3B-4D7D-AD5E-4AD6DCBF1D05}" dt="2023-02-27T13:49:04.587" v="10"/>
        <pc:sldMkLst>
          <pc:docMk/>
          <pc:sldMk cId="4229295554" sldId="267"/>
        </pc:sldMkLst>
      </pc:sldChg>
      <pc:sldChg chg="add">
        <pc:chgData name="Daan Stuijfzand" userId="S::86547dst@eur.nl::129c38ca-2abb-4ea0-945a-d3cf8e396931" providerId="AD" clId="Web-{CD4F8263-8F3B-4D7D-AD5E-4AD6DCBF1D05}" dt="2023-02-27T13:49:05.634" v="11"/>
        <pc:sldMkLst>
          <pc:docMk/>
          <pc:sldMk cId="3799295586" sldId="268"/>
        </pc:sldMkLst>
      </pc:sldChg>
      <pc:sldChg chg="add">
        <pc:chgData name="Daan Stuijfzand" userId="S::86547dst@eur.nl::129c38ca-2abb-4ea0-945a-d3cf8e396931" providerId="AD" clId="Web-{CD4F8263-8F3B-4D7D-AD5E-4AD6DCBF1D05}" dt="2023-02-27T13:49:06.478" v="12"/>
        <pc:sldMkLst>
          <pc:docMk/>
          <pc:sldMk cId="1200116091" sldId="269"/>
        </pc:sldMkLst>
      </pc:sldChg>
      <pc:sldChg chg="add">
        <pc:chgData name="Daan Stuijfzand" userId="S::86547dst@eur.nl::129c38ca-2abb-4ea0-945a-d3cf8e396931" providerId="AD" clId="Web-{CD4F8263-8F3B-4D7D-AD5E-4AD6DCBF1D05}" dt="2023-02-27T13:49:07.337" v="13"/>
        <pc:sldMkLst>
          <pc:docMk/>
          <pc:sldMk cId="295863655" sldId="270"/>
        </pc:sldMkLst>
      </pc:sldChg>
      <pc:sldChg chg="add">
        <pc:chgData name="Daan Stuijfzand" userId="S::86547dst@eur.nl::129c38ca-2abb-4ea0-945a-d3cf8e396931" providerId="AD" clId="Web-{CD4F8263-8F3B-4D7D-AD5E-4AD6DCBF1D05}" dt="2023-02-27T13:49:08.165" v="14"/>
        <pc:sldMkLst>
          <pc:docMk/>
          <pc:sldMk cId="1435725856" sldId="271"/>
        </pc:sldMkLst>
      </pc:sldChg>
      <pc:sldChg chg="add">
        <pc:chgData name="Daan Stuijfzand" userId="S::86547dst@eur.nl::129c38ca-2abb-4ea0-945a-d3cf8e396931" providerId="AD" clId="Web-{CD4F8263-8F3B-4D7D-AD5E-4AD6DCBF1D05}" dt="2023-02-27T13:49:09.040" v="15"/>
        <pc:sldMkLst>
          <pc:docMk/>
          <pc:sldMk cId="1372322428" sldId="272"/>
        </pc:sldMkLst>
      </pc:sldChg>
      <pc:sldChg chg="add">
        <pc:chgData name="Daan Stuijfzand" userId="S::86547dst@eur.nl::129c38ca-2abb-4ea0-945a-d3cf8e396931" providerId="AD" clId="Web-{CD4F8263-8F3B-4D7D-AD5E-4AD6DCBF1D05}" dt="2023-02-27T13:49:09.915" v="16"/>
        <pc:sldMkLst>
          <pc:docMk/>
          <pc:sldMk cId="2367118353" sldId="273"/>
        </pc:sldMkLst>
      </pc:sldChg>
      <pc:sldChg chg="add">
        <pc:chgData name="Daan Stuijfzand" userId="S::86547dst@eur.nl::129c38ca-2abb-4ea0-945a-d3cf8e396931" providerId="AD" clId="Web-{CD4F8263-8F3B-4D7D-AD5E-4AD6DCBF1D05}" dt="2023-02-27T13:49:11.134" v="17"/>
        <pc:sldMkLst>
          <pc:docMk/>
          <pc:sldMk cId="657332906" sldId="274"/>
        </pc:sldMkLst>
      </pc:sldChg>
      <pc:sldChg chg="add">
        <pc:chgData name="Daan Stuijfzand" userId="S::86547dst@eur.nl::129c38ca-2abb-4ea0-945a-d3cf8e396931" providerId="AD" clId="Web-{CD4F8263-8F3B-4D7D-AD5E-4AD6DCBF1D05}" dt="2023-02-27T13:49:12.197" v="18"/>
        <pc:sldMkLst>
          <pc:docMk/>
          <pc:sldMk cId="4014935401" sldId="275"/>
        </pc:sldMkLst>
      </pc:sldChg>
      <pc:sldChg chg="add">
        <pc:chgData name="Daan Stuijfzand" userId="S::86547dst@eur.nl::129c38ca-2abb-4ea0-945a-d3cf8e396931" providerId="AD" clId="Web-{CD4F8263-8F3B-4D7D-AD5E-4AD6DCBF1D05}" dt="2023-02-27T13:49:12.853" v="19"/>
        <pc:sldMkLst>
          <pc:docMk/>
          <pc:sldMk cId="360317312" sldId="276"/>
        </pc:sldMkLst>
      </pc:sldChg>
      <pc:sldMasterChg chg="add addSldLayout">
        <pc:chgData name="Daan Stuijfzand" userId="S::86547dst@eur.nl::129c38ca-2abb-4ea0-945a-d3cf8e396931" providerId="AD" clId="Web-{CD4F8263-8F3B-4D7D-AD5E-4AD6DCBF1D05}" dt="2023-02-27T13:48:54.134" v="0"/>
        <pc:sldMasterMkLst>
          <pc:docMk/>
          <pc:sldMasterMk cId="108016136" sldId="2147483648"/>
        </pc:sldMasterMkLst>
        <pc:sldLayoutChg chg="add">
          <pc:chgData name="Daan Stuijfzand" userId="S::86547dst@eur.nl::129c38ca-2abb-4ea0-945a-d3cf8e396931" providerId="AD" clId="Web-{CD4F8263-8F3B-4D7D-AD5E-4AD6DCBF1D05}" dt="2023-02-27T13:48:54.134" v="0"/>
          <pc:sldLayoutMkLst>
            <pc:docMk/>
            <pc:sldMasterMk cId="108016136" sldId="2147483648"/>
            <pc:sldLayoutMk cId="2558095325" sldId="2147483649"/>
          </pc:sldLayoutMkLst>
        </pc:sldLayoutChg>
        <pc:sldLayoutChg chg="add">
          <pc:chgData name="Daan Stuijfzand" userId="S::86547dst@eur.nl::129c38ca-2abb-4ea0-945a-d3cf8e396931" providerId="AD" clId="Web-{CD4F8263-8F3B-4D7D-AD5E-4AD6DCBF1D05}" dt="2023-02-27T13:48:54.134" v="0"/>
          <pc:sldLayoutMkLst>
            <pc:docMk/>
            <pc:sldMasterMk cId="108016136" sldId="2147483648"/>
            <pc:sldLayoutMk cId="2086553576" sldId="2147483650"/>
          </pc:sldLayoutMkLst>
        </pc:sldLayoutChg>
        <pc:sldLayoutChg chg="add">
          <pc:chgData name="Daan Stuijfzand" userId="S::86547dst@eur.nl::129c38ca-2abb-4ea0-945a-d3cf8e396931" providerId="AD" clId="Web-{CD4F8263-8F3B-4D7D-AD5E-4AD6DCBF1D05}" dt="2023-02-27T13:48:54.134" v="0"/>
          <pc:sldLayoutMkLst>
            <pc:docMk/>
            <pc:sldMasterMk cId="108016136" sldId="2147483648"/>
            <pc:sldLayoutMk cId="2176042676" sldId="2147483651"/>
          </pc:sldLayoutMkLst>
        </pc:sldLayoutChg>
        <pc:sldLayoutChg chg="add">
          <pc:chgData name="Daan Stuijfzand" userId="S::86547dst@eur.nl::129c38ca-2abb-4ea0-945a-d3cf8e396931" providerId="AD" clId="Web-{CD4F8263-8F3B-4D7D-AD5E-4AD6DCBF1D05}" dt="2023-02-27T13:48:54.134" v="0"/>
          <pc:sldLayoutMkLst>
            <pc:docMk/>
            <pc:sldMasterMk cId="108016136" sldId="2147483648"/>
            <pc:sldLayoutMk cId="828385640" sldId="2147483652"/>
          </pc:sldLayoutMkLst>
        </pc:sldLayoutChg>
        <pc:sldLayoutChg chg="add">
          <pc:chgData name="Daan Stuijfzand" userId="S::86547dst@eur.nl::129c38ca-2abb-4ea0-945a-d3cf8e396931" providerId="AD" clId="Web-{CD4F8263-8F3B-4D7D-AD5E-4AD6DCBF1D05}" dt="2023-02-27T13:48:54.134" v="0"/>
          <pc:sldLayoutMkLst>
            <pc:docMk/>
            <pc:sldMasterMk cId="108016136" sldId="2147483648"/>
            <pc:sldLayoutMk cId="88342636" sldId="2147483653"/>
          </pc:sldLayoutMkLst>
        </pc:sldLayoutChg>
        <pc:sldLayoutChg chg="add">
          <pc:chgData name="Daan Stuijfzand" userId="S::86547dst@eur.nl::129c38ca-2abb-4ea0-945a-d3cf8e396931" providerId="AD" clId="Web-{CD4F8263-8F3B-4D7D-AD5E-4AD6DCBF1D05}" dt="2023-02-27T13:48:54.134" v="0"/>
          <pc:sldLayoutMkLst>
            <pc:docMk/>
            <pc:sldMasterMk cId="108016136" sldId="2147483648"/>
            <pc:sldLayoutMk cId="381349135" sldId="2147483654"/>
          </pc:sldLayoutMkLst>
        </pc:sldLayoutChg>
        <pc:sldLayoutChg chg="add">
          <pc:chgData name="Daan Stuijfzand" userId="S::86547dst@eur.nl::129c38ca-2abb-4ea0-945a-d3cf8e396931" providerId="AD" clId="Web-{CD4F8263-8F3B-4D7D-AD5E-4AD6DCBF1D05}" dt="2023-02-27T13:48:54.134" v="0"/>
          <pc:sldLayoutMkLst>
            <pc:docMk/>
            <pc:sldMasterMk cId="108016136" sldId="2147483648"/>
            <pc:sldLayoutMk cId="2816940232" sldId="2147483655"/>
          </pc:sldLayoutMkLst>
        </pc:sldLayoutChg>
        <pc:sldLayoutChg chg="add">
          <pc:chgData name="Daan Stuijfzand" userId="S::86547dst@eur.nl::129c38ca-2abb-4ea0-945a-d3cf8e396931" providerId="AD" clId="Web-{CD4F8263-8F3B-4D7D-AD5E-4AD6DCBF1D05}" dt="2023-02-27T13:48:54.134" v="0"/>
          <pc:sldLayoutMkLst>
            <pc:docMk/>
            <pc:sldMasterMk cId="108016136" sldId="2147483648"/>
            <pc:sldLayoutMk cId="2765926226" sldId="2147483656"/>
          </pc:sldLayoutMkLst>
        </pc:sldLayoutChg>
        <pc:sldLayoutChg chg="add">
          <pc:chgData name="Daan Stuijfzand" userId="S::86547dst@eur.nl::129c38ca-2abb-4ea0-945a-d3cf8e396931" providerId="AD" clId="Web-{CD4F8263-8F3B-4D7D-AD5E-4AD6DCBF1D05}" dt="2023-02-27T13:48:54.134" v="0"/>
          <pc:sldLayoutMkLst>
            <pc:docMk/>
            <pc:sldMasterMk cId="108016136" sldId="2147483648"/>
            <pc:sldLayoutMk cId="1478435204" sldId="2147483657"/>
          </pc:sldLayoutMkLst>
        </pc:sldLayoutChg>
        <pc:sldLayoutChg chg="add">
          <pc:chgData name="Daan Stuijfzand" userId="S::86547dst@eur.nl::129c38ca-2abb-4ea0-945a-d3cf8e396931" providerId="AD" clId="Web-{CD4F8263-8F3B-4D7D-AD5E-4AD6DCBF1D05}" dt="2023-02-27T13:48:54.134" v="0"/>
          <pc:sldLayoutMkLst>
            <pc:docMk/>
            <pc:sldMasterMk cId="108016136" sldId="2147483648"/>
            <pc:sldLayoutMk cId="1593599120" sldId="2147483658"/>
          </pc:sldLayoutMkLst>
        </pc:sldLayoutChg>
        <pc:sldLayoutChg chg="add">
          <pc:chgData name="Daan Stuijfzand" userId="S::86547dst@eur.nl::129c38ca-2abb-4ea0-945a-d3cf8e396931" providerId="AD" clId="Web-{CD4F8263-8F3B-4D7D-AD5E-4AD6DCBF1D05}" dt="2023-02-27T13:48:54.134" v="0"/>
          <pc:sldLayoutMkLst>
            <pc:docMk/>
            <pc:sldMasterMk cId="108016136" sldId="2147483648"/>
            <pc:sldLayoutMk cId="2171081746" sldId="2147483660"/>
          </pc:sldLayoutMkLst>
        </pc:sldLayoutChg>
        <pc:sldLayoutChg chg="add">
          <pc:chgData name="Daan Stuijfzand" userId="S::86547dst@eur.nl::129c38ca-2abb-4ea0-945a-d3cf8e396931" providerId="AD" clId="Web-{CD4F8263-8F3B-4D7D-AD5E-4AD6DCBF1D05}" dt="2023-02-27T13:48:54.134" v="0"/>
          <pc:sldLayoutMkLst>
            <pc:docMk/>
            <pc:sldMasterMk cId="108016136" sldId="2147483648"/>
            <pc:sldLayoutMk cId="2459177851" sldId="2147483661"/>
          </pc:sldLayoutMkLst>
        </pc:sldLayoutChg>
        <pc:sldLayoutChg chg="add">
          <pc:chgData name="Daan Stuijfzand" userId="S::86547dst@eur.nl::129c38ca-2abb-4ea0-945a-d3cf8e396931" providerId="AD" clId="Web-{CD4F8263-8F3B-4D7D-AD5E-4AD6DCBF1D05}" dt="2023-02-27T13:48:54.134" v="0"/>
          <pc:sldLayoutMkLst>
            <pc:docMk/>
            <pc:sldMasterMk cId="108016136" sldId="2147483648"/>
            <pc:sldLayoutMk cId="2254159603" sldId="2147483662"/>
          </pc:sldLayoutMkLst>
        </pc:sldLayoutChg>
        <pc:sldLayoutChg chg="add">
          <pc:chgData name="Daan Stuijfzand" userId="S::86547dst@eur.nl::129c38ca-2abb-4ea0-945a-d3cf8e396931" providerId="AD" clId="Web-{CD4F8263-8F3B-4D7D-AD5E-4AD6DCBF1D05}" dt="2023-02-27T13:48:54.134" v="0"/>
          <pc:sldLayoutMkLst>
            <pc:docMk/>
            <pc:sldMasterMk cId="108016136" sldId="2147483648"/>
            <pc:sldLayoutMk cId="2714275960" sldId="2147483663"/>
          </pc:sldLayoutMkLst>
        </pc:sldLayoutChg>
        <pc:sldLayoutChg chg="add">
          <pc:chgData name="Daan Stuijfzand" userId="S::86547dst@eur.nl::129c38ca-2abb-4ea0-945a-d3cf8e396931" providerId="AD" clId="Web-{CD4F8263-8F3B-4D7D-AD5E-4AD6DCBF1D05}" dt="2023-02-27T13:48:54.134" v="0"/>
          <pc:sldLayoutMkLst>
            <pc:docMk/>
            <pc:sldMasterMk cId="108016136" sldId="2147483648"/>
            <pc:sldLayoutMk cId="3191439618" sldId="2147483664"/>
          </pc:sldLayoutMkLst>
        </pc:sldLayoutChg>
        <pc:sldLayoutChg chg="add">
          <pc:chgData name="Daan Stuijfzand" userId="S::86547dst@eur.nl::129c38ca-2abb-4ea0-945a-d3cf8e396931" providerId="AD" clId="Web-{CD4F8263-8F3B-4D7D-AD5E-4AD6DCBF1D05}" dt="2023-02-27T13:48:54.134" v="0"/>
          <pc:sldLayoutMkLst>
            <pc:docMk/>
            <pc:sldMasterMk cId="108016136" sldId="2147483648"/>
            <pc:sldLayoutMk cId="843488900" sldId="2147483680"/>
          </pc:sldLayoutMkLst>
        </pc:sldLayoutChg>
        <pc:sldLayoutChg chg="add">
          <pc:chgData name="Daan Stuijfzand" userId="S::86547dst@eur.nl::129c38ca-2abb-4ea0-945a-d3cf8e396931" providerId="AD" clId="Web-{CD4F8263-8F3B-4D7D-AD5E-4AD6DCBF1D05}" dt="2023-02-27T13:48:54.134" v="0"/>
          <pc:sldLayoutMkLst>
            <pc:docMk/>
            <pc:sldMasterMk cId="108016136" sldId="2147483648"/>
            <pc:sldLayoutMk cId="2038892801" sldId="2147483681"/>
          </pc:sldLayoutMkLst>
        </pc:sldLayoutChg>
        <pc:sldLayoutChg chg="add">
          <pc:chgData name="Daan Stuijfzand" userId="S::86547dst@eur.nl::129c38ca-2abb-4ea0-945a-d3cf8e396931" providerId="AD" clId="Web-{CD4F8263-8F3B-4D7D-AD5E-4AD6DCBF1D05}" dt="2023-02-27T13:48:54.134" v="0"/>
          <pc:sldLayoutMkLst>
            <pc:docMk/>
            <pc:sldMasterMk cId="108016136" sldId="2147483648"/>
            <pc:sldLayoutMk cId="2037396426" sldId="2147483682"/>
          </pc:sldLayoutMkLst>
        </pc:sldLayoutChg>
      </pc:sldMasterChg>
      <pc:sldMasterChg chg="add addSldLayout">
        <pc:chgData name="Daan Stuijfzand" userId="S::86547dst@eur.nl::129c38ca-2abb-4ea0-945a-d3cf8e396931" providerId="AD" clId="Web-{CD4F8263-8F3B-4D7D-AD5E-4AD6DCBF1D05}" dt="2023-02-27T13:49:11.134" v="17"/>
        <pc:sldMasterMkLst>
          <pc:docMk/>
          <pc:sldMasterMk cId="112549224" sldId="2147483672"/>
        </pc:sldMasterMkLst>
        <pc:sldLayoutChg chg="add">
          <pc:chgData name="Daan Stuijfzand" userId="S::86547dst@eur.nl::129c38ca-2abb-4ea0-945a-d3cf8e396931" providerId="AD" clId="Web-{CD4F8263-8F3B-4D7D-AD5E-4AD6DCBF1D05}" dt="2023-02-27T13:49:11.134" v="17"/>
          <pc:sldLayoutMkLst>
            <pc:docMk/>
            <pc:sldMasterMk cId="112549224" sldId="2147483672"/>
            <pc:sldLayoutMk cId="592555579" sldId="2147483679"/>
          </pc:sldLayoutMkLst>
        </pc:sldLayoutChg>
      </pc:sldMasterChg>
      <pc:sldMasterChg chg="replId modSldLayout">
        <pc:chgData name="Daan Stuijfzand" userId="S::86547dst@eur.nl::129c38ca-2abb-4ea0-945a-d3cf8e396931" providerId="AD" clId="Web-{CD4F8263-8F3B-4D7D-AD5E-4AD6DCBF1D05}" dt="2023-02-27T13:48:54.134" v="0"/>
        <pc:sldMasterMkLst>
          <pc:docMk/>
          <pc:sldMasterMk cId="2460954070" sldId="2147483683"/>
        </pc:sldMasterMkLst>
        <pc:sldLayoutChg chg="replId">
          <pc:chgData name="Daan Stuijfzand" userId="S::86547dst@eur.nl::129c38ca-2abb-4ea0-945a-d3cf8e396931" providerId="AD" clId="Web-{CD4F8263-8F3B-4D7D-AD5E-4AD6DCBF1D05}" dt="2023-02-27T13:48:54.134" v="0"/>
          <pc:sldLayoutMkLst>
            <pc:docMk/>
            <pc:sldMasterMk cId="2460954070" sldId="2147483683"/>
            <pc:sldLayoutMk cId="2385387890" sldId="2147483684"/>
          </pc:sldLayoutMkLst>
        </pc:sldLayoutChg>
        <pc:sldLayoutChg chg="replId">
          <pc:chgData name="Daan Stuijfzand" userId="S::86547dst@eur.nl::129c38ca-2abb-4ea0-945a-d3cf8e396931" providerId="AD" clId="Web-{CD4F8263-8F3B-4D7D-AD5E-4AD6DCBF1D05}" dt="2023-02-27T13:48:54.134" v="0"/>
          <pc:sldLayoutMkLst>
            <pc:docMk/>
            <pc:sldMasterMk cId="2460954070" sldId="2147483683"/>
            <pc:sldLayoutMk cId="949138452" sldId="2147483685"/>
          </pc:sldLayoutMkLst>
        </pc:sldLayoutChg>
        <pc:sldLayoutChg chg="replId">
          <pc:chgData name="Daan Stuijfzand" userId="S::86547dst@eur.nl::129c38ca-2abb-4ea0-945a-d3cf8e396931" providerId="AD" clId="Web-{CD4F8263-8F3B-4D7D-AD5E-4AD6DCBF1D05}" dt="2023-02-27T13:48:54.134" v="0"/>
          <pc:sldLayoutMkLst>
            <pc:docMk/>
            <pc:sldMasterMk cId="2460954070" sldId="2147483683"/>
            <pc:sldLayoutMk cId="2591524520" sldId="2147483686"/>
          </pc:sldLayoutMkLst>
        </pc:sldLayoutChg>
        <pc:sldLayoutChg chg="replId">
          <pc:chgData name="Daan Stuijfzand" userId="S::86547dst@eur.nl::129c38ca-2abb-4ea0-945a-d3cf8e396931" providerId="AD" clId="Web-{CD4F8263-8F3B-4D7D-AD5E-4AD6DCBF1D05}" dt="2023-02-27T13:48:54.134" v="0"/>
          <pc:sldLayoutMkLst>
            <pc:docMk/>
            <pc:sldMasterMk cId="2460954070" sldId="2147483683"/>
            <pc:sldLayoutMk cId="1203092039" sldId="2147483687"/>
          </pc:sldLayoutMkLst>
        </pc:sldLayoutChg>
      </pc:sldMasterChg>
    </pc:docChg>
  </pc:docChgLst>
  <pc:docChgLst>
    <pc:chgData name="Daan Stuijfzand" userId="S::86547dst@eur.nl::129c38ca-2abb-4ea0-945a-d3cf8e396931" providerId="AD" clId="Web-{D821AD2D-F95F-4779-AC44-3F08957F5262}"/>
    <pc:docChg chg="modSld">
      <pc:chgData name="Daan Stuijfzand" userId="S::86547dst@eur.nl::129c38ca-2abb-4ea0-945a-d3cf8e396931" providerId="AD" clId="Web-{D821AD2D-F95F-4779-AC44-3F08957F5262}" dt="2023-02-27T17:23:13.261" v="86" actId="20577"/>
      <pc:docMkLst>
        <pc:docMk/>
      </pc:docMkLst>
      <pc:sldChg chg="addSp modSp">
        <pc:chgData name="Daan Stuijfzand" userId="S::86547dst@eur.nl::129c38ca-2abb-4ea0-945a-d3cf8e396931" providerId="AD" clId="Web-{D821AD2D-F95F-4779-AC44-3F08957F5262}" dt="2023-02-27T17:20:58.896" v="72" actId="1076"/>
        <pc:sldMkLst>
          <pc:docMk/>
          <pc:sldMk cId="3790285560" sldId="262"/>
        </pc:sldMkLst>
        <pc:spChg chg="add mod">
          <ac:chgData name="Daan Stuijfzand" userId="S::86547dst@eur.nl::129c38ca-2abb-4ea0-945a-d3cf8e396931" providerId="AD" clId="Web-{D821AD2D-F95F-4779-AC44-3F08957F5262}" dt="2023-02-27T17:20:58.896" v="72" actId="1076"/>
          <ac:spMkLst>
            <pc:docMk/>
            <pc:sldMk cId="3790285560" sldId="262"/>
            <ac:spMk id="5" creationId="{4C8B6CE3-6387-85A9-2A50-DF7A33116F24}"/>
          </ac:spMkLst>
        </pc:spChg>
        <pc:picChg chg="add mod">
          <ac:chgData name="Daan Stuijfzand" userId="S::86547dst@eur.nl::129c38ca-2abb-4ea0-945a-d3cf8e396931" providerId="AD" clId="Web-{D821AD2D-F95F-4779-AC44-3F08957F5262}" dt="2023-02-27T17:20:12.097" v="63" actId="1076"/>
          <ac:picMkLst>
            <pc:docMk/>
            <pc:sldMk cId="3790285560" sldId="262"/>
            <ac:picMk id="2" creationId="{30BBF1C3-E449-3C4E-1365-E87CB9153A49}"/>
          </ac:picMkLst>
        </pc:picChg>
      </pc:sldChg>
      <pc:sldChg chg="addSp modSp">
        <pc:chgData name="Daan Stuijfzand" userId="S::86547dst@eur.nl::129c38ca-2abb-4ea0-945a-d3cf8e396931" providerId="AD" clId="Web-{D821AD2D-F95F-4779-AC44-3F08957F5262}" dt="2023-02-27T17:10:32.638" v="53" actId="20577"/>
        <pc:sldMkLst>
          <pc:docMk/>
          <pc:sldMk cId="1065077146" sldId="294"/>
        </pc:sldMkLst>
        <pc:spChg chg="add mod">
          <ac:chgData name="Daan Stuijfzand" userId="S::86547dst@eur.nl::129c38ca-2abb-4ea0-945a-d3cf8e396931" providerId="AD" clId="Web-{D821AD2D-F95F-4779-AC44-3F08957F5262}" dt="2023-02-27T17:10:32.638" v="53" actId="20577"/>
          <ac:spMkLst>
            <pc:docMk/>
            <pc:sldMk cId="1065077146" sldId="294"/>
            <ac:spMk id="6" creationId="{F22826AF-BB1B-AE4C-A391-61B5585C6FB1}"/>
          </ac:spMkLst>
        </pc:spChg>
      </pc:sldChg>
      <pc:sldChg chg="addSp modSp">
        <pc:chgData name="Daan Stuijfzand" userId="S::86547dst@eur.nl::129c38ca-2abb-4ea0-945a-d3cf8e396931" providerId="AD" clId="Web-{D821AD2D-F95F-4779-AC44-3F08957F5262}" dt="2023-02-27T17:23:13.261" v="86" actId="20577"/>
        <pc:sldMkLst>
          <pc:docMk/>
          <pc:sldMk cId="2809556247" sldId="303"/>
        </pc:sldMkLst>
        <pc:spChg chg="mod">
          <ac:chgData name="Daan Stuijfzand" userId="S::86547dst@eur.nl::129c38ca-2abb-4ea0-945a-d3cf8e396931" providerId="AD" clId="Web-{D821AD2D-F95F-4779-AC44-3F08957F5262}" dt="2023-02-27T17:23:13.261" v="86" actId="20577"/>
          <ac:spMkLst>
            <pc:docMk/>
            <pc:sldMk cId="2809556247" sldId="303"/>
            <ac:spMk id="3" creationId="{9AC63190-2EA9-4DC4-9D01-16C6020C103A}"/>
          </ac:spMkLst>
        </pc:spChg>
        <pc:spChg chg="add mod">
          <ac:chgData name="Daan Stuijfzand" userId="S::86547dst@eur.nl::129c38ca-2abb-4ea0-945a-d3cf8e396931" providerId="AD" clId="Web-{D821AD2D-F95F-4779-AC44-3F08957F5262}" dt="2023-02-27T17:02:41.198" v="20" actId="20577"/>
          <ac:spMkLst>
            <pc:docMk/>
            <pc:sldMk cId="2809556247" sldId="303"/>
            <ac:spMk id="5" creationId="{46FFDDF3-9B71-0E60-D19F-4FCB73AD667B}"/>
          </ac:spMkLst>
        </pc:spChg>
      </pc:sldChg>
      <pc:sldChg chg="addSp modSp">
        <pc:chgData name="Daan Stuijfzand" userId="S::86547dst@eur.nl::129c38ca-2abb-4ea0-945a-d3cf8e396931" providerId="AD" clId="Web-{D821AD2D-F95F-4779-AC44-3F08957F5262}" dt="2023-02-27T17:06:25.551" v="35" actId="1076"/>
        <pc:sldMkLst>
          <pc:docMk/>
          <pc:sldMk cId="146638103" sldId="307"/>
        </pc:sldMkLst>
        <pc:spChg chg="add mod">
          <ac:chgData name="Daan Stuijfzand" userId="S::86547dst@eur.nl::129c38ca-2abb-4ea0-945a-d3cf8e396931" providerId="AD" clId="Web-{D821AD2D-F95F-4779-AC44-3F08957F5262}" dt="2023-02-27T17:06:25.551" v="35" actId="1076"/>
          <ac:spMkLst>
            <pc:docMk/>
            <pc:sldMk cId="146638103" sldId="307"/>
            <ac:spMk id="5" creationId="{CF4EF337-F778-F460-A4A6-ADEB6CE57993}"/>
          </ac:spMkLst>
        </pc:spChg>
      </pc:sldChg>
    </pc:docChg>
  </pc:docChgLst>
  <pc:docChgLst>
    <pc:chgData name="Daan Stuijfzand" userId="S::86547dst@eur.nl::129c38ca-2abb-4ea0-945a-d3cf8e396931" providerId="AD" clId="Web-{E122A544-FDD7-4E89-BDCD-0DD554423E2E}"/>
    <pc:docChg chg="modSld">
      <pc:chgData name="Daan Stuijfzand" userId="S::86547dst@eur.nl::129c38ca-2abb-4ea0-945a-d3cf8e396931" providerId="AD" clId="Web-{E122A544-FDD7-4E89-BDCD-0DD554423E2E}" dt="2023-02-27T15:28:04.103" v="129" actId="14100"/>
      <pc:docMkLst>
        <pc:docMk/>
      </pc:docMkLst>
      <pc:sldChg chg="modSp">
        <pc:chgData name="Daan Stuijfzand" userId="S::86547dst@eur.nl::129c38ca-2abb-4ea0-945a-d3cf8e396931" providerId="AD" clId="Web-{E122A544-FDD7-4E89-BDCD-0DD554423E2E}" dt="2023-02-27T15:20:50.449" v="120" actId="1076"/>
        <pc:sldMkLst>
          <pc:docMk/>
          <pc:sldMk cId="2977152017" sldId="264"/>
        </pc:sldMkLst>
        <pc:picChg chg="mod">
          <ac:chgData name="Daan Stuijfzand" userId="S::86547dst@eur.nl::129c38ca-2abb-4ea0-945a-d3cf8e396931" providerId="AD" clId="Web-{E122A544-FDD7-4E89-BDCD-0DD554423E2E}" dt="2023-02-27T15:20:50.449" v="120" actId="1076"/>
          <ac:picMkLst>
            <pc:docMk/>
            <pc:sldMk cId="2977152017" sldId="264"/>
            <ac:picMk id="5" creationId="{8C50C5A8-1448-F4A5-2D96-7A12923050F0}"/>
          </ac:picMkLst>
        </pc:picChg>
      </pc:sldChg>
      <pc:sldChg chg="modSp">
        <pc:chgData name="Daan Stuijfzand" userId="S::86547dst@eur.nl::129c38ca-2abb-4ea0-945a-d3cf8e396931" providerId="AD" clId="Web-{E122A544-FDD7-4E89-BDCD-0DD554423E2E}" dt="2023-02-27T14:56:59.672" v="3" actId="20577"/>
        <pc:sldMkLst>
          <pc:docMk/>
          <pc:sldMk cId="1372322428" sldId="272"/>
        </pc:sldMkLst>
        <pc:spChg chg="mod">
          <ac:chgData name="Daan Stuijfzand" userId="S::86547dst@eur.nl::129c38ca-2abb-4ea0-945a-d3cf8e396931" providerId="AD" clId="Web-{E122A544-FDD7-4E89-BDCD-0DD554423E2E}" dt="2023-02-27T14:56:59.672" v="3" actId="20577"/>
          <ac:spMkLst>
            <pc:docMk/>
            <pc:sldMk cId="1372322428" sldId="272"/>
            <ac:spMk id="9" creationId="{06039F47-B69F-CB38-9013-5D32137F550A}"/>
          </ac:spMkLst>
        </pc:spChg>
      </pc:sldChg>
      <pc:sldChg chg="modSp mod modClrScheme chgLayout">
        <pc:chgData name="Daan Stuijfzand" userId="S::86547dst@eur.nl::129c38ca-2abb-4ea0-945a-d3cf8e396931" providerId="AD" clId="Web-{E122A544-FDD7-4E89-BDCD-0DD554423E2E}" dt="2023-02-27T15:28:04.103" v="129" actId="14100"/>
        <pc:sldMkLst>
          <pc:docMk/>
          <pc:sldMk cId="1145376510" sldId="285"/>
        </pc:sldMkLst>
        <pc:spChg chg="mod ord">
          <ac:chgData name="Daan Stuijfzand" userId="S::86547dst@eur.nl::129c38ca-2abb-4ea0-945a-d3cf8e396931" providerId="AD" clId="Web-{E122A544-FDD7-4E89-BDCD-0DD554423E2E}" dt="2023-02-27T15:27:40.868" v="125" actId="1076"/>
          <ac:spMkLst>
            <pc:docMk/>
            <pc:sldMk cId="1145376510" sldId="285"/>
            <ac:spMk id="3" creationId="{504BC5EE-E129-468C-B2AA-BD230AB30D27}"/>
          </ac:spMkLst>
        </pc:spChg>
        <pc:spChg chg="mod ord">
          <ac:chgData name="Daan Stuijfzand" userId="S::86547dst@eur.nl::129c38ca-2abb-4ea0-945a-d3cf8e396931" providerId="AD" clId="Web-{E122A544-FDD7-4E89-BDCD-0DD554423E2E}" dt="2023-02-27T15:27:35.680" v="124" actId="1076"/>
          <ac:spMkLst>
            <pc:docMk/>
            <pc:sldMk cId="1145376510" sldId="285"/>
            <ac:spMk id="4" creationId="{EFB9CFAD-F3AC-45A2-89F6-53A1C9907C55}"/>
          </ac:spMkLst>
        </pc:spChg>
        <pc:spChg chg="mod">
          <ac:chgData name="Daan Stuijfzand" userId="S::86547dst@eur.nl::129c38ca-2abb-4ea0-945a-d3cf8e396931" providerId="AD" clId="Web-{E122A544-FDD7-4E89-BDCD-0DD554423E2E}" dt="2023-02-27T15:27:51.025" v="127" actId="14100"/>
          <ac:spMkLst>
            <pc:docMk/>
            <pc:sldMk cId="1145376510" sldId="285"/>
            <ac:spMk id="7" creationId="{E7D94934-8F69-4ED6-999C-92CB28EEADA9}"/>
          </ac:spMkLst>
        </pc:spChg>
        <pc:picChg chg="mod">
          <ac:chgData name="Daan Stuijfzand" userId="S::86547dst@eur.nl::129c38ca-2abb-4ea0-945a-d3cf8e396931" providerId="AD" clId="Web-{E122A544-FDD7-4E89-BDCD-0DD554423E2E}" dt="2023-02-27T15:28:04.103" v="129" actId="14100"/>
          <ac:picMkLst>
            <pc:docMk/>
            <pc:sldMk cId="1145376510" sldId="285"/>
            <ac:picMk id="6" creationId="{6E957BAC-9C2B-4CA5-AC86-18D34DBCD71C}"/>
          </ac:picMkLst>
        </pc:picChg>
      </pc:sldChg>
      <pc:sldChg chg="modSp mod modClrScheme chgLayout">
        <pc:chgData name="Daan Stuijfzand" userId="S::86547dst@eur.nl::129c38ca-2abb-4ea0-945a-d3cf8e396931" providerId="AD" clId="Web-{E122A544-FDD7-4E89-BDCD-0DD554423E2E}" dt="2023-02-27T15:26:53.101" v="122" actId="1076"/>
        <pc:sldMkLst>
          <pc:docMk/>
          <pc:sldMk cId="1247018554" sldId="286"/>
        </pc:sldMkLst>
        <pc:spChg chg="mod ord">
          <ac:chgData name="Daan Stuijfzand" userId="S::86547dst@eur.nl::129c38ca-2abb-4ea0-945a-d3cf8e396931" providerId="AD" clId="Web-{E122A544-FDD7-4E89-BDCD-0DD554423E2E}" dt="2023-02-27T15:26:53.101" v="122" actId="1076"/>
          <ac:spMkLst>
            <pc:docMk/>
            <pc:sldMk cId="1247018554" sldId="286"/>
            <ac:spMk id="2" creationId="{D25A15BF-8DE6-4EF9-B5E0-14D5EA4AAB44}"/>
          </ac:spMkLst>
        </pc:spChg>
      </pc:sldChg>
      <pc:sldChg chg="modSp mod modClrScheme chgLayout">
        <pc:chgData name="Daan Stuijfzand" userId="S::86547dst@eur.nl::129c38ca-2abb-4ea0-945a-d3cf8e396931" providerId="AD" clId="Web-{E122A544-FDD7-4E89-BDCD-0DD554423E2E}" dt="2023-02-27T15:18:28.305" v="118" actId="1076"/>
        <pc:sldMkLst>
          <pc:docMk/>
          <pc:sldMk cId="2951548733" sldId="287"/>
        </pc:sldMkLst>
        <pc:spChg chg="mod ord">
          <ac:chgData name="Daan Stuijfzand" userId="S::86547dst@eur.nl::129c38ca-2abb-4ea0-945a-d3cf8e396931" providerId="AD" clId="Web-{E122A544-FDD7-4E89-BDCD-0DD554423E2E}" dt="2023-02-27T15:18:28.305" v="118" actId="1076"/>
          <ac:spMkLst>
            <pc:docMk/>
            <pc:sldMk cId="2951548733" sldId="287"/>
            <ac:spMk id="2" creationId="{B6887EA3-1894-4BD7-8E6C-29C872591902}"/>
          </ac:spMkLst>
        </pc:spChg>
        <pc:spChg chg="mod">
          <ac:chgData name="Daan Stuijfzand" userId="S::86547dst@eur.nl::129c38ca-2abb-4ea0-945a-d3cf8e396931" providerId="AD" clId="Web-{E122A544-FDD7-4E89-BDCD-0DD554423E2E}" dt="2023-02-27T15:17:35.506" v="117" actId="20577"/>
          <ac:spMkLst>
            <pc:docMk/>
            <pc:sldMk cId="2951548733" sldId="287"/>
            <ac:spMk id="9" creationId="{DB0EEAAF-2ED7-491F-BEDD-635C2E0E9D6E}"/>
          </ac:spMkLst>
        </pc:spChg>
        <pc:picChg chg="mod">
          <ac:chgData name="Daan Stuijfzand" userId="S::86547dst@eur.nl::129c38ca-2abb-4ea0-945a-d3cf8e396931" providerId="AD" clId="Web-{E122A544-FDD7-4E89-BDCD-0DD554423E2E}" dt="2023-02-27T15:17:02.318" v="114" actId="1076"/>
          <ac:picMkLst>
            <pc:docMk/>
            <pc:sldMk cId="2951548733" sldId="287"/>
            <ac:picMk id="2050" creationId="{C251AFB7-03B0-4225-A698-7D0E4A72C95D}"/>
          </ac:picMkLst>
        </pc:picChg>
      </pc:sldChg>
      <pc:sldChg chg="modSp mod modClrScheme chgLayout">
        <pc:chgData name="Daan Stuijfzand" userId="S::86547dst@eur.nl::129c38ca-2abb-4ea0-945a-d3cf8e396931" providerId="AD" clId="Web-{E122A544-FDD7-4E89-BDCD-0DD554423E2E}" dt="2023-02-27T15:15:52.222" v="108" actId="14100"/>
        <pc:sldMkLst>
          <pc:docMk/>
          <pc:sldMk cId="2121925686" sldId="288"/>
        </pc:sldMkLst>
        <pc:spChg chg="mod ord">
          <ac:chgData name="Daan Stuijfzand" userId="S::86547dst@eur.nl::129c38ca-2abb-4ea0-945a-d3cf8e396931" providerId="AD" clId="Web-{E122A544-FDD7-4E89-BDCD-0DD554423E2E}" dt="2023-02-27T15:15:29.159" v="103" actId="1076"/>
          <ac:spMkLst>
            <pc:docMk/>
            <pc:sldMk cId="2121925686" sldId="288"/>
            <ac:spMk id="2" creationId="{0926DBC3-B83F-4095-9F76-50161C23C8CB}"/>
          </ac:spMkLst>
        </pc:spChg>
        <pc:spChg chg="mod">
          <ac:chgData name="Daan Stuijfzand" userId="S::86547dst@eur.nl::129c38ca-2abb-4ea0-945a-d3cf8e396931" providerId="AD" clId="Web-{E122A544-FDD7-4E89-BDCD-0DD554423E2E}" dt="2023-02-27T15:15:41.550" v="106" actId="14100"/>
          <ac:spMkLst>
            <pc:docMk/>
            <pc:sldMk cId="2121925686" sldId="288"/>
            <ac:spMk id="5" creationId="{83C9A245-0247-42AC-BFE1-CAFCC483574F}"/>
          </ac:spMkLst>
        </pc:spChg>
        <pc:spChg chg="mod">
          <ac:chgData name="Daan Stuijfzand" userId="S::86547dst@eur.nl::129c38ca-2abb-4ea0-945a-d3cf8e396931" providerId="AD" clId="Web-{E122A544-FDD7-4E89-BDCD-0DD554423E2E}" dt="2023-02-27T15:15:52.222" v="108" actId="14100"/>
          <ac:spMkLst>
            <pc:docMk/>
            <pc:sldMk cId="2121925686" sldId="288"/>
            <ac:spMk id="7" creationId="{DCFAACB7-D95A-4534-95CA-43EBBF496661}"/>
          </ac:spMkLst>
        </pc:spChg>
        <pc:picChg chg="mod ord">
          <ac:chgData name="Daan Stuijfzand" userId="S::86547dst@eur.nl::129c38ca-2abb-4ea0-945a-d3cf8e396931" providerId="AD" clId="Web-{E122A544-FDD7-4E89-BDCD-0DD554423E2E}" dt="2023-02-27T15:15:24.721" v="102" actId="1076"/>
          <ac:picMkLst>
            <pc:docMk/>
            <pc:sldMk cId="2121925686" sldId="288"/>
            <ac:picMk id="4" creationId="{9EC337FE-9BDF-40D3-BDF3-4D03C3276026}"/>
          </ac:picMkLst>
        </pc:picChg>
      </pc:sldChg>
      <pc:sldChg chg="addSp delSp modSp mod modClrScheme chgLayout">
        <pc:chgData name="Daan Stuijfzand" userId="S::86547dst@eur.nl::129c38ca-2abb-4ea0-945a-d3cf8e396931" providerId="AD" clId="Web-{E122A544-FDD7-4E89-BDCD-0DD554423E2E}" dt="2023-02-27T15:09:42.742" v="85" actId="20577"/>
        <pc:sldMkLst>
          <pc:docMk/>
          <pc:sldMk cId="3308837409" sldId="289"/>
        </pc:sldMkLst>
        <pc:spChg chg="add del mod ord">
          <ac:chgData name="Daan Stuijfzand" userId="S::86547dst@eur.nl::129c38ca-2abb-4ea0-945a-d3cf8e396931" providerId="AD" clId="Web-{E122A544-FDD7-4E89-BDCD-0DD554423E2E}" dt="2023-02-27T14:59:47.130" v="12"/>
          <ac:spMkLst>
            <pc:docMk/>
            <pc:sldMk cId="3308837409" sldId="289"/>
            <ac:spMk id="2" creationId="{9C46C9E2-1352-B2D6-9853-83B0A0E9805D}"/>
          </ac:spMkLst>
        </pc:spChg>
        <pc:spChg chg="mod">
          <ac:chgData name="Daan Stuijfzand" userId="S::86547dst@eur.nl::129c38ca-2abb-4ea0-945a-d3cf8e396931" providerId="AD" clId="Web-{E122A544-FDD7-4E89-BDCD-0DD554423E2E}" dt="2023-02-27T15:02:56.683" v="41" actId="20577"/>
          <ac:spMkLst>
            <pc:docMk/>
            <pc:sldMk cId="3308837409" sldId="289"/>
            <ac:spMk id="7" creationId="{3DA2C2F7-BE4C-47ED-A6D4-FAA21666A4F8}"/>
          </ac:spMkLst>
        </pc:spChg>
        <pc:spChg chg="mod">
          <ac:chgData name="Daan Stuijfzand" userId="S::86547dst@eur.nl::129c38ca-2abb-4ea0-945a-d3cf8e396931" providerId="AD" clId="Web-{E122A544-FDD7-4E89-BDCD-0DD554423E2E}" dt="2023-02-27T15:03:02.652" v="43" actId="20577"/>
          <ac:spMkLst>
            <pc:docMk/>
            <pc:sldMk cId="3308837409" sldId="289"/>
            <ac:spMk id="8" creationId="{96431AB0-BE53-41D5-B901-FD6E71073E8B}"/>
          </ac:spMkLst>
        </pc:spChg>
        <pc:spChg chg="mod">
          <ac:chgData name="Daan Stuijfzand" userId="S::86547dst@eur.nl::129c38ca-2abb-4ea0-945a-d3cf8e396931" providerId="AD" clId="Web-{E122A544-FDD7-4E89-BDCD-0DD554423E2E}" dt="2023-02-27T15:03:18.027" v="47" actId="1076"/>
          <ac:spMkLst>
            <pc:docMk/>
            <pc:sldMk cId="3308837409" sldId="289"/>
            <ac:spMk id="9" creationId="{B4432B3C-25B9-4D84-BB3E-F774D30C032B}"/>
          </ac:spMkLst>
        </pc:spChg>
        <pc:spChg chg="mod">
          <ac:chgData name="Daan Stuijfzand" userId="S::86547dst@eur.nl::129c38ca-2abb-4ea0-945a-d3cf8e396931" providerId="AD" clId="Web-{E122A544-FDD7-4E89-BDCD-0DD554423E2E}" dt="2023-02-27T15:09:15.757" v="81" actId="20577"/>
          <ac:spMkLst>
            <pc:docMk/>
            <pc:sldMk cId="3308837409" sldId="289"/>
            <ac:spMk id="10" creationId="{3D5D2A8A-62BE-4E69-BB88-F6D65F2A7CC2}"/>
          </ac:spMkLst>
        </pc:spChg>
        <pc:spChg chg="mod">
          <ac:chgData name="Daan Stuijfzand" userId="S::86547dst@eur.nl::129c38ca-2abb-4ea0-945a-d3cf8e396931" providerId="AD" clId="Web-{E122A544-FDD7-4E89-BDCD-0DD554423E2E}" dt="2023-02-27T15:09:42.742" v="85" actId="20577"/>
          <ac:spMkLst>
            <pc:docMk/>
            <pc:sldMk cId="3308837409" sldId="289"/>
            <ac:spMk id="11" creationId="{49DE39E1-54C3-46D6-8CBF-3AAFE5AF5C38}"/>
          </ac:spMkLst>
        </pc:spChg>
        <pc:spChg chg="mod">
          <ac:chgData name="Daan Stuijfzand" userId="S::86547dst@eur.nl::129c38ca-2abb-4ea0-945a-d3cf8e396931" providerId="AD" clId="Web-{E122A544-FDD7-4E89-BDCD-0DD554423E2E}" dt="2023-02-27T15:09:22.773" v="82" actId="20577"/>
          <ac:spMkLst>
            <pc:docMk/>
            <pc:sldMk cId="3308837409" sldId="289"/>
            <ac:spMk id="12" creationId="{5D212E47-9F60-4E07-936B-37AA81E2D1B4}"/>
          </ac:spMkLst>
        </pc:spChg>
        <pc:spChg chg="mod">
          <ac:chgData name="Daan Stuijfzand" userId="S::86547dst@eur.nl::129c38ca-2abb-4ea0-945a-d3cf8e396931" providerId="AD" clId="Web-{E122A544-FDD7-4E89-BDCD-0DD554423E2E}" dt="2023-02-27T15:05:58.924" v="68" actId="1076"/>
          <ac:spMkLst>
            <pc:docMk/>
            <pc:sldMk cId="3308837409" sldId="289"/>
            <ac:spMk id="13" creationId="{89876006-15C2-483A-8D64-CBF59BB9E78A}"/>
          </ac:spMkLst>
        </pc:spChg>
        <pc:spChg chg="mod">
          <ac:chgData name="Daan Stuijfzand" userId="S::86547dst@eur.nl::129c38ca-2abb-4ea0-945a-d3cf8e396931" providerId="AD" clId="Web-{E122A544-FDD7-4E89-BDCD-0DD554423E2E}" dt="2023-02-27T15:06:40.658" v="79" actId="1076"/>
          <ac:spMkLst>
            <pc:docMk/>
            <pc:sldMk cId="3308837409" sldId="289"/>
            <ac:spMk id="15" creationId="{B8D2BEF2-9D96-46B4-BC33-ED2584F8C027}"/>
          </ac:spMkLst>
        </pc:spChg>
        <pc:spChg chg="mod">
          <ac:chgData name="Daan Stuijfzand" userId="S::86547dst@eur.nl::129c38ca-2abb-4ea0-945a-d3cf8e396931" providerId="AD" clId="Web-{E122A544-FDD7-4E89-BDCD-0DD554423E2E}" dt="2023-02-27T15:09:27.960" v="83" actId="20577"/>
          <ac:spMkLst>
            <pc:docMk/>
            <pc:sldMk cId="3308837409" sldId="289"/>
            <ac:spMk id="16" creationId="{4CC1C168-D4AF-41A5-8CFC-87699BC5A36B}"/>
          </ac:spMkLst>
        </pc:spChg>
        <pc:picChg chg="mod">
          <ac:chgData name="Daan Stuijfzand" userId="S::86547dst@eur.nl::129c38ca-2abb-4ea0-945a-d3cf8e396931" providerId="AD" clId="Web-{E122A544-FDD7-4E89-BDCD-0DD554423E2E}" dt="2023-02-27T15:05:19.765" v="62" actId="14100"/>
          <ac:picMkLst>
            <pc:docMk/>
            <pc:sldMk cId="3308837409" sldId="289"/>
            <ac:picMk id="4" creationId="{B7B5F865-4E88-4A32-ADED-A6D94EEEA164}"/>
          </ac:picMkLst>
        </pc:picChg>
        <pc:picChg chg="mod">
          <ac:chgData name="Daan Stuijfzand" userId="S::86547dst@eur.nl::129c38ca-2abb-4ea0-945a-d3cf8e396931" providerId="AD" clId="Web-{E122A544-FDD7-4E89-BDCD-0DD554423E2E}" dt="2023-02-27T15:05:13.453" v="61" actId="14100"/>
          <ac:picMkLst>
            <pc:docMk/>
            <pc:sldMk cId="3308837409" sldId="289"/>
            <ac:picMk id="5" creationId="{A165917E-BFBF-4B40-9217-6281BBE28706}"/>
          </ac:picMkLst>
        </pc:picChg>
        <pc:picChg chg="mod">
          <ac:chgData name="Daan Stuijfzand" userId="S::86547dst@eur.nl::129c38ca-2abb-4ea0-945a-d3cf8e396931" providerId="AD" clId="Web-{E122A544-FDD7-4E89-BDCD-0DD554423E2E}" dt="2023-02-27T15:05:28.469" v="63" actId="14100"/>
          <ac:picMkLst>
            <pc:docMk/>
            <pc:sldMk cId="3308837409" sldId="289"/>
            <ac:picMk id="6" creationId="{8587A107-D365-470E-9B68-8B1C8F3E1F1B}"/>
          </ac:picMkLst>
        </pc:picChg>
        <pc:picChg chg="mod ord">
          <ac:chgData name="Daan Stuijfzand" userId="S::86547dst@eur.nl::129c38ca-2abb-4ea0-945a-d3cf8e396931" providerId="AD" clId="Web-{E122A544-FDD7-4E89-BDCD-0DD554423E2E}" dt="2023-02-27T15:04:37.670" v="59" actId="14100"/>
          <ac:picMkLst>
            <pc:docMk/>
            <pc:sldMk cId="3308837409" sldId="289"/>
            <ac:picMk id="3074" creationId="{AA0D6504-E786-42BC-BA20-7378AE804D50}"/>
          </ac:picMkLst>
        </pc:picChg>
      </pc:sldChg>
      <pc:sldChg chg="modSp">
        <pc:chgData name="Daan Stuijfzand" userId="S::86547dst@eur.nl::129c38ca-2abb-4ea0-945a-d3cf8e396931" providerId="AD" clId="Web-{E122A544-FDD7-4E89-BDCD-0DD554423E2E}" dt="2023-02-27T15:13:51.656" v="93" actId="1076"/>
        <pc:sldMkLst>
          <pc:docMk/>
          <pc:sldMk cId="779596341" sldId="290"/>
        </pc:sldMkLst>
        <pc:spChg chg="mod">
          <ac:chgData name="Daan Stuijfzand" userId="S::86547dst@eur.nl::129c38ca-2abb-4ea0-945a-d3cf8e396931" providerId="AD" clId="Web-{E122A544-FDD7-4E89-BDCD-0DD554423E2E}" dt="2023-02-27T14:59:20.255" v="10" actId="1076"/>
          <ac:spMkLst>
            <pc:docMk/>
            <pc:sldMk cId="779596341" sldId="290"/>
            <ac:spMk id="8" creationId="{2A388AE8-EB4D-4C3F-AE26-A1AF7994E109}"/>
          </ac:spMkLst>
        </pc:spChg>
        <pc:spChg chg="mod">
          <ac:chgData name="Daan Stuijfzand" userId="S::86547dst@eur.nl::129c38ca-2abb-4ea0-945a-d3cf8e396931" providerId="AD" clId="Web-{E122A544-FDD7-4E89-BDCD-0DD554423E2E}" dt="2023-02-27T15:13:51.656" v="93" actId="1076"/>
          <ac:spMkLst>
            <pc:docMk/>
            <pc:sldMk cId="779596341" sldId="290"/>
            <ac:spMk id="11" creationId="{4FBBAF3F-8E3F-4BA3-8151-E50AF58101DE}"/>
          </ac:spMkLst>
        </pc:spChg>
      </pc:sldChg>
      <pc:sldChg chg="modSp">
        <pc:chgData name="Daan Stuijfzand" userId="S::86547dst@eur.nl::129c38ca-2abb-4ea0-945a-d3cf8e396931" providerId="AD" clId="Web-{E122A544-FDD7-4E89-BDCD-0DD554423E2E}" dt="2023-02-27T14:58:58.660" v="9" actId="1076"/>
        <pc:sldMkLst>
          <pc:docMk/>
          <pc:sldMk cId="1814892223" sldId="291"/>
        </pc:sldMkLst>
        <pc:picChg chg="mod">
          <ac:chgData name="Daan Stuijfzand" userId="S::86547dst@eur.nl::129c38ca-2abb-4ea0-945a-d3cf8e396931" providerId="AD" clId="Web-{E122A544-FDD7-4E89-BDCD-0DD554423E2E}" dt="2023-02-27T14:58:58.660" v="9" actId="1076"/>
          <ac:picMkLst>
            <pc:docMk/>
            <pc:sldMk cId="1814892223" sldId="291"/>
            <ac:picMk id="7" creationId="{00000000-0000-0000-0000-000000000000}"/>
          </ac:picMkLst>
        </pc:picChg>
      </pc:sldChg>
      <pc:sldChg chg="modSp">
        <pc:chgData name="Daan Stuijfzand" userId="S::86547dst@eur.nl::129c38ca-2abb-4ea0-945a-d3cf8e396931" providerId="AD" clId="Web-{E122A544-FDD7-4E89-BDCD-0DD554423E2E}" dt="2023-02-27T14:58:42.925" v="7" actId="20577"/>
        <pc:sldMkLst>
          <pc:docMk/>
          <pc:sldMk cId="2338567740" sldId="292"/>
        </pc:sldMkLst>
        <pc:spChg chg="mod">
          <ac:chgData name="Daan Stuijfzand" userId="S::86547dst@eur.nl::129c38ca-2abb-4ea0-945a-d3cf8e396931" providerId="AD" clId="Web-{E122A544-FDD7-4E89-BDCD-0DD554423E2E}" dt="2023-02-27T14:58:42.925" v="7" actId="20577"/>
          <ac:spMkLst>
            <pc:docMk/>
            <pc:sldMk cId="2338567740" sldId="292"/>
            <ac:spMk id="3" creationId="{0AA5727E-FD24-4B4D-A521-EB1588BA1C52}"/>
          </ac:spMkLst>
        </pc:spChg>
        <pc:spChg chg="mod">
          <ac:chgData name="Daan Stuijfzand" userId="S::86547dst@eur.nl::129c38ca-2abb-4ea0-945a-d3cf8e396931" providerId="AD" clId="Web-{E122A544-FDD7-4E89-BDCD-0DD554423E2E}" dt="2023-02-27T14:58:09.581" v="5" actId="1076"/>
          <ac:spMkLst>
            <pc:docMk/>
            <pc:sldMk cId="2338567740" sldId="292"/>
            <ac:spMk id="4" creationId="{6DEF7311-CA88-435B-B8EC-B3018C5FB30F}"/>
          </ac:spMkLst>
        </pc:spChg>
        <pc:spChg chg="mod">
          <ac:chgData name="Daan Stuijfzand" userId="S::86547dst@eur.nl::129c38ca-2abb-4ea0-945a-d3cf8e396931" providerId="AD" clId="Web-{E122A544-FDD7-4E89-BDCD-0DD554423E2E}" dt="2023-02-27T14:58:15.268" v="6" actId="1076"/>
          <ac:spMkLst>
            <pc:docMk/>
            <pc:sldMk cId="2338567740" sldId="292"/>
            <ac:spMk id="8" creationId="{5307B2CA-BBC8-4241-89D1-25FE829F5C8E}"/>
          </ac:spMkLst>
        </pc:spChg>
      </pc:sldChg>
      <pc:sldChg chg="addSp modSp">
        <pc:chgData name="Daan Stuijfzand" userId="S::86547dst@eur.nl::129c38ca-2abb-4ea0-945a-d3cf8e396931" providerId="AD" clId="Web-{E122A544-FDD7-4E89-BDCD-0DD554423E2E}" dt="2023-02-27T15:13:00.373" v="92" actId="1076"/>
        <pc:sldMkLst>
          <pc:docMk/>
          <pc:sldMk cId="1065077146" sldId="294"/>
        </pc:sldMkLst>
        <pc:picChg chg="add mod">
          <ac:chgData name="Daan Stuijfzand" userId="S::86547dst@eur.nl::129c38ca-2abb-4ea0-945a-d3cf8e396931" providerId="AD" clId="Web-{E122A544-FDD7-4E89-BDCD-0DD554423E2E}" dt="2023-02-27T15:13:00.373" v="92" actId="1076"/>
          <ac:picMkLst>
            <pc:docMk/>
            <pc:sldMk cId="1065077146" sldId="294"/>
            <ac:picMk id="5" creationId="{C754CB68-223B-8596-84BD-994951C4DF5B}"/>
          </ac:picMkLst>
        </pc:picChg>
        <pc:picChg chg="mod">
          <ac:chgData name="Daan Stuijfzand" userId="S::86547dst@eur.nl::129c38ca-2abb-4ea0-945a-d3cf8e396931" providerId="AD" clId="Web-{E122A544-FDD7-4E89-BDCD-0DD554423E2E}" dt="2023-02-27T15:11:15.667" v="86" actId="1076"/>
          <ac:picMkLst>
            <pc:docMk/>
            <pc:sldMk cId="1065077146" sldId="294"/>
            <ac:picMk id="7" creationId="{3D9E1FC8-434D-7549-83FB-4853566298DC}"/>
          </ac:picMkLst>
        </pc:picChg>
      </pc:sldChg>
    </pc:docChg>
  </pc:docChgLst>
  <pc:docChgLst>
    <pc:chgData name="Karen Maas" userId="S::36712kma@eur.nl::64b02e83-a589-45d7-a186-59d3b224f253" providerId="AD" clId="Web-{A344A0CB-7E61-0D21-2B3C-F0253558F489}"/>
    <pc:docChg chg="modSld">
      <pc:chgData name="Karen Maas" userId="S::36712kma@eur.nl::64b02e83-a589-45d7-a186-59d3b224f253" providerId="AD" clId="Web-{A344A0CB-7E61-0D21-2B3C-F0253558F489}" dt="2023-12-11T09:56:09.203" v="59" actId="20577"/>
      <pc:docMkLst>
        <pc:docMk/>
      </pc:docMkLst>
      <pc:sldChg chg="modSp">
        <pc:chgData name="Karen Maas" userId="S::36712kma@eur.nl::64b02e83-a589-45d7-a186-59d3b224f253" providerId="AD" clId="Web-{A344A0CB-7E61-0D21-2B3C-F0253558F489}" dt="2023-12-11T09:56:09.203" v="59" actId="20577"/>
        <pc:sldMkLst>
          <pc:docMk/>
          <pc:sldMk cId="965177468" sldId="1130"/>
        </pc:sldMkLst>
        <pc:spChg chg="mod">
          <ac:chgData name="Karen Maas" userId="S::36712kma@eur.nl::64b02e83-a589-45d7-a186-59d3b224f253" providerId="AD" clId="Web-{A344A0CB-7E61-0D21-2B3C-F0253558F489}" dt="2023-12-11T09:56:09.203" v="59" actId="20577"/>
          <ac:spMkLst>
            <pc:docMk/>
            <pc:sldMk cId="965177468" sldId="1130"/>
            <ac:spMk id="3" creationId="{9EC72311-4CEB-B6C0-3FF3-8614105FB2C4}"/>
          </ac:spMkLst>
        </pc:spChg>
      </pc:sldChg>
      <pc:sldChg chg="modSp">
        <pc:chgData name="Karen Maas" userId="S::36712kma@eur.nl::64b02e83-a589-45d7-a186-59d3b224f253" providerId="AD" clId="Web-{A344A0CB-7E61-0D21-2B3C-F0253558F489}" dt="2023-12-11T09:52:40.524" v="0" actId="20577"/>
        <pc:sldMkLst>
          <pc:docMk/>
          <pc:sldMk cId="1667233569" sldId="2040"/>
        </pc:sldMkLst>
        <pc:spChg chg="mod">
          <ac:chgData name="Karen Maas" userId="S::36712kma@eur.nl::64b02e83-a589-45d7-a186-59d3b224f253" providerId="AD" clId="Web-{A344A0CB-7E61-0D21-2B3C-F0253558F489}" dt="2023-12-11T09:52:40.524" v="0" actId="20577"/>
          <ac:spMkLst>
            <pc:docMk/>
            <pc:sldMk cId="1667233569" sldId="2040"/>
            <ac:spMk id="3" creationId="{9AFFFFDE-4587-E180-EAE1-550EA1C44EB2}"/>
          </ac:spMkLst>
        </pc:spChg>
      </pc:sldChg>
    </pc:docChg>
  </pc:docChgLst>
  <pc:docChgLst>
    <pc:chgData name="Daan Stuijfzand" userId="S::86547dst@eur.nl::129c38ca-2abb-4ea0-945a-d3cf8e396931" providerId="AD" clId="Web-{E0C48876-307F-80B8-FEC2-F500AF0B9235}"/>
    <pc:docChg chg="modSld">
      <pc:chgData name="Daan Stuijfzand" userId="S::86547dst@eur.nl::129c38ca-2abb-4ea0-945a-d3cf8e396931" providerId="AD" clId="Web-{E0C48876-307F-80B8-FEC2-F500AF0B9235}" dt="2023-03-27T11:21:26.986" v="178" actId="20577"/>
      <pc:docMkLst>
        <pc:docMk/>
      </pc:docMkLst>
      <pc:sldChg chg="modSp">
        <pc:chgData name="Daan Stuijfzand" userId="S::86547dst@eur.nl::129c38ca-2abb-4ea0-945a-d3cf8e396931" providerId="AD" clId="Web-{E0C48876-307F-80B8-FEC2-F500AF0B9235}" dt="2023-03-27T11:09:14.706" v="93" actId="20577"/>
        <pc:sldMkLst>
          <pc:docMk/>
          <pc:sldMk cId="4054357598" sldId="261"/>
        </pc:sldMkLst>
        <pc:spChg chg="mod">
          <ac:chgData name="Daan Stuijfzand" userId="S::86547dst@eur.nl::129c38ca-2abb-4ea0-945a-d3cf8e396931" providerId="AD" clId="Web-{E0C48876-307F-80B8-FEC2-F500AF0B9235}" dt="2023-03-27T11:09:14.706" v="93" actId="20577"/>
          <ac:spMkLst>
            <pc:docMk/>
            <pc:sldMk cId="4054357598" sldId="261"/>
            <ac:spMk id="3" creationId="{C12D1ADA-1143-FCF9-23CA-5C262C14F3EF}"/>
          </ac:spMkLst>
        </pc:spChg>
      </pc:sldChg>
      <pc:sldChg chg="addSp modSp">
        <pc:chgData name="Daan Stuijfzand" userId="S::86547dst@eur.nl::129c38ca-2abb-4ea0-945a-d3cf8e396931" providerId="AD" clId="Web-{E0C48876-307F-80B8-FEC2-F500AF0B9235}" dt="2023-03-27T11:10:51.661" v="110" actId="1076"/>
        <pc:sldMkLst>
          <pc:docMk/>
          <pc:sldMk cId="998225448" sldId="315"/>
        </pc:sldMkLst>
        <pc:spChg chg="add mod">
          <ac:chgData name="Daan Stuijfzand" userId="S::86547dst@eur.nl::129c38ca-2abb-4ea0-945a-d3cf8e396931" providerId="AD" clId="Web-{E0C48876-307F-80B8-FEC2-F500AF0B9235}" dt="2023-03-27T11:10:51.661" v="110" actId="1076"/>
          <ac:spMkLst>
            <pc:docMk/>
            <pc:sldMk cId="998225448" sldId="315"/>
            <ac:spMk id="2" creationId="{19ABE64C-4233-8B43-AF9A-AE42929E92A0}"/>
          </ac:spMkLst>
        </pc:spChg>
      </pc:sldChg>
      <pc:sldChg chg="addSp modSp">
        <pc:chgData name="Daan Stuijfzand" userId="S::86547dst@eur.nl::129c38ca-2abb-4ea0-945a-d3cf8e396931" providerId="AD" clId="Web-{E0C48876-307F-80B8-FEC2-F500AF0B9235}" dt="2023-03-27T11:08:57.440" v="89" actId="14100"/>
        <pc:sldMkLst>
          <pc:docMk/>
          <pc:sldMk cId="3219364329" sldId="527"/>
        </pc:sldMkLst>
        <pc:spChg chg="add mod">
          <ac:chgData name="Daan Stuijfzand" userId="S::86547dst@eur.nl::129c38ca-2abb-4ea0-945a-d3cf8e396931" providerId="AD" clId="Web-{E0C48876-307F-80B8-FEC2-F500AF0B9235}" dt="2023-03-27T11:08:57.440" v="89" actId="14100"/>
          <ac:spMkLst>
            <pc:docMk/>
            <pc:sldMk cId="3219364329" sldId="527"/>
            <ac:spMk id="2" creationId="{505CCFE9-2489-5754-FED4-D8FDD8FF60CE}"/>
          </ac:spMkLst>
        </pc:spChg>
      </pc:sldChg>
      <pc:sldChg chg="addSp delSp modSp">
        <pc:chgData name="Daan Stuijfzand" userId="S::86547dst@eur.nl::129c38ca-2abb-4ea0-945a-d3cf8e396931" providerId="AD" clId="Web-{E0C48876-307F-80B8-FEC2-F500AF0B9235}" dt="2023-03-27T11:08:47.002" v="88"/>
        <pc:sldMkLst>
          <pc:docMk/>
          <pc:sldMk cId="2841536156" sldId="682"/>
        </pc:sldMkLst>
        <pc:spChg chg="add mod">
          <ac:chgData name="Daan Stuijfzand" userId="S::86547dst@eur.nl::129c38ca-2abb-4ea0-945a-d3cf8e396931" providerId="AD" clId="Web-{E0C48876-307F-80B8-FEC2-F500AF0B9235}" dt="2023-03-27T10:22:25.915" v="41"/>
          <ac:spMkLst>
            <pc:docMk/>
            <pc:sldMk cId="2841536156" sldId="682"/>
            <ac:spMk id="2" creationId="{E0BA9A5F-5A68-14A4-F294-16EF137679B9}"/>
          </ac:spMkLst>
        </pc:spChg>
        <pc:spChg chg="add del">
          <ac:chgData name="Daan Stuijfzand" userId="S::86547dst@eur.nl::129c38ca-2abb-4ea0-945a-d3cf8e396931" providerId="AD" clId="Web-{E0C48876-307F-80B8-FEC2-F500AF0B9235}" dt="2023-03-27T11:08:47.002" v="88"/>
          <ac:spMkLst>
            <pc:docMk/>
            <pc:sldMk cId="2841536156" sldId="682"/>
            <ac:spMk id="3" creationId="{15765FC8-8703-EAF0-E5F0-61B9A09415EA}"/>
          </ac:spMkLst>
        </pc:spChg>
      </pc:sldChg>
      <pc:sldChg chg="addSp delSp modSp">
        <pc:chgData name="Daan Stuijfzand" userId="S::86547dst@eur.nl::129c38ca-2abb-4ea0-945a-d3cf8e396931" providerId="AD" clId="Web-{E0C48876-307F-80B8-FEC2-F500AF0B9235}" dt="2023-03-27T10:19:47.659" v="29"/>
        <pc:sldMkLst>
          <pc:docMk/>
          <pc:sldMk cId="1346493737" sldId="1114"/>
        </pc:sldMkLst>
        <pc:spChg chg="mod">
          <ac:chgData name="Daan Stuijfzand" userId="S::86547dst@eur.nl::129c38ca-2abb-4ea0-945a-d3cf8e396931" providerId="AD" clId="Web-{E0C48876-307F-80B8-FEC2-F500AF0B9235}" dt="2023-03-27T10:19:12.721" v="19" actId="1076"/>
          <ac:spMkLst>
            <pc:docMk/>
            <pc:sldMk cId="1346493737" sldId="1114"/>
            <ac:spMk id="2" creationId="{F4C22B9C-D93B-14F4-2BCF-D8DEE793BAB2}"/>
          </ac:spMkLst>
        </pc:spChg>
        <pc:spChg chg="del mod">
          <ac:chgData name="Daan Stuijfzand" userId="S::86547dst@eur.nl::129c38ca-2abb-4ea0-945a-d3cf8e396931" providerId="AD" clId="Web-{E0C48876-307F-80B8-FEC2-F500AF0B9235}" dt="2023-03-27T10:19:02.580" v="18"/>
          <ac:spMkLst>
            <pc:docMk/>
            <pc:sldMk cId="1346493737" sldId="1114"/>
            <ac:spMk id="3" creationId="{0582CF31-F3BF-6624-99E4-AACCE610362A}"/>
          </ac:spMkLst>
        </pc:spChg>
        <pc:spChg chg="add mod">
          <ac:chgData name="Daan Stuijfzand" userId="S::86547dst@eur.nl::129c38ca-2abb-4ea0-945a-d3cf8e396931" providerId="AD" clId="Web-{E0C48876-307F-80B8-FEC2-F500AF0B9235}" dt="2023-03-27T10:19:47.659" v="29"/>
          <ac:spMkLst>
            <pc:docMk/>
            <pc:sldMk cId="1346493737" sldId="1114"/>
            <ac:spMk id="5" creationId="{B3759628-EBB9-2917-6AF5-4109E42A66A5}"/>
          </ac:spMkLst>
        </pc:spChg>
        <pc:picChg chg="mod">
          <ac:chgData name="Daan Stuijfzand" userId="S::86547dst@eur.nl::129c38ca-2abb-4ea0-945a-d3cf8e396931" providerId="AD" clId="Web-{E0C48876-307F-80B8-FEC2-F500AF0B9235}" dt="2023-03-27T10:19:17.158" v="20" actId="1076"/>
          <ac:picMkLst>
            <pc:docMk/>
            <pc:sldMk cId="1346493737" sldId="1114"/>
            <ac:picMk id="4" creationId="{68763DFE-0AD7-E642-3CE0-FC9F87389DE8}"/>
          </ac:picMkLst>
        </pc:picChg>
      </pc:sldChg>
      <pc:sldChg chg="modSp">
        <pc:chgData name="Daan Stuijfzand" userId="S::86547dst@eur.nl::129c38ca-2abb-4ea0-945a-d3cf8e396931" providerId="AD" clId="Web-{E0C48876-307F-80B8-FEC2-F500AF0B9235}" dt="2023-03-27T10:24:34.185" v="49" actId="1076"/>
        <pc:sldMkLst>
          <pc:docMk/>
          <pc:sldMk cId="3348496666" sldId="1116"/>
        </pc:sldMkLst>
        <pc:picChg chg="mod">
          <ac:chgData name="Daan Stuijfzand" userId="S::86547dst@eur.nl::129c38ca-2abb-4ea0-945a-d3cf8e396931" providerId="AD" clId="Web-{E0C48876-307F-80B8-FEC2-F500AF0B9235}" dt="2023-03-27T10:24:34.185" v="49" actId="1076"/>
          <ac:picMkLst>
            <pc:docMk/>
            <pc:sldMk cId="3348496666" sldId="1116"/>
            <ac:picMk id="6" creationId="{5D3A9364-B6BB-A27E-0392-8973081A516D}"/>
          </ac:picMkLst>
        </pc:picChg>
      </pc:sldChg>
      <pc:sldChg chg="addSp delSp modSp">
        <pc:chgData name="Daan Stuijfzand" userId="S::86547dst@eur.nl::129c38ca-2abb-4ea0-945a-d3cf8e396931" providerId="AD" clId="Web-{E0C48876-307F-80B8-FEC2-F500AF0B9235}" dt="2023-03-27T10:27:56.535" v="86"/>
        <pc:sldMkLst>
          <pc:docMk/>
          <pc:sldMk cId="3951461523" sldId="1117"/>
        </pc:sldMkLst>
        <pc:spChg chg="del mod">
          <ac:chgData name="Daan Stuijfzand" userId="S::86547dst@eur.nl::129c38ca-2abb-4ea0-945a-d3cf8e396931" providerId="AD" clId="Web-{E0C48876-307F-80B8-FEC2-F500AF0B9235}" dt="2023-03-27T10:25:21.967" v="57"/>
          <ac:spMkLst>
            <pc:docMk/>
            <pc:sldMk cId="3951461523" sldId="1117"/>
            <ac:spMk id="3" creationId="{04F339C9-130B-FD9A-D6B9-253FA3122A73}"/>
          </ac:spMkLst>
        </pc:spChg>
        <pc:spChg chg="add mod">
          <ac:chgData name="Daan Stuijfzand" userId="S::86547dst@eur.nl::129c38ca-2abb-4ea0-945a-d3cf8e396931" providerId="AD" clId="Web-{E0C48876-307F-80B8-FEC2-F500AF0B9235}" dt="2023-03-27T10:27:56.535" v="86"/>
          <ac:spMkLst>
            <pc:docMk/>
            <pc:sldMk cId="3951461523" sldId="1117"/>
            <ac:spMk id="4" creationId="{613265EC-32C9-4FD6-77FC-E074421CAC89}"/>
          </ac:spMkLst>
        </pc:spChg>
        <pc:picChg chg="mod">
          <ac:chgData name="Daan Stuijfzand" userId="S::86547dst@eur.nl::129c38ca-2abb-4ea0-945a-d3cf8e396931" providerId="AD" clId="Web-{E0C48876-307F-80B8-FEC2-F500AF0B9235}" dt="2023-03-27T10:25:30.562" v="58" actId="1076"/>
          <ac:picMkLst>
            <pc:docMk/>
            <pc:sldMk cId="3951461523" sldId="1117"/>
            <ac:picMk id="6" creationId="{8ECB2E51-8B02-E452-8676-4826A77A8681}"/>
          </ac:picMkLst>
        </pc:picChg>
      </pc:sldChg>
      <pc:sldChg chg="addSp delSp modSp">
        <pc:chgData name="Daan Stuijfzand" userId="S::86547dst@eur.nl::129c38ca-2abb-4ea0-945a-d3cf8e396931" providerId="AD" clId="Web-{E0C48876-307F-80B8-FEC2-F500AF0B9235}" dt="2023-03-27T10:27:36.519" v="81"/>
        <pc:sldMkLst>
          <pc:docMk/>
          <pc:sldMk cId="2904453221" sldId="1119"/>
        </pc:sldMkLst>
        <pc:spChg chg="del">
          <ac:chgData name="Daan Stuijfzand" userId="S::86547dst@eur.nl::129c38ca-2abb-4ea0-945a-d3cf8e396931" providerId="AD" clId="Web-{E0C48876-307F-80B8-FEC2-F500AF0B9235}" dt="2023-03-27T10:21:49.835" v="31"/>
          <ac:spMkLst>
            <pc:docMk/>
            <pc:sldMk cId="2904453221" sldId="1119"/>
            <ac:spMk id="2" creationId="{F0B1597E-0213-4E5B-8AFD-ADF1D8B4DDC9}"/>
          </ac:spMkLst>
        </pc:spChg>
        <pc:spChg chg="add mod">
          <ac:chgData name="Daan Stuijfzand" userId="S::86547dst@eur.nl::129c38ca-2abb-4ea0-945a-d3cf8e396931" providerId="AD" clId="Web-{E0C48876-307F-80B8-FEC2-F500AF0B9235}" dt="2023-03-27T10:27:36.519" v="81"/>
          <ac:spMkLst>
            <pc:docMk/>
            <pc:sldMk cId="2904453221" sldId="1119"/>
            <ac:spMk id="4" creationId="{8FAD6691-6725-0159-D81C-A0958139D524}"/>
          </ac:spMkLst>
        </pc:spChg>
      </pc:sldChg>
      <pc:sldChg chg="addSp delSp modSp">
        <pc:chgData name="Daan Stuijfzand" userId="S::86547dst@eur.nl::129c38ca-2abb-4ea0-945a-d3cf8e396931" providerId="AD" clId="Web-{E0C48876-307F-80B8-FEC2-F500AF0B9235}" dt="2023-03-27T10:27:04.705" v="76"/>
        <pc:sldMkLst>
          <pc:docMk/>
          <pc:sldMk cId="216114991" sldId="1121"/>
        </pc:sldMkLst>
        <pc:spChg chg="del">
          <ac:chgData name="Daan Stuijfzand" userId="S::86547dst@eur.nl::129c38ca-2abb-4ea0-945a-d3cf8e396931" providerId="AD" clId="Web-{E0C48876-307F-80B8-FEC2-F500AF0B9235}" dt="2023-03-27T10:22:39.431" v="43"/>
          <ac:spMkLst>
            <pc:docMk/>
            <pc:sldMk cId="216114991" sldId="1121"/>
            <ac:spMk id="2" creationId="{9BB86ECD-B977-4F1F-CD2E-96124F16B43F}"/>
          </ac:spMkLst>
        </pc:spChg>
        <pc:spChg chg="del mod">
          <ac:chgData name="Daan Stuijfzand" userId="S::86547dst@eur.nl::129c38ca-2abb-4ea0-945a-d3cf8e396931" providerId="AD" clId="Web-{E0C48876-307F-80B8-FEC2-F500AF0B9235}" dt="2023-03-27T10:22:43.462" v="45"/>
          <ac:spMkLst>
            <pc:docMk/>
            <pc:sldMk cId="216114991" sldId="1121"/>
            <ac:spMk id="3" creationId="{FB6B2745-CD49-1ADC-BD04-1BB7E26B56E4}"/>
          </ac:spMkLst>
        </pc:spChg>
        <pc:spChg chg="add mod">
          <ac:chgData name="Daan Stuijfzand" userId="S::86547dst@eur.nl::129c38ca-2abb-4ea0-945a-d3cf8e396931" providerId="AD" clId="Web-{E0C48876-307F-80B8-FEC2-F500AF0B9235}" dt="2023-03-27T10:27:04.705" v="76"/>
          <ac:spMkLst>
            <pc:docMk/>
            <pc:sldMk cId="216114991" sldId="1121"/>
            <ac:spMk id="4" creationId="{66C921C3-2CED-8F79-50E2-537035773303}"/>
          </ac:spMkLst>
        </pc:spChg>
        <pc:picChg chg="mod">
          <ac:chgData name="Daan Stuijfzand" userId="S::86547dst@eur.nl::129c38ca-2abb-4ea0-945a-d3cf8e396931" providerId="AD" clId="Web-{E0C48876-307F-80B8-FEC2-F500AF0B9235}" dt="2023-03-27T10:22:48.431" v="46" actId="1076"/>
          <ac:picMkLst>
            <pc:docMk/>
            <pc:sldMk cId="216114991" sldId="1121"/>
            <ac:picMk id="6" creationId="{3AC86191-4EAD-EC67-6D52-D548F3D57862}"/>
          </ac:picMkLst>
        </pc:picChg>
      </pc:sldChg>
      <pc:sldChg chg="delSp modSp">
        <pc:chgData name="Daan Stuijfzand" userId="S::86547dst@eur.nl::129c38ca-2abb-4ea0-945a-d3cf8e396931" providerId="AD" clId="Web-{E0C48876-307F-80B8-FEC2-F500AF0B9235}" dt="2023-03-27T11:19:01.467" v="164" actId="20577"/>
        <pc:sldMkLst>
          <pc:docMk/>
          <pc:sldMk cId="3247314425" sldId="1127"/>
        </pc:sldMkLst>
        <pc:spChg chg="mod">
          <ac:chgData name="Daan Stuijfzand" userId="S::86547dst@eur.nl::129c38ca-2abb-4ea0-945a-d3cf8e396931" providerId="AD" clId="Web-{E0C48876-307F-80B8-FEC2-F500AF0B9235}" dt="2023-03-27T11:11:47.146" v="118" actId="1076"/>
          <ac:spMkLst>
            <pc:docMk/>
            <pc:sldMk cId="3247314425" sldId="1127"/>
            <ac:spMk id="3" creationId="{8AC0E8FC-B2CC-8BCE-90B0-38B362C81930}"/>
          </ac:spMkLst>
        </pc:spChg>
        <pc:spChg chg="mod">
          <ac:chgData name="Daan Stuijfzand" userId="S::86547dst@eur.nl::129c38ca-2abb-4ea0-945a-d3cf8e396931" providerId="AD" clId="Web-{E0C48876-307F-80B8-FEC2-F500AF0B9235}" dt="2023-03-27T11:16:34.855" v="150" actId="20577"/>
          <ac:spMkLst>
            <pc:docMk/>
            <pc:sldMk cId="3247314425" sldId="1127"/>
            <ac:spMk id="4" creationId="{E491FF28-F1B2-E301-3EAC-E212BDBF5DA6}"/>
          </ac:spMkLst>
        </pc:spChg>
        <pc:spChg chg="mod">
          <ac:chgData name="Daan Stuijfzand" userId="S::86547dst@eur.nl::129c38ca-2abb-4ea0-945a-d3cf8e396931" providerId="AD" clId="Web-{E0C48876-307F-80B8-FEC2-F500AF0B9235}" dt="2023-03-27T11:18:20.717" v="157"/>
          <ac:spMkLst>
            <pc:docMk/>
            <pc:sldMk cId="3247314425" sldId="1127"/>
            <ac:spMk id="5" creationId="{B82D127B-6443-2603-7B8A-91E332D9EC38}"/>
          </ac:spMkLst>
        </pc:spChg>
        <pc:spChg chg="mod">
          <ac:chgData name="Daan Stuijfzand" userId="S::86547dst@eur.nl::129c38ca-2abb-4ea0-945a-d3cf8e396931" providerId="AD" clId="Web-{E0C48876-307F-80B8-FEC2-F500AF0B9235}" dt="2023-03-27T11:18:51.905" v="162" actId="20577"/>
          <ac:spMkLst>
            <pc:docMk/>
            <pc:sldMk cId="3247314425" sldId="1127"/>
            <ac:spMk id="6" creationId="{52C11BC6-BFDA-BA88-DA30-2288CDCF58B5}"/>
          </ac:spMkLst>
        </pc:spChg>
        <pc:spChg chg="mod">
          <ac:chgData name="Daan Stuijfzand" userId="S::86547dst@eur.nl::129c38ca-2abb-4ea0-945a-d3cf8e396931" providerId="AD" clId="Web-{E0C48876-307F-80B8-FEC2-F500AF0B9235}" dt="2023-03-27T11:18:57.608" v="163" actId="20577"/>
          <ac:spMkLst>
            <pc:docMk/>
            <pc:sldMk cId="3247314425" sldId="1127"/>
            <ac:spMk id="7" creationId="{D5620A9A-F847-EC10-68C6-4704996E7BA1}"/>
          </ac:spMkLst>
        </pc:spChg>
        <pc:spChg chg="mod">
          <ac:chgData name="Daan Stuijfzand" userId="S::86547dst@eur.nl::129c38ca-2abb-4ea0-945a-d3cf8e396931" providerId="AD" clId="Web-{E0C48876-307F-80B8-FEC2-F500AF0B9235}" dt="2023-03-27T11:19:01.467" v="164" actId="20577"/>
          <ac:spMkLst>
            <pc:docMk/>
            <pc:sldMk cId="3247314425" sldId="1127"/>
            <ac:spMk id="8" creationId="{A4EF9337-11F0-467F-8960-8E7A530204FF}"/>
          </ac:spMkLst>
        </pc:spChg>
        <pc:spChg chg="del mod">
          <ac:chgData name="Daan Stuijfzand" userId="S::86547dst@eur.nl::129c38ca-2abb-4ea0-945a-d3cf8e396931" providerId="AD" clId="Web-{E0C48876-307F-80B8-FEC2-F500AF0B9235}" dt="2023-03-27T11:11:41.584" v="117"/>
          <ac:spMkLst>
            <pc:docMk/>
            <pc:sldMk cId="3247314425" sldId="1127"/>
            <ac:spMk id="10" creationId="{EBF0F5DE-2BCC-4CB0-9F19-F3C48C462C63}"/>
          </ac:spMkLst>
        </pc:spChg>
        <pc:spChg chg="mod">
          <ac:chgData name="Daan Stuijfzand" userId="S::86547dst@eur.nl::129c38ca-2abb-4ea0-945a-d3cf8e396931" providerId="AD" clId="Web-{E0C48876-307F-80B8-FEC2-F500AF0B9235}" dt="2023-03-27T11:11:31.396" v="115" actId="20577"/>
          <ac:spMkLst>
            <pc:docMk/>
            <pc:sldMk cId="3247314425" sldId="1127"/>
            <ac:spMk id="15" creationId="{C450B3DA-C646-4769-B6CE-35CF630D41AF}"/>
          </ac:spMkLst>
        </pc:spChg>
        <pc:cxnChg chg="mod">
          <ac:chgData name="Daan Stuijfzand" userId="S::86547dst@eur.nl::129c38ca-2abb-4ea0-945a-d3cf8e396931" providerId="AD" clId="Web-{E0C48876-307F-80B8-FEC2-F500AF0B9235}" dt="2023-03-27T11:16:45.340" v="152"/>
          <ac:cxnSpMkLst>
            <pc:docMk/>
            <pc:sldMk cId="3247314425" sldId="1127"/>
            <ac:cxnSpMk id="13" creationId="{238132B9-8595-66E1-89C3-11A6B9BF6F95}"/>
          </ac:cxnSpMkLst>
        </pc:cxnChg>
        <pc:cxnChg chg="mod">
          <ac:chgData name="Daan Stuijfzand" userId="S::86547dst@eur.nl::129c38ca-2abb-4ea0-945a-d3cf8e396931" providerId="AD" clId="Web-{E0C48876-307F-80B8-FEC2-F500AF0B9235}" dt="2023-03-27T11:16:48.730" v="153"/>
          <ac:cxnSpMkLst>
            <pc:docMk/>
            <pc:sldMk cId="3247314425" sldId="1127"/>
            <ac:cxnSpMk id="19" creationId="{8AE6D27C-45CB-EE0F-859B-27F21EDDAE44}"/>
          </ac:cxnSpMkLst>
        </pc:cxnChg>
        <pc:cxnChg chg="mod">
          <ac:chgData name="Daan Stuijfzand" userId="S::86547dst@eur.nl::129c38ca-2abb-4ea0-945a-d3cf8e396931" providerId="AD" clId="Web-{E0C48876-307F-80B8-FEC2-F500AF0B9235}" dt="2023-03-27T11:18:45.795" v="161" actId="1076"/>
          <ac:cxnSpMkLst>
            <pc:docMk/>
            <pc:sldMk cId="3247314425" sldId="1127"/>
            <ac:cxnSpMk id="23" creationId="{5261FB8B-08ED-070A-16CD-2DE9FE3E93CE}"/>
          </ac:cxnSpMkLst>
        </pc:cxnChg>
        <pc:cxnChg chg="mod">
          <ac:chgData name="Daan Stuijfzand" userId="S::86547dst@eur.nl::129c38ca-2abb-4ea0-945a-d3cf8e396931" providerId="AD" clId="Web-{E0C48876-307F-80B8-FEC2-F500AF0B9235}" dt="2023-03-27T11:16:56.762" v="155"/>
          <ac:cxnSpMkLst>
            <pc:docMk/>
            <pc:sldMk cId="3247314425" sldId="1127"/>
            <ac:cxnSpMk id="26" creationId="{A6773D18-6CAC-196D-8D21-6602D9304DB0}"/>
          </ac:cxnSpMkLst>
        </pc:cxnChg>
      </pc:sldChg>
      <pc:sldChg chg="modSp">
        <pc:chgData name="Daan Stuijfzand" userId="S::86547dst@eur.nl::129c38ca-2abb-4ea0-945a-d3cf8e396931" providerId="AD" clId="Web-{E0C48876-307F-80B8-FEC2-F500AF0B9235}" dt="2023-03-27T11:21:26.986" v="178" actId="20577"/>
        <pc:sldMkLst>
          <pc:docMk/>
          <pc:sldMk cId="965177468" sldId="1130"/>
        </pc:sldMkLst>
        <pc:spChg chg="mod">
          <ac:chgData name="Daan Stuijfzand" userId="S::86547dst@eur.nl::129c38ca-2abb-4ea0-945a-d3cf8e396931" providerId="AD" clId="Web-{E0C48876-307F-80B8-FEC2-F500AF0B9235}" dt="2023-03-27T11:21:26.986" v="178" actId="20577"/>
          <ac:spMkLst>
            <pc:docMk/>
            <pc:sldMk cId="965177468" sldId="1130"/>
            <ac:spMk id="3" creationId="{9EC72311-4CEB-B6C0-3FF3-8614105FB2C4}"/>
          </ac:spMkLst>
        </pc:spChg>
      </pc:sldChg>
      <pc:sldChg chg="modSp">
        <pc:chgData name="Daan Stuijfzand" userId="S::86547dst@eur.nl::129c38ca-2abb-4ea0-945a-d3cf8e396931" providerId="AD" clId="Web-{E0C48876-307F-80B8-FEC2-F500AF0B9235}" dt="2023-03-27T10:16:46.310" v="16" actId="1076"/>
        <pc:sldMkLst>
          <pc:docMk/>
          <pc:sldMk cId="3311157842" sldId="1142"/>
        </pc:sldMkLst>
        <pc:spChg chg="mod">
          <ac:chgData name="Daan Stuijfzand" userId="S::86547dst@eur.nl::129c38ca-2abb-4ea0-945a-d3cf8e396931" providerId="AD" clId="Web-{E0C48876-307F-80B8-FEC2-F500AF0B9235}" dt="2023-03-27T10:15:26.963" v="6" actId="1076"/>
          <ac:spMkLst>
            <pc:docMk/>
            <pc:sldMk cId="3311157842" sldId="1142"/>
            <ac:spMk id="2" creationId="{2DCEC590-49D5-39F1-A986-4BE5777AF865}"/>
          </ac:spMkLst>
        </pc:spChg>
        <pc:spChg chg="mod">
          <ac:chgData name="Daan Stuijfzand" userId="S::86547dst@eur.nl::129c38ca-2abb-4ea0-945a-d3cf8e396931" providerId="AD" clId="Web-{E0C48876-307F-80B8-FEC2-F500AF0B9235}" dt="2023-03-27T10:16:46.310" v="16" actId="1076"/>
          <ac:spMkLst>
            <pc:docMk/>
            <pc:sldMk cId="3311157842" sldId="1142"/>
            <ac:spMk id="3" creationId="{8554254E-26C2-22DE-A81C-9C71EBAC7AB5}"/>
          </ac:spMkLst>
        </pc:spChg>
      </pc:sldChg>
      <pc:sldChg chg="modSp">
        <pc:chgData name="Daan Stuijfzand" userId="S::86547dst@eur.nl::129c38ca-2abb-4ea0-945a-d3cf8e396931" providerId="AD" clId="Web-{E0C48876-307F-80B8-FEC2-F500AF0B9235}" dt="2023-03-27T10:16:11.934" v="12" actId="20577"/>
        <pc:sldMkLst>
          <pc:docMk/>
          <pc:sldMk cId="1524305143" sldId="1167"/>
        </pc:sldMkLst>
        <pc:spChg chg="mod">
          <ac:chgData name="Daan Stuijfzand" userId="S::86547dst@eur.nl::129c38ca-2abb-4ea0-945a-d3cf8e396931" providerId="AD" clId="Web-{E0C48876-307F-80B8-FEC2-F500AF0B9235}" dt="2023-03-27T10:14:36.227" v="2" actId="1076"/>
          <ac:spMkLst>
            <pc:docMk/>
            <pc:sldMk cId="1524305143" sldId="1167"/>
            <ac:spMk id="2" creationId="{F44AF7A0-3B70-D265-1E2B-43EB8A68F520}"/>
          </ac:spMkLst>
        </pc:spChg>
        <pc:spChg chg="mod">
          <ac:chgData name="Daan Stuijfzand" userId="S::86547dst@eur.nl::129c38ca-2abb-4ea0-945a-d3cf8e396931" providerId="AD" clId="Web-{E0C48876-307F-80B8-FEC2-F500AF0B9235}" dt="2023-03-27T10:14:40.524" v="3" actId="1076"/>
          <ac:spMkLst>
            <pc:docMk/>
            <pc:sldMk cId="1524305143" sldId="1167"/>
            <ac:spMk id="4" creationId="{904A6557-6D4D-5A59-7097-61F7868505EE}"/>
          </ac:spMkLst>
        </pc:spChg>
        <pc:spChg chg="mod">
          <ac:chgData name="Daan Stuijfzand" userId="S::86547dst@eur.nl::129c38ca-2abb-4ea0-945a-d3cf8e396931" providerId="AD" clId="Web-{E0C48876-307F-80B8-FEC2-F500AF0B9235}" dt="2023-03-27T10:16:11.934" v="12" actId="20577"/>
          <ac:spMkLst>
            <pc:docMk/>
            <pc:sldMk cId="1524305143" sldId="1167"/>
            <ac:spMk id="5" creationId="{7F21CE5A-FAFE-DDAC-5ACE-69F6A924B1FC}"/>
          </ac:spMkLst>
        </pc:spChg>
      </pc:sldChg>
      <pc:sldChg chg="modSp">
        <pc:chgData name="Daan Stuijfzand" userId="S::86547dst@eur.nl::129c38ca-2abb-4ea0-945a-d3cf8e396931" providerId="AD" clId="Web-{E0C48876-307F-80B8-FEC2-F500AF0B9235}" dt="2023-03-27T10:15:58.261" v="10" actId="20577"/>
        <pc:sldMkLst>
          <pc:docMk/>
          <pc:sldMk cId="4194935123" sldId="1168"/>
        </pc:sldMkLst>
        <pc:spChg chg="mod">
          <ac:chgData name="Daan Stuijfzand" userId="S::86547dst@eur.nl::129c38ca-2abb-4ea0-945a-d3cf8e396931" providerId="AD" clId="Web-{E0C48876-307F-80B8-FEC2-F500AF0B9235}" dt="2023-03-27T10:15:06.775" v="4" actId="1076"/>
          <ac:spMkLst>
            <pc:docMk/>
            <pc:sldMk cId="4194935123" sldId="1168"/>
            <ac:spMk id="2" creationId="{E495C802-72B9-0157-A7D0-5D770A4F2737}"/>
          </ac:spMkLst>
        </pc:spChg>
        <pc:spChg chg="mod">
          <ac:chgData name="Daan Stuijfzand" userId="S::86547dst@eur.nl::129c38ca-2abb-4ea0-945a-d3cf8e396931" providerId="AD" clId="Web-{E0C48876-307F-80B8-FEC2-F500AF0B9235}" dt="2023-03-27T10:15:11.635" v="5" actId="1076"/>
          <ac:spMkLst>
            <pc:docMk/>
            <pc:sldMk cId="4194935123" sldId="1168"/>
            <ac:spMk id="4" creationId="{ED81BEF1-1831-67ED-3A84-E65437D9A86C}"/>
          </ac:spMkLst>
        </pc:spChg>
        <pc:spChg chg="mod">
          <ac:chgData name="Daan Stuijfzand" userId="S::86547dst@eur.nl::129c38ca-2abb-4ea0-945a-d3cf8e396931" providerId="AD" clId="Web-{E0C48876-307F-80B8-FEC2-F500AF0B9235}" dt="2023-03-27T10:15:58.261" v="10" actId="20577"/>
          <ac:spMkLst>
            <pc:docMk/>
            <pc:sldMk cId="4194935123" sldId="1168"/>
            <ac:spMk id="5" creationId="{B2C5F51D-E20E-5407-E419-065B59FBDB08}"/>
          </ac:spMkLst>
        </pc:spChg>
      </pc:sldChg>
      <pc:sldChg chg="modSp">
        <pc:chgData name="Daan Stuijfzand" userId="S::86547dst@eur.nl::129c38ca-2abb-4ea0-945a-d3cf8e396931" providerId="AD" clId="Web-{E0C48876-307F-80B8-FEC2-F500AF0B9235}" dt="2023-03-27T10:16:33.200" v="15" actId="1076"/>
        <pc:sldMkLst>
          <pc:docMk/>
          <pc:sldMk cId="1600845049" sldId="1169"/>
        </pc:sldMkLst>
        <pc:spChg chg="mod">
          <ac:chgData name="Daan Stuijfzand" userId="S::86547dst@eur.nl::129c38ca-2abb-4ea0-945a-d3cf8e396931" providerId="AD" clId="Web-{E0C48876-307F-80B8-FEC2-F500AF0B9235}" dt="2023-03-27T10:16:33.200" v="15" actId="1076"/>
          <ac:spMkLst>
            <pc:docMk/>
            <pc:sldMk cId="1600845049" sldId="1169"/>
            <ac:spMk id="6" creationId="{D508317B-206E-76C2-BF19-FA4DA78C0F43}"/>
          </ac:spMkLst>
        </pc:spChg>
      </pc:sldChg>
      <pc:sldChg chg="modSp">
        <pc:chgData name="Daan Stuijfzand" userId="S::86547dst@eur.nl::129c38ca-2abb-4ea0-945a-d3cf8e396931" providerId="AD" clId="Web-{E0C48876-307F-80B8-FEC2-F500AF0B9235}" dt="2023-03-27T10:21:00.709" v="30" actId="20577"/>
        <pc:sldMkLst>
          <pc:docMk/>
          <pc:sldMk cId="45800957" sldId="1170"/>
        </pc:sldMkLst>
        <pc:spChg chg="mod">
          <ac:chgData name="Daan Stuijfzand" userId="S::86547dst@eur.nl::129c38ca-2abb-4ea0-945a-d3cf8e396931" providerId="AD" clId="Web-{E0C48876-307F-80B8-FEC2-F500AF0B9235}" dt="2023-03-27T10:21:00.709" v="30" actId="20577"/>
          <ac:spMkLst>
            <pc:docMk/>
            <pc:sldMk cId="45800957" sldId="1170"/>
            <ac:spMk id="3" creationId="{B2DBD9DF-326E-B9D5-FEE1-05F3C52FEF0C}"/>
          </ac:spMkLst>
        </pc:spChg>
      </pc:sldChg>
      <pc:sldChg chg="modSp">
        <pc:chgData name="Daan Stuijfzand" userId="S::86547dst@eur.nl::129c38ca-2abb-4ea0-945a-d3cf8e396931" providerId="AD" clId="Web-{E0C48876-307F-80B8-FEC2-F500AF0B9235}" dt="2023-03-27T11:11:20.146" v="114" actId="1076"/>
        <pc:sldMkLst>
          <pc:docMk/>
          <pc:sldMk cId="2602753305" sldId="1171"/>
        </pc:sldMkLst>
        <pc:spChg chg="mod">
          <ac:chgData name="Daan Stuijfzand" userId="S::86547dst@eur.nl::129c38ca-2abb-4ea0-945a-d3cf8e396931" providerId="AD" clId="Web-{E0C48876-307F-80B8-FEC2-F500AF0B9235}" dt="2023-03-27T11:11:20.146" v="114" actId="1076"/>
          <ac:spMkLst>
            <pc:docMk/>
            <pc:sldMk cId="2602753305" sldId="1171"/>
            <ac:spMk id="6" creationId="{E289B4AD-525F-C23B-BC41-652EC834DF46}"/>
          </ac:spMkLst>
        </pc:spChg>
      </pc:sldChg>
      <pc:sldChg chg="modSp mod modClrScheme chgLayout">
        <pc:chgData name="Daan Stuijfzand" userId="S::86547dst@eur.nl::129c38ca-2abb-4ea0-945a-d3cf8e396931" providerId="AD" clId="Web-{E0C48876-307F-80B8-FEC2-F500AF0B9235}" dt="2023-03-27T11:21:01.392" v="176" actId="20577"/>
        <pc:sldMkLst>
          <pc:docMk/>
          <pc:sldMk cId="2374551181" sldId="1172"/>
        </pc:sldMkLst>
        <pc:spChg chg="mod ord">
          <ac:chgData name="Daan Stuijfzand" userId="S::86547dst@eur.nl::129c38ca-2abb-4ea0-945a-d3cf8e396931" providerId="AD" clId="Web-{E0C48876-307F-80B8-FEC2-F500AF0B9235}" dt="2023-03-27T11:20:00.109" v="170"/>
          <ac:spMkLst>
            <pc:docMk/>
            <pc:sldMk cId="2374551181" sldId="1172"/>
            <ac:spMk id="2" creationId="{B951EE97-4BFB-FFE0-A0CE-89DEEEFD08C2}"/>
          </ac:spMkLst>
        </pc:spChg>
        <pc:spChg chg="mod ord">
          <ac:chgData name="Daan Stuijfzand" userId="S::86547dst@eur.nl::129c38ca-2abb-4ea0-945a-d3cf8e396931" providerId="AD" clId="Web-{E0C48876-307F-80B8-FEC2-F500AF0B9235}" dt="2023-03-27T11:20:24.985" v="172" actId="1076"/>
          <ac:spMkLst>
            <pc:docMk/>
            <pc:sldMk cId="2374551181" sldId="1172"/>
            <ac:spMk id="3" creationId="{A256BB6F-0632-C1BF-BFA4-12B5C5FAAB57}"/>
          </ac:spMkLst>
        </pc:spChg>
        <pc:spChg chg="mod ord">
          <ac:chgData name="Daan Stuijfzand" userId="S::86547dst@eur.nl::129c38ca-2abb-4ea0-945a-d3cf8e396931" providerId="AD" clId="Web-{E0C48876-307F-80B8-FEC2-F500AF0B9235}" dt="2023-03-27T11:20:54.688" v="175" actId="20577"/>
          <ac:spMkLst>
            <pc:docMk/>
            <pc:sldMk cId="2374551181" sldId="1172"/>
            <ac:spMk id="4" creationId="{6AD116CB-1F0E-2001-3512-82D1BFC45EE5}"/>
          </ac:spMkLst>
        </pc:spChg>
        <pc:spChg chg="mod ord">
          <ac:chgData name="Daan Stuijfzand" userId="S::86547dst@eur.nl::129c38ca-2abb-4ea0-945a-d3cf8e396931" providerId="AD" clId="Web-{E0C48876-307F-80B8-FEC2-F500AF0B9235}" dt="2023-03-27T11:20:34.782" v="173" actId="1076"/>
          <ac:spMkLst>
            <pc:docMk/>
            <pc:sldMk cId="2374551181" sldId="1172"/>
            <ac:spMk id="5" creationId="{1C4CC7FD-9B5F-19A8-8986-6C03B2DD4C8E}"/>
          </ac:spMkLst>
        </pc:spChg>
        <pc:spChg chg="mod ord">
          <ac:chgData name="Daan Stuijfzand" userId="S::86547dst@eur.nl::129c38ca-2abb-4ea0-945a-d3cf8e396931" providerId="AD" clId="Web-{E0C48876-307F-80B8-FEC2-F500AF0B9235}" dt="2023-03-27T11:20:49.095" v="174" actId="20577"/>
          <ac:spMkLst>
            <pc:docMk/>
            <pc:sldMk cId="2374551181" sldId="1172"/>
            <ac:spMk id="6" creationId="{C028058B-4962-0D02-EA33-704C899043F1}"/>
          </ac:spMkLst>
        </pc:spChg>
        <pc:spChg chg="mod">
          <ac:chgData name="Daan Stuijfzand" userId="S::86547dst@eur.nl::129c38ca-2abb-4ea0-945a-d3cf8e396931" providerId="AD" clId="Web-{E0C48876-307F-80B8-FEC2-F500AF0B9235}" dt="2023-03-27T11:21:01.392" v="176" actId="20577"/>
          <ac:spMkLst>
            <pc:docMk/>
            <pc:sldMk cId="2374551181" sldId="1172"/>
            <ac:spMk id="8" creationId="{3586B8F6-7D06-E10C-C875-EEF10B977704}"/>
          </ac:spMkLst>
        </pc:spChg>
      </pc:sldChg>
      <pc:sldChg chg="modSp">
        <pc:chgData name="Daan Stuijfzand" userId="S::86547dst@eur.nl::129c38ca-2abb-4ea0-945a-d3cf8e396931" providerId="AD" clId="Web-{E0C48876-307F-80B8-FEC2-F500AF0B9235}" dt="2023-03-27T11:19:29.374" v="169" actId="1076"/>
        <pc:sldMkLst>
          <pc:docMk/>
          <pc:sldMk cId="134741967" sldId="1173"/>
        </pc:sldMkLst>
        <pc:spChg chg="mod">
          <ac:chgData name="Daan Stuijfzand" userId="S::86547dst@eur.nl::129c38ca-2abb-4ea0-945a-d3cf8e396931" providerId="AD" clId="Web-{E0C48876-307F-80B8-FEC2-F500AF0B9235}" dt="2023-03-27T11:19:29.374" v="169" actId="1076"/>
          <ac:spMkLst>
            <pc:docMk/>
            <pc:sldMk cId="134741967" sldId="1173"/>
            <ac:spMk id="5" creationId="{624EE7E7-2EB8-77F0-071E-41F76E2DC891}"/>
          </ac:spMkLst>
        </pc:spChg>
      </pc:sldChg>
    </pc:docChg>
  </pc:docChgLst>
  <pc:docChgLst>
    <pc:chgData name="Daan Stuijfzand" userId="S::86547dst@eur.nl::129c38ca-2abb-4ea0-945a-d3cf8e396931" providerId="AD" clId="Web-{55F0978F-DE23-4B7F-9EAB-33E1A7C7DF46}"/>
    <pc:docChg chg="addSld delSld modSld">
      <pc:chgData name="Daan Stuijfzand" userId="S::86547dst@eur.nl::129c38ca-2abb-4ea0-945a-d3cf8e396931" providerId="AD" clId="Web-{55F0978F-DE23-4B7F-9EAB-33E1A7C7DF46}" dt="2023-02-27T14:41:39.272" v="217" actId="1076"/>
      <pc:docMkLst>
        <pc:docMk/>
      </pc:docMkLst>
      <pc:sldChg chg="modSp">
        <pc:chgData name="Daan Stuijfzand" userId="S::86547dst@eur.nl::129c38ca-2abb-4ea0-945a-d3cf8e396931" providerId="AD" clId="Web-{55F0978F-DE23-4B7F-9EAB-33E1A7C7DF46}" dt="2023-02-27T14:32:14.259" v="177" actId="1076"/>
        <pc:sldMkLst>
          <pc:docMk/>
          <pc:sldMk cId="1714777899" sldId="258"/>
        </pc:sldMkLst>
        <pc:spChg chg="mod">
          <ac:chgData name="Daan Stuijfzand" userId="S::86547dst@eur.nl::129c38ca-2abb-4ea0-945a-d3cf8e396931" providerId="AD" clId="Web-{55F0978F-DE23-4B7F-9EAB-33E1A7C7DF46}" dt="2023-02-27T14:31:58.540" v="175" actId="20577"/>
          <ac:spMkLst>
            <pc:docMk/>
            <pc:sldMk cId="1714777899" sldId="258"/>
            <ac:spMk id="3" creationId="{508F08DD-C91E-4C9A-9D15-ADEFA04A70FB}"/>
          </ac:spMkLst>
        </pc:spChg>
        <pc:spChg chg="mod">
          <ac:chgData name="Daan Stuijfzand" userId="S::86547dst@eur.nl::129c38ca-2abb-4ea0-945a-d3cf8e396931" providerId="AD" clId="Web-{55F0978F-DE23-4B7F-9EAB-33E1A7C7DF46}" dt="2023-02-27T14:32:14.259" v="177" actId="1076"/>
          <ac:spMkLst>
            <pc:docMk/>
            <pc:sldMk cId="1714777899" sldId="258"/>
            <ac:spMk id="6" creationId="{F9C2B060-606A-DD79-BC4B-0FAF7955E9B0}"/>
          </ac:spMkLst>
        </pc:spChg>
      </pc:sldChg>
      <pc:sldChg chg="modSp mod modClrScheme chgLayout">
        <pc:chgData name="Daan Stuijfzand" userId="S::86547dst@eur.nl::129c38ca-2abb-4ea0-945a-d3cf8e396931" providerId="AD" clId="Web-{55F0978F-DE23-4B7F-9EAB-33E1A7C7DF46}" dt="2023-02-27T14:31:02.320" v="174" actId="1076"/>
        <pc:sldMkLst>
          <pc:docMk/>
          <pc:sldMk cId="4161366243" sldId="259"/>
        </pc:sldMkLst>
        <pc:spChg chg="mod ord">
          <ac:chgData name="Daan Stuijfzand" userId="S::86547dst@eur.nl::129c38ca-2abb-4ea0-945a-d3cf8e396931" providerId="AD" clId="Web-{55F0978F-DE23-4B7F-9EAB-33E1A7C7DF46}" dt="2023-02-27T14:30:32.038" v="171"/>
          <ac:spMkLst>
            <pc:docMk/>
            <pc:sldMk cId="4161366243" sldId="259"/>
            <ac:spMk id="5" creationId="{C1D2EC2B-6BEE-8457-64E6-17231EFD5237}"/>
          </ac:spMkLst>
        </pc:spChg>
        <pc:spChg chg="mod">
          <ac:chgData name="Daan Stuijfzand" userId="S::86547dst@eur.nl::129c38ca-2abb-4ea0-945a-d3cf8e396931" providerId="AD" clId="Web-{55F0978F-DE23-4B7F-9EAB-33E1A7C7DF46}" dt="2023-02-27T14:30:51.132" v="173" actId="1076"/>
          <ac:spMkLst>
            <pc:docMk/>
            <pc:sldMk cId="4161366243" sldId="259"/>
            <ac:spMk id="6" creationId="{FC23EFDE-5F5C-3E13-8FFB-6B2ADCA1A1C8}"/>
          </ac:spMkLst>
        </pc:spChg>
        <pc:spChg chg="mod ord">
          <ac:chgData name="Daan Stuijfzand" userId="S::86547dst@eur.nl::129c38ca-2abb-4ea0-945a-d3cf8e396931" providerId="AD" clId="Web-{55F0978F-DE23-4B7F-9EAB-33E1A7C7DF46}" dt="2023-02-27T14:30:42.647" v="172" actId="1076"/>
          <ac:spMkLst>
            <pc:docMk/>
            <pc:sldMk cId="4161366243" sldId="259"/>
            <ac:spMk id="13" creationId="{BA7D490C-8A6D-34A1-17F0-419E0DBAF425}"/>
          </ac:spMkLst>
        </pc:spChg>
        <pc:spChg chg="mod ord">
          <ac:chgData name="Daan Stuijfzand" userId="S::86547dst@eur.nl::129c38ca-2abb-4ea0-945a-d3cf8e396931" providerId="AD" clId="Web-{55F0978F-DE23-4B7F-9EAB-33E1A7C7DF46}" dt="2023-02-27T14:31:02.320" v="174" actId="1076"/>
          <ac:spMkLst>
            <pc:docMk/>
            <pc:sldMk cId="4161366243" sldId="259"/>
            <ac:spMk id="14" creationId="{56ED850B-D3E7-27D7-B26B-408325701357}"/>
          </ac:spMkLst>
        </pc:spChg>
      </pc:sldChg>
      <pc:sldChg chg="delSp modSp">
        <pc:chgData name="Daan Stuijfzand" userId="S::86547dst@eur.nl::129c38ca-2abb-4ea0-945a-d3cf8e396931" providerId="AD" clId="Web-{55F0978F-DE23-4B7F-9EAB-33E1A7C7DF46}" dt="2023-02-27T14:29:29.302" v="170"/>
        <pc:sldMkLst>
          <pc:docMk/>
          <pc:sldMk cId="1203058536" sldId="260"/>
        </pc:sldMkLst>
        <pc:spChg chg="del mod">
          <ac:chgData name="Daan Stuijfzand" userId="S::86547dst@eur.nl::129c38ca-2abb-4ea0-945a-d3cf8e396931" providerId="AD" clId="Web-{55F0978F-DE23-4B7F-9EAB-33E1A7C7DF46}" dt="2023-02-27T14:16:09.095" v="108"/>
          <ac:spMkLst>
            <pc:docMk/>
            <pc:sldMk cId="1203058536" sldId="260"/>
            <ac:spMk id="2" creationId="{86560923-5F4E-B1AA-670B-2A3F58B7FCD3}"/>
          </ac:spMkLst>
        </pc:spChg>
        <pc:spChg chg="del">
          <ac:chgData name="Daan Stuijfzand" userId="S::86547dst@eur.nl::129c38ca-2abb-4ea0-945a-d3cf8e396931" providerId="AD" clId="Web-{55F0978F-DE23-4B7F-9EAB-33E1A7C7DF46}" dt="2023-02-27T14:16:11.814" v="109"/>
          <ac:spMkLst>
            <pc:docMk/>
            <pc:sldMk cId="1203058536" sldId="260"/>
            <ac:spMk id="3" creationId="{79587FDD-F4FF-3BB6-A1A8-53670362673D}"/>
          </ac:spMkLst>
        </pc:spChg>
        <pc:spChg chg="mod">
          <ac:chgData name="Daan Stuijfzand" userId="S::86547dst@eur.nl::129c38ca-2abb-4ea0-945a-d3cf8e396931" providerId="AD" clId="Web-{55F0978F-DE23-4B7F-9EAB-33E1A7C7DF46}" dt="2023-02-27T14:28:27.222" v="169" actId="1076"/>
          <ac:spMkLst>
            <pc:docMk/>
            <pc:sldMk cId="1203058536" sldId="260"/>
            <ac:spMk id="10" creationId="{B6930337-906D-FAFE-8CA7-77B05E693785}"/>
          </ac:spMkLst>
        </pc:spChg>
        <pc:picChg chg="del mod">
          <ac:chgData name="Daan Stuijfzand" userId="S::86547dst@eur.nl::129c38ca-2abb-4ea0-945a-d3cf8e396931" providerId="AD" clId="Web-{55F0978F-DE23-4B7F-9EAB-33E1A7C7DF46}" dt="2023-02-27T14:29:29.302" v="170"/>
          <ac:picMkLst>
            <pc:docMk/>
            <pc:sldMk cId="1203058536" sldId="260"/>
            <ac:picMk id="5" creationId="{8C50C5A8-1448-F4A5-2D96-7A12923050F0}"/>
          </ac:picMkLst>
        </pc:picChg>
      </pc:sldChg>
      <pc:sldChg chg="addSp delSp modSp addAnim delAnim">
        <pc:chgData name="Daan Stuijfzand" userId="S::86547dst@eur.nl::129c38ca-2abb-4ea0-945a-d3cf8e396931" providerId="AD" clId="Web-{55F0978F-DE23-4B7F-9EAB-33E1A7C7DF46}" dt="2023-02-27T14:27:31.221" v="166" actId="20577"/>
        <pc:sldMkLst>
          <pc:docMk/>
          <pc:sldMk cId="4054357598" sldId="261"/>
        </pc:sldMkLst>
        <pc:spChg chg="mod">
          <ac:chgData name="Daan Stuijfzand" userId="S::86547dst@eur.nl::129c38ca-2abb-4ea0-945a-d3cf8e396931" providerId="AD" clId="Web-{55F0978F-DE23-4B7F-9EAB-33E1A7C7DF46}" dt="2023-02-27T14:27:31.221" v="166" actId="20577"/>
          <ac:spMkLst>
            <pc:docMk/>
            <pc:sldMk cId="4054357598" sldId="261"/>
            <ac:spMk id="2" creationId="{00000000-0000-0000-0000-000000000000}"/>
          </ac:spMkLst>
        </pc:spChg>
        <pc:picChg chg="add del mod">
          <ac:chgData name="Daan Stuijfzand" userId="S::86547dst@eur.nl::129c38ca-2abb-4ea0-945a-d3cf8e396931" providerId="AD" clId="Web-{55F0978F-DE23-4B7F-9EAB-33E1A7C7DF46}" dt="2023-02-27T14:27:13.611" v="164"/>
          <ac:picMkLst>
            <pc:docMk/>
            <pc:sldMk cId="4054357598" sldId="261"/>
            <ac:picMk id="10" creationId="{CDFCB34C-D469-40F2-98A7-DA8B66E656EF}"/>
          </ac:picMkLst>
        </pc:picChg>
      </pc:sldChg>
      <pc:sldChg chg="modSp">
        <pc:chgData name="Daan Stuijfzand" userId="S::86547dst@eur.nl::129c38ca-2abb-4ea0-945a-d3cf8e396931" providerId="AD" clId="Web-{55F0978F-DE23-4B7F-9EAB-33E1A7C7DF46}" dt="2023-02-27T14:15:36.391" v="106" actId="1076"/>
        <pc:sldMkLst>
          <pc:docMk/>
          <pc:sldMk cId="3790285560" sldId="262"/>
        </pc:sldMkLst>
        <pc:spChg chg="mod">
          <ac:chgData name="Daan Stuijfzand" userId="S::86547dst@eur.nl::129c38ca-2abb-4ea0-945a-d3cf8e396931" providerId="AD" clId="Web-{55F0978F-DE23-4B7F-9EAB-33E1A7C7DF46}" dt="2023-02-27T14:15:28.751" v="105" actId="1076"/>
          <ac:spMkLst>
            <pc:docMk/>
            <pc:sldMk cId="3790285560" sldId="262"/>
            <ac:spMk id="3" creationId="{DA3E5898-0544-401F-7039-60826096A960}"/>
          </ac:spMkLst>
        </pc:spChg>
        <pc:spChg chg="mod">
          <ac:chgData name="Daan Stuijfzand" userId="S::86547dst@eur.nl::129c38ca-2abb-4ea0-945a-d3cf8e396931" providerId="AD" clId="Web-{55F0978F-DE23-4B7F-9EAB-33E1A7C7DF46}" dt="2023-02-27T14:15:36.391" v="106" actId="1076"/>
          <ac:spMkLst>
            <pc:docMk/>
            <pc:sldMk cId="3790285560" sldId="262"/>
            <ac:spMk id="4" creationId="{9C0EF25E-5174-2AF8-B538-2C449E08F0A3}"/>
          </ac:spMkLst>
        </pc:spChg>
      </pc:sldChg>
      <pc:sldChg chg="delSp modSp">
        <pc:chgData name="Daan Stuijfzand" userId="S::86547dst@eur.nl::129c38ca-2abb-4ea0-945a-d3cf8e396931" providerId="AD" clId="Web-{55F0978F-DE23-4B7F-9EAB-33E1A7C7DF46}" dt="2023-02-27T14:02:57.342" v="43" actId="1076"/>
        <pc:sldMkLst>
          <pc:docMk/>
          <pc:sldMk cId="1719215918" sldId="263"/>
        </pc:sldMkLst>
        <pc:spChg chg="del">
          <ac:chgData name="Daan Stuijfzand" userId="S::86547dst@eur.nl::129c38ca-2abb-4ea0-945a-d3cf8e396931" providerId="AD" clId="Web-{55F0978F-DE23-4B7F-9EAB-33E1A7C7DF46}" dt="2023-02-27T14:02:20.404" v="39"/>
          <ac:spMkLst>
            <pc:docMk/>
            <pc:sldMk cId="1719215918" sldId="263"/>
            <ac:spMk id="2" creationId="{9A97F664-3D85-C1CC-C839-01336CE36843}"/>
          </ac:spMkLst>
        </pc:spChg>
        <pc:spChg chg="del">
          <ac:chgData name="Daan Stuijfzand" userId="S::86547dst@eur.nl::129c38ca-2abb-4ea0-945a-d3cf8e396931" providerId="AD" clId="Web-{55F0978F-DE23-4B7F-9EAB-33E1A7C7DF46}" dt="2023-02-27T14:02:17.060" v="38"/>
          <ac:spMkLst>
            <pc:docMk/>
            <pc:sldMk cId="1719215918" sldId="263"/>
            <ac:spMk id="3" creationId="{B5796860-854A-BDFD-F871-E79A6D9B6DB9}"/>
          </ac:spMkLst>
        </pc:spChg>
        <pc:picChg chg="mod">
          <ac:chgData name="Daan Stuijfzand" userId="S::86547dst@eur.nl::129c38ca-2abb-4ea0-945a-d3cf8e396931" providerId="AD" clId="Web-{55F0978F-DE23-4B7F-9EAB-33E1A7C7DF46}" dt="2023-02-27T14:02:57.342" v="43" actId="1076"/>
          <ac:picMkLst>
            <pc:docMk/>
            <pc:sldMk cId="1719215918" sldId="263"/>
            <ac:picMk id="5" creationId="{7FB742D3-B5AB-847C-14B5-7DE3BDFDD3BF}"/>
          </ac:picMkLst>
        </pc:picChg>
      </pc:sldChg>
      <pc:sldChg chg="modSp mod modClrScheme chgLayout">
        <pc:chgData name="Daan Stuijfzand" userId="S::86547dst@eur.nl::129c38ca-2abb-4ea0-945a-d3cf8e396931" providerId="AD" clId="Web-{55F0978F-DE23-4B7F-9EAB-33E1A7C7DF46}" dt="2023-02-27T14:01:53.169" v="36" actId="1076"/>
        <pc:sldMkLst>
          <pc:docMk/>
          <pc:sldMk cId="2977152017" sldId="264"/>
        </pc:sldMkLst>
        <pc:spChg chg="mod ord">
          <ac:chgData name="Daan Stuijfzand" userId="S::86547dst@eur.nl::129c38ca-2abb-4ea0-945a-d3cf8e396931" providerId="AD" clId="Web-{55F0978F-DE23-4B7F-9EAB-33E1A7C7DF46}" dt="2023-02-27T14:01:53.169" v="36" actId="1076"/>
          <ac:spMkLst>
            <pc:docMk/>
            <pc:sldMk cId="2977152017" sldId="264"/>
            <ac:spMk id="4" creationId="{7E061413-7883-467C-8EA1-2C2D4E50D870}"/>
          </ac:spMkLst>
        </pc:spChg>
      </pc:sldChg>
      <pc:sldChg chg="addSp delSp modSp mod modClrScheme chgLayout">
        <pc:chgData name="Daan Stuijfzand" userId="S::86547dst@eur.nl::129c38ca-2abb-4ea0-945a-d3cf8e396931" providerId="AD" clId="Web-{55F0978F-DE23-4B7F-9EAB-33E1A7C7DF46}" dt="2023-02-27T14:02:04.357" v="37" actId="1076"/>
        <pc:sldMkLst>
          <pc:docMk/>
          <pc:sldMk cId="1318666143" sldId="265"/>
        </pc:sldMkLst>
        <pc:spChg chg="mod ord">
          <ac:chgData name="Daan Stuijfzand" userId="S::86547dst@eur.nl::129c38ca-2abb-4ea0-945a-d3cf8e396931" providerId="AD" clId="Web-{55F0978F-DE23-4B7F-9EAB-33E1A7C7DF46}" dt="2023-02-27T14:01:05.199" v="32" actId="1076"/>
          <ac:spMkLst>
            <pc:docMk/>
            <pc:sldMk cId="1318666143" sldId="265"/>
            <ac:spMk id="4" creationId="{10B8654E-2145-8C06-B03F-8AECCFC99DBA}"/>
          </ac:spMkLst>
        </pc:spChg>
        <pc:spChg chg="add del mod ord">
          <ac:chgData name="Daan Stuijfzand" userId="S::86547dst@eur.nl::129c38ca-2abb-4ea0-945a-d3cf8e396931" providerId="AD" clId="Web-{55F0978F-DE23-4B7F-9EAB-33E1A7C7DF46}" dt="2023-02-27T14:02:04.357" v="37" actId="1076"/>
          <ac:spMkLst>
            <pc:docMk/>
            <pc:sldMk cId="1318666143" sldId="265"/>
            <ac:spMk id="5" creationId="{B2292A5F-DFDA-3363-8A0B-9582617F380B}"/>
          </ac:spMkLst>
        </pc:spChg>
        <pc:spChg chg="mod ord">
          <ac:chgData name="Daan Stuijfzand" userId="S::86547dst@eur.nl::129c38ca-2abb-4ea0-945a-d3cf8e396931" providerId="AD" clId="Web-{55F0978F-DE23-4B7F-9EAB-33E1A7C7DF46}" dt="2023-02-27T14:01:18.715" v="34" actId="1076"/>
          <ac:spMkLst>
            <pc:docMk/>
            <pc:sldMk cId="1318666143" sldId="265"/>
            <ac:spMk id="6" creationId="{F86FA24B-6BA8-D2D1-206C-C8EE38905360}"/>
          </ac:spMkLst>
        </pc:spChg>
        <pc:graphicFrameChg chg="add del">
          <ac:chgData name="Daan Stuijfzand" userId="S::86547dst@eur.nl::129c38ca-2abb-4ea0-945a-d3cf8e396931" providerId="AD" clId="Web-{55F0978F-DE23-4B7F-9EAB-33E1A7C7DF46}" dt="2023-02-27T14:00:58.308" v="31"/>
          <ac:graphicFrameMkLst>
            <pc:docMk/>
            <pc:sldMk cId="1318666143" sldId="265"/>
            <ac:graphicFrameMk id="8" creationId="{5B50BA37-554F-ED93-4E05-21B41422B9C2}"/>
          </ac:graphicFrameMkLst>
        </pc:graphicFrameChg>
      </pc:sldChg>
      <pc:sldChg chg="modSp">
        <pc:chgData name="Daan Stuijfzand" userId="S::86547dst@eur.nl::129c38ca-2abb-4ea0-945a-d3cf8e396931" providerId="AD" clId="Web-{55F0978F-DE23-4B7F-9EAB-33E1A7C7DF46}" dt="2023-02-27T14:24:35.639" v="155" actId="1076"/>
        <pc:sldMkLst>
          <pc:docMk/>
          <pc:sldMk cId="2850667710" sldId="266"/>
        </pc:sldMkLst>
        <pc:spChg chg="mod">
          <ac:chgData name="Daan Stuijfzand" userId="S::86547dst@eur.nl::129c38ca-2abb-4ea0-945a-d3cf8e396931" providerId="AD" clId="Web-{55F0978F-DE23-4B7F-9EAB-33E1A7C7DF46}" dt="2023-02-27T14:24:35.639" v="155" actId="1076"/>
          <ac:spMkLst>
            <pc:docMk/>
            <pc:sldMk cId="2850667710" sldId="266"/>
            <ac:spMk id="2" creationId="{903937B9-C793-4225-88EE-7E2F7CAEC916}"/>
          </ac:spMkLst>
        </pc:spChg>
        <pc:spChg chg="mod">
          <ac:chgData name="Daan Stuijfzand" userId="S::86547dst@eur.nl::129c38ca-2abb-4ea0-945a-d3cf8e396931" providerId="AD" clId="Web-{55F0978F-DE23-4B7F-9EAB-33E1A7C7DF46}" dt="2023-02-27T13:59:27.478" v="26" actId="1076"/>
          <ac:spMkLst>
            <pc:docMk/>
            <pc:sldMk cId="2850667710" sldId="266"/>
            <ac:spMk id="5" creationId="{8C1E22DE-85D7-8845-4385-664110382B43}"/>
          </ac:spMkLst>
        </pc:spChg>
      </pc:sldChg>
      <pc:sldChg chg="addSp delSp modSp mod modClrScheme chgLayout">
        <pc:chgData name="Daan Stuijfzand" userId="S::86547dst@eur.nl::129c38ca-2abb-4ea0-945a-d3cf8e396931" providerId="AD" clId="Web-{55F0978F-DE23-4B7F-9EAB-33E1A7C7DF46}" dt="2023-02-27T14:15:10.719" v="104" actId="1076"/>
        <pc:sldMkLst>
          <pc:docMk/>
          <pc:sldMk cId="4229295554" sldId="267"/>
        </pc:sldMkLst>
        <pc:spChg chg="mod ord">
          <ac:chgData name="Daan Stuijfzand" userId="S::86547dst@eur.nl::129c38ca-2abb-4ea0-945a-d3cf8e396931" providerId="AD" clId="Web-{55F0978F-DE23-4B7F-9EAB-33E1A7C7DF46}" dt="2023-02-27T14:10:41.666" v="95"/>
          <ac:spMkLst>
            <pc:docMk/>
            <pc:sldMk cId="4229295554" sldId="267"/>
            <ac:spMk id="3" creationId="{25905DE9-E801-E958-31BE-D684E4AB027E}"/>
          </ac:spMkLst>
        </pc:spChg>
        <pc:spChg chg="mod">
          <ac:chgData name="Daan Stuijfzand" userId="S::86547dst@eur.nl::129c38ca-2abb-4ea0-945a-d3cf8e396931" providerId="AD" clId="Web-{55F0978F-DE23-4B7F-9EAB-33E1A7C7DF46}" dt="2023-02-27T14:15:10.719" v="104" actId="1076"/>
          <ac:spMkLst>
            <pc:docMk/>
            <pc:sldMk cId="4229295554" sldId="267"/>
            <ac:spMk id="10" creationId="{BBE1ACC9-3D61-BEFB-BD27-239B019E8FA1}"/>
          </ac:spMkLst>
        </pc:spChg>
        <pc:spChg chg="add del mod ord">
          <ac:chgData name="Daan Stuijfzand" userId="S::86547dst@eur.nl::129c38ca-2abb-4ea0-945a-d3cf8e396931" providerId="AD" clId="Web-{55F0978F-DE23-4B7F-9EAB-33E1A7C7DF46}" dt="2023-02-27T14:10:41.666" v="95"/>
          <ac:spMkLst>
            <pc:docMk/>
            <pc:sldMk cId="4229295554" sldId="267"/>
            <ac:spMk id="54" creationId="{6FCDD0FF-B2F4-58A6-CA4A-06A340130ADA}"/>
          </ac:spMkLst>
        </pc:spChg>
        <pc:graphicFrameChg chg="mod ord">
          <ac:chgData name="Daan Stuijfzand" userId="S::86547dst@eur.nl::129c38ca-2abb-4ea0-945a-d3cf8e396931" providerId="AD" clId="Web-{55F0978F-DE23-4B7F-9EAB-33E1A7C7DF46}" dt="2023-02-27T14:10:41.666" v="95"/>
          <ac:graphicFrameMkLst>
            <pc:docMk/>
            <pc:sldMk cId="4229295554" sldId="267"/>
            <ac:graphicFrameMk id="9" creationId="{A836FF89-FEA5-FD9E-1A67-071210E04612}"/>
          </ac:graphicFrameMkLst>
        </pc:graphicFrameChg>
      </pc:sldChg>
      <pc:sldChg chg="modSp">
        <pc:chgData name="Daan Stuijfzand" userId="S::86547dst@eur.nl::129c38ca-2abb-4ea0-945a-d3cf8e396931" providerId="AD" clId="Web-{55F0978F-DE23-4B7F-9EAB-33E1A7C7DF46}" dt="2023-02-27T14:14:23.624" v="102" actId="1076"/>
        <pc:sldMkLst>
          <pc:docMk/>
          <pc:sldMk cId="3799295586" sldId="268"/>
        </pc:sldMkLst>
        <pc:spChg chg="mod">
          <ac:chgData name="Daan Stuijfzand" userId="S::86547dst@eur.nl::129c38ca-2abb-4ea0-945a-d3cf8e396931" providerId="AD" clId="Web-{55F0978F-DE23-4B7F-9EAB-33E1A7C7DF46}" dt="2023-02-27T13:59:41.556" v="27" actId="20577"/>
          <ac:spMkLst>
            <pc:docMk/>
            <pc:sldMk cId="3799295586" sldId="268"/>
            <ac:spMk id="4" creationId="{7E061413-7883-467C-8EA1-2C2D4E50D870}"/>
          </ac:spMkLst>
        </pc:spChg>
        <pc:spChg chg="mod">
          <ac:chgData name="Daan Stuijfzand" userId="S::86547dst@eur.nl::129c38ca-2abb-4ea0-945a-d3cf8e396931" providerId="AD" clId="Web-{55F0978F-DE23-4B7F-9EAB-33E1A7C7DF46}" dt="2023-02-27T14:14:23.624" v="102" actId="1076"/>
          <ac:spMkLst>
            <pc:docMk/>
            <pc:sldMk cId="3799295586" sldId="268"/>
            <ac:spMk id="8" creationId="{32FC735D-D3A1-4EBA-B710-B1021E49BAF9}"/>
          </ac:spMkLst>
        </pc:spChg>
        <pc:picChg chg="mod">
          <ac:chgData name="Daan Stuijfzand" userId="S::86547dst@eur.nl::129c38ca-2abb-4ea0-945a-d3cf8e396931" providerId="AD" clId="Web-{55F0978F-DE23-4B7F-9EAB-33E1A7C7DF46}" dt="2023-02-27T13:58:29.508" v="23" actId="1076"/>
          <ac:picMkLst>
            <pc:docMk/>
            <pc:sldMk cId="3799295586" sldId="268"/>
            <ac:picMk id="5" creationId="{8C50C5A8-1448-F4A5-2D96-7A12923050F0}"/>
          </ac:picMkLst>
        </pc:picChg>
      </pc:sldChg>
      <pc:sldChg chg="addSp delSp modSp mod modClrScheme chgLayout">
        <pc:chgData name="Daan Stuijfzand" userId="S::86547dst@eur.nl::129c38ca-2abb-4ea0-945a-d3cf8e396931" providerId="AD" clId="Web-{55F0978F-DE23-4B7F-9EAB-33E1A7C7DF46}" dt="2023-02-27T14:08:29.616" v="86" actId="1076"/>
        <pc:sldMkLst>
          <pc:docMk/>
          <pc:sldMk cId="1200116091" sldId="269"/>
        </pc:sldMkLst>
        <pc:spChg chg="add mod ord">
          <ac:chgData name="Daan Stuijfzand" userId="S::86547dst@eur.nl::129c38ca-2abb-4ea0-945a-d3cf8e396931" providerId="AD" clId="Web-{55F0978F-DE23-4B7F-9EAB-33E1A7C7DF46}" dt="2023-02-27T14:08:29.616" v="86" actId="1076"/>
          <ac:spMkLst>
            <pc:docMk/>
            <pc:sldMk cId="1200116091" sldId="269"/>
            <ac:spMk id="2" creationId="{D363A3BE-DB58-5C50-3C2C-D86508EA2A7A}"/>
          </ac:spMkLst>
        </pc:spChg>
        <pc:spChg chg="mod ord">
          <ac:chgData name="Daan Stuijfzand" userId="S::86547dst@eur.nl::129c38ca-2abb-4ea0-945a-d3cf8e396931" providerId="AD" clId="Web-{55F0978F-DE23-4B7F-9EAB-33E1A7C7DF46}" dt="2023-02-27T14:06:35.316" v="68" actId="14100"/>
          <ac:spMkLst>
            <pc:docMk/>
            <pc:sldMk cId="1200116091" sldId="269"/>
            <ac:spMk id="3" creationId="{277FD97B-30DE-2E6B-52BC-4EA9346C5800}"/>
          </ac:spMkLst>
        </pc:spChg>
        <pc:spChg chg="del mod ord">
          <ac:chgData name="Daan Stuijfzand" userId="S::86547dst@eur.nl::129c38ca-2abb-4ea0-945a-d3cf8e396931" providerId="AD" clId="Web-{55F0978F-DE23-4B7F-9EAB-33E1A7C7DF46}" dt="2023-02-27T14:06:08.878" v="64"/>
          <ac:spMkLst>
            <pc:docMk/>
            <pc:sldMk cId="1200116091" sldId="269"/>
            <ac:spMk id="4" creationId="{146769B0-90E2-D6A8-409E-6A610521430B}"/>
          </ac:spMkLst>
        </pc:spChg>
      </pc:sldChg>
      <pc:sldChg chg="delSp">
        <pc:chgData name="Daan Stuijfzand" userId="S::86547dst@eur.nl::129c38ca-2abb-4ea0-945a-d3cf8e396931" providerId="AD" clId="Web-{55F0978F-DE23-4B7F-9EAB-33E1A7C7DF46}" dt="2023-02-27T14:02:31.935" v="40"/>
        <pc:sldMkLst>
          <pc:docMk/>
          <pc:sldMk cId="295863655" sldId="270"/>
        </pc:sldMkLst>
        <pc:spChg chg="del">
          <ac:chgData name="Daan Stuijfzand" userId="S::86547dst@eur.nl::129c38ca-2abb-4ea0-945a-d3cf8e396931" providerId="AD" clId="Web-{55F0978F-DE23-4B7F-9EAB-33E1A7C7DF46}" dt="2023-02-27T14:02:31.935" v="40"/>
          <ac:spMkLst>
            <pc:docMk/>
            <pc:sldMk cId="295863655" sldId="270"/>
            <ac:spMk id="5" creationId="{E611E912-DD61-9E67-D9BA-B0E1979BFF3C}"/>
          </ac:spMkLst>
        </pc:spChg>
      </pc:sldChg>
      <pc:sldChg chg="modSp">
        <pc:chgData name="Daan Stuijfzand" userId="S::86547dst@eur.nl::129c38ca-2abb-4ea0-945a-d3cf8e396931" providerId="AD" clId="Web-{55F0978F-DE23-4B7F-9EAB-33E1A7C7DF46}" dt="2023-02-27T13:57:58.163" v="19" actId="1076"/>
        <pc:sldMkLst>
          <pc:docMk/>
          <pc:sldMk cId="1435725856" sldId="271"/>
        </pc:sldMkLst>
        <pc:spChg chg="mod">
          <ac:chgData name="Daan Stuijfzand" userId="S::86547dst@eur.nl::129c38ca-2abb-4ea0-945a-d3cf8e396931" providerId="AD" clId="Web-{55F0978F-DE23-4B7F-9EAB-33E1A7C7DF46}" dt="2023-02-27T13:57:48.944" v="18" actId="1076"/>
          <ac:spMkLst>
            <pc:docMk/>
            <pc:sldMk cId="1435725856" sldId="271"/>
            <ac:spMk id="5" creationId="{FB245998-1DAE-216B-8B81-EA11885BB43A}"/>
          </ac:spMkLst>
        </pc:spChg>
        <pc:spChg chg="mod">
          <ac:chgData name="Daan Stuijfzand" userId="S::86547dst@eur.nl::129c38ca-2abb-4ea0-945a-d3cf8e396931" providerId="AD" clId="Web-{55F0978F-DE23-4B7F-9EAB-33E1A7C7DF46}" dt="2023-02-27T13:57:58.163" v="19" actId="1076"/>
          <ac:spMkLst>
            <pc:docMk/>
            <pc:sldMk cId="1435725856" sldId="271"/>
            <ac:spMk id="6" creationId="{0AB00988-121B-F94E-6790-10AC946E81FB}"/>
          </ac:spMkLst>
        </pc:spChg>
      </pc:sldChg>
      <pc:sldChg chg="modSp mod modClrScheme chgLayout">
        <pc:chgData name="Daan Stuijfzand" userId="S::86547dst@eur.nl::129c38ca-2abb-4ea0-945a-d3cf8e396931" providerId="AD" clId="Web-{55F0978F-DE23-4B7F-9EAB-33E1A7C7DF46}" dt="2023-02-27T14:41:39.272" v="217" actId="1076"/>
        <pc:sldMkLst>
          <pc:docMk/>
          <pc:sldMk cId="1789784327" sldId="293"/>
        </pc:sldMkLst>
        <pc:spChg chg="mod ord">
          <ac:chgData name="Daan Stuijfzand" userId="S::86547dst@eur.nl::129c38ca-2abb-4ea0-945a-d3cf8e396931" providerId="AD" clId="Web-{55F0978F-DE23-4B7F-9EAB-33E1A7C7DF46}" dt="2023-02-27T14:41:31.397" v="216" actId="1076"/>
          <ac:spMkLst>
            <pc:docMk/>
            <pc:sldMk cId="1789784327" sldId="293"/>
            <ac:spMk id="2" creationId="{00000000-0000-0000-0000-000000000000}"/>
          </ac:spMkLst>
        </pc:spChg>
        <pc:graphicFrameChg chg="mod ord">
          <ac:chgData name="Daan Stuijfzand" userId="S::86547dst@eur.nl::129c38ca-2abb-4ea0-945a-d3cf8e396931" providerId="AD" clId="Web-{55F0978F-DE23-4B7F-9EAB-33E1A7C7DF46}" dt="2023-02-27T14:41:39.272" v="217" actId="1076"/>
          <ac:graphicFrameMkLst>
            <pc:docMk/>
            <pc:sldMk cId="1789784327" sldId="293"/>
            <ac:graphicFrameMk id="4" creationId="{45B4572D-0ABA-4B7E-883A-6C3E0D33F505}"/>
          </ac:graphicFrameMkLst>
        </pc:graphicFrameChg>
      </pc:sldChg>
      <pc:sldChg chg="modSp">
        <pc:chgData name="Daan Stuijfzand" userId="S::86547dst@eur.nl::129c38ca-2abb-4ea0-945a-d3cf8e396931" providerId="AD" clId="Web-{55F0978F-DE23-4B7F-9EAB-33E1A7C7DF46}" dt="2023-02-27T14:40:27.067" v="211" actId="20577"/>
        <pc:sldMkLst>
          <pc:docMk/>
          <pc:sldMk cId="1065077146" sldId="294"/>
        </pc:sldMkLst>
        <pc:spChg chg="mod">
          <ac:chgData name="Daan Stuijfzand" userId="S::86547dst@eur.nl::129c38ca-2abb-4ea0-945a-d3cf8e396931" providerId="AD" clId="Web-{55F0978F-DE23-4B7F-9EAB-33E1A7C7DF46}" dt="2023-02-27T14:40:27.067" v="211" actId="20577"/>
          <ac:spMkLst>
            <pc:docMk/>
            <pc:sldMk cId="1065077146" sldId="294"/>
            <ac:spMk id="2" creationId="{00000000-0000-0000-0000-000000000000}"/>
          </ac:spMkLst>
        </pc:spChg>
      </pc:sldChg>
      <pc:sldChg chg="modSp mod modClrScheme chgLayout">
        <pc:chgData name="Daan Stuijfzand" userId="S::86547dst@eur.nl::129c38ca-2abb-4ea0-945a-d3cf8e396931" providerId="AD" clId="Web-{55F0978F-DE23-4B7F-9EAB-33E1A7C7DF46}" dt="2023-02-27T14:39:58.364" v="208" actId="1076"/>
        <pc:sldMkLst>
          <pc:docMk/>
          <pc:sldMk cId="1719950915" sldId="295"/>
        </pc:sldMkLst>
        <pc:spChg chg="mod ord">
          <ac:chgData name="Daan Stuijfzand" userId="S::86547dst@eur.nl::129c38ca-2abb-4ea0-945a-d3cf8e396931" providerId="AD" clId="Web-{55F0978F-DE23-4B7F-9EAB-33E1A7C7DF46}" dt="2023-02-27T14:39:53.660" v="207" actId="1076"/>
          <ac:spMkLst>
            <pc:docMk/>
            <pc:sldMk cId="1719950915" sldId="295"/>
            <ac:spMk id="2" creationId="{67E537AE-7088-4222-8B18-C2A5EB21C71D}"/>
          </ac:spMkLst>
        </pc:spChg>
        <pc:spChg chg="mod">
          <ac:chgData name="Daan Stuijfzand" userId="S::86547dst@eur.nl::129c38ca-2abb-4ea0-945a-d3cf8e396931" providerId="AD" clId="Web-{55F0978F-DE23-4B7F-9EAB-33E1A7C7DF46}" dt="2023-02-27T14:39:58.364" v="208" actId="1076"/>
          <ac:spMkLst>
            <pc:docMk/>
            <pc:sldMk cId="1719950915" sldId="295"/>
            <ac:spMk id="3" creationId="{332A8DA8-0E9C-FFDA-A393-9F7480EA4437}"/>
          </ac:spMkLst>
        </pc:spChg>
        <pc:picChg chg="mod">
          <ac:chgData name="Daan Stuijfzand" userId="S::86547dst@eur.nl::129c38ca-2abb-4ea0-945a-d3cf8e396931" providerId="AD" clId="Web-{55F0978F-DE23-4B7F-9EAB-33E1A7C7DF46}" dt="2023-02-27T14:39:42.129" v="205" actId="1076"/>
          <ac:picMkLst>
            <pc:docMk/>
            <pc:sldMk cId="1719950915" sldId="295"/>
            <ac:picMk id="1026" creationId="{7C0352C7-52D9-4C5D-8340-40D1D9509544}"/>
          </ac:picMkLst>
        </pc:picChg>
      </pc:sldChg>
      <pc:sldChg chg="addSp delSp modSp mod modClrScheme chgLayout">
        <pc:chgData name="Daan Stuijfzand" userId="S::86547dst@eur.nl::129c38ca-2abb-4ea0-945a-d3cf8e396931" providerId="AD" clId="Web-{55F0978F-DE23-4B7F-9EAB-33E1A7C7DF46}" dt="2023-02-27T14:38:05.877" v="203" actId="14100"/>
        <pc:sldMkLst>
          <pc:docMk/>
          <pc:sldMk cId="2430594144" sldId="296"/>
        </pc:sldMkLst>
        <pc:spChg chg="mod ord">
          <ac:chgData name="Daan Stuijfzand" userId="S::86547dst@eur.nl::129c38ca-2abb-4ea0-945a-d3cf8e396931" providerId="AD" clId="Web-{55F0978F-DE23-4B7F-9EAB-33E1A7C7DF46}" dt="2023-02-27T14:37:16.266" v="195"/>
          <ac:spMkLst>
            <pc:docMk/>
            <pc:sldMk cId="2430594144" sldId="296"/>
            <ac:spMk id="2" creationId="{F0B1597E-0213-4E5B-8AFD-ADF1D8B4DDC9}"/>
          </ac:spMkLst>
        </pc:spChg>
        <pc:spChg chg="add del mod ord">
          <ac:chgData name="Daan Stuijfzand" userId="S::86547dst@eur.nl::129c38ca-2abb-4ea0-945a-d3cf8e396931" providerId="AD" clId="Web-{55F0978F-DE23-4B7F-9EAB-33E1A7C7DF46}" dt="2023-02-27T14:37:20.813" v="196"/>
          <ac:spMkLst>
            <pc:docMk/>
            <pc:sldMk cId="2430594144" sldId="296"/>
            <ac:spMk id="3" creationId="{6CBB914A-0468-DC81-7425-6F66099DB207}"/>
          </ac:spMkLst>
        </pc:spChg>
        <pc:spChg chg="mod">
          <ac:chgData name="Daan Stuijfzand" userId="S::86547dst@eur.nl::129c38ca-2abb-4ea0-945a-d3cf8e396931" providerId="AD" clId="Web-{55F0978F-DE23-4B7F-9EAB-33E1A7C7DF46}" dt="2023-02-27T14:38:05.877" v="203" actId="14100"/>
          <ac:spMkLst>
            <pc:docMk/>
            <pc:sldMk cId="2430594144" sldId="296"/>
            <ac:spMk id="9" creationId="{1E305F7B-4F88-4F02-BDA3-398C605D38DD}"/>
          </ac:spMkLst>
        </pc:spChg>
        <pc:spChg chg="mod">
          <ac:chgData name="Daan Stuijfzand" userId="S::86547dst@eur.nl::129c38ca-2abb-4ea0-945a-d3cf8e396931" providerId="AD" clId="Web-{55F0978F-DE23-4B7F-9EAB-33E1A7C7DF46}" dt="2023-02-27T14:37:58.814" v="202" actId="14100"/>
          <ac:spMkLst>
            <pc:docMk/>
            <pc:sldMk cId="2430594144" sldId="296"/>
            <ac:spMk id="11" creationId="{6F0FF276-2DE7-4431-A644-D5A164493BD8}"/>
          </ac:spMkLst>
        </pc:spChg>
        <pc:spChg chg="mod">
          <ac:chgData name="Daan Stuijfzand" userId="S::86547dst@eur.nl::129c38ca-2abb-4ea0-945a-d3cf8e396931" providerId="AD" clId="Web-{55F0978F-DE23-4B7F-9EAB-33E1A7C7DF46}" dt="2023-02-27T14:37:45.298" v="200" actId="14100"/>
          <ac:spMkLst>
            <pc:docMk/>
            <pc:sldMk cId="2430594144" sldId="296"/>
            <ac:spMk id="12" creationId="{64A791E0-E6F3-4F3C-B184-DD387EA2FCBD}"/>
          </ac:spMkLst>
        </pc:spChg>
        <pc:spChg chg="mod">
          <ac:chgData name="Daan Stuijfzand" userId="S::86547dst@eur.nl::129c38ca-2abb-4ea0-945a-d3cf8e396931" providerId="AD" clId="Web-{55F0978F-DE23-4B7F-9EAB-33E1A7C7DF46}" dt="2023-02-27T14:37:24.876" v="197" actId="1076"/>
          <ac:spMkLst>
            <pc:docMk/>
            <pc:sldMk cId="2430594144" sldId="296"/>
            <ac:spMk id="15" creationId="{C450B3DA-C646-4769-B6CE-35CF630D41AF}"/>
          </ac:spMkLst>
        </pc:spChg>
      </pc:sldChg>
      <pc:sldChg chg="addSp modSp mod modClrScheme chgLayout">
        <pc:chgData name="Daan Stuijfzand" userId="S::86547dst@eur.nl::129c38ca-2abb-4ea0-945a-d3cf8e396931" providerId="AD" clId="Web-{55F0978F-DE23-4B7F-9EAB-33E1A7C7DF46}" dt="2023-02-27T14:34:30.496" v="194" actId="20577"/>
        <pc:sldMkLst>
          <pc:docMk/>
          <pc:sldMk cId="965736645" sldId="297"/>
        </pc:sldMkLst>
        <pc:spChg chg="add mod ord">
          <ac:chgData name="Daan Stuijfzand" userId="S::86547dst@eur.nl::129c38ca-2abb-4ea0-945a-d3cf8e396931" providerId="AD" clId="Web-{55F0978F-DE23-4B7F-9EAB-33E1A7C7DF46}" dt="2023-02-27T14:34:30.496" v="194" actId="20577"/>
          <ac:spMkLst>
            <pc:docMk/>
            <pc:sldMk cId="965736645" sldId="297"/>
            <ac:spMk id="3" creationId="{62700C76-1D1A-D135-3957-D1F1A86EB423}"/>
          </ac:spMkLst>
        </pc:spChg>
        <pc:spChg chg="mod ord">
          <ac:chgData name="Daan Stuijfzand" userId="S::86547dst@eur.nl::129c38ca-2abb-4ea0-945a-d3cf8e396931" providerId="AD" clId="Web-{55F0978F-DE23-4B7F-9EAB-33E1A7C7DF46}" dt="2023-02-27T14:33:55.183" v="181" actId="1076"/>
          <ac:spMkLst>
            <pc:docMk/>
            <pc:sldMk cId="965736645" sldId="297"/>
            <ac:spMk id="16" creationId="{98781726-D4F9-B06A-FB9C-44916AFB4C96}"/>
          </ac:spMkLst>
        </pc:spChg>
        <pc:picChg chg="mod ord">
          <ac:chgData name="Daan Stuijfzand" userId="S::86547dst@eur.nl::129c38ca-2abb-4ea0-945a-d3cf8e396931" providerId="AD" clId="Web-{55F0978F-DE23-4B7F-9EAB-33E1A7C7DF46}" dt="2023-02-27T14:33:49.574" v="180" actId="1076"/>
          <ac:picMkLst>
            <pc:docMk/>
            <pc:sldMk cId="965736645" sldId="297"/>
            <ac:picMk id="7" creationId="{7BE27C0E-D0FF-A3E4-3AAE-9BA792A41ACE}"/>
          </ac:picMkLst>
        </pc:picChg>
      </pc:sldChg>
      <pc:sldChg chg="new del">
        <pc:chgData name="Daan Stuijfzand" userId="S::86547dst@eur.nl::129c38ca-2abb-4ea0-945a-d3cf8e396931" providerId="AD" clId="Web-{55F0978F-DE23-4B7F-9EAB-33E1A7C7DF46}" dt="2023-02-27T13:56:49.974" v="17"/>
        <pc:sldMkLst>
          <pc:docMk/>
          <pc:sldMk cId="899701818" sldId="298"/>
        </pc:sldMkLst>
      </pc:sldChg>
      <pc:sldChg chg="add">
        <pc:chgData name="Daan Stuijfzand" userId="S::86547dst@eur.nl::129c38ca-2abb-4ea0-945a-d3cf8e396931" providerId="AD" clId="Web-{55F0978F-DE23-4B7F-9EAB-33E1A7C7DF46}" dt="2023-02-27T13:56:00.004" v="1"/>
        <pc:sldMkLst>
          <pc:docMk/>
          <pc:sldMk cId="2681862651" sldId="299"/>
        </pc:sldMkLst>
      </pc:sldChg>
      <pc:sldChg chg="add">
        <pc:chgData name="Daan Stuijfzand" userId="S::86547dst@eur.nl::129c38ca-2abb-4ea0-945a-d3cf8e396931" providerId="AD" clId="Web-{55F0978F-DE23-4B7F-9EAB-33E1A7C7DF46}" dt="2023-02-27T13:56:01.098" v="2"/>
        <pc:sldMkLst>
          <pc:docMk/>
          <pc:sldMk cId="640230882" sldId="300"/>
        </pc:sldMkLst>
      </pc:sldChg>
      <pc:sldChg chg="add">
        <pc:chgData name="Daan Stuijfzand" userId="S::86547dst@eur.nl::129c38ca-2abb-4ea0-945a-d3cf8e396931" providerId="AD" clId="Web-{55F0978F-DE23-4B7F-9EAB-33E1A7C7DF46}" dt="2023-02-27T13:56:01.973" v="3"/>
        <pc:sldMkLst>
          <pc:docMk/>
          <pc:sldMk cId="1435961880" sldId="301"/>
        </pc:sldMkLst>
      </pc:sldChg>
      <pc:sldChg chg="add">
        <pc:chgData name="Daan Stuijfzand" userId="S::86547dst@eur.nl::129c38ca-2abb-4ea0-945a-d3cf8e396931" providerId="AD" clId="Web-{55F0978F-DE23-4B7F-9EAB-33E1A7C7DF46}" dt="2023-02-27T13:56:02.942" v="4"/>
        <pc:sldMkLst>
          <pc:docMk/>
          <pc:sldMk cId="1106812321" sldId="302"/>
        </pc:sldMkLst>
      </pc:sldChg>
      <pc:sldChg chg="add">
        <pc:chgData name="Daan Stuijfzand" userId="S::86547dst@eur.nl::129c38ca-2abb-4ea0-945a-d3cf8e396931" providerId="AD" clId="Web-{55F0978F-DE23-4B7F-9EAB-33E1A7C7DF46}" dt="2023-02-27T13:56:04.973" v="5"/>
        <pc:sldMkLst>
          <pc:docMk/>
          <pc:sldMk cId="2809556247" sldId="303"/>
        </pc:sldMkLst>
      </pc:sldChg>
      <pc:sldChg chg="add">
        <pc:chgData name="Daan Stuijfzand" userId="S::86547dst@eur.nl::129c38ca-2abb-4ea0-945a-d3cf8e396931" providerId="AD" clId="Web-{55F0978F-DE23-4B7F-9EAB-33E1A7C7DF46}" dt="2023-02-27T13:56:05.957" v="6"/>
        <pc:sldMkLst>
          <pc:docMk/>
          <pc:sldMk cId="2124896292" sldId="304"/>
        </pc:sldMkLst>
      </pc:sldChg>
      <pc:sldChg chg="add">
        <pc:chgData name="Daan Stuijfzand" userId="S::86547dst@eur.nl::129c38ca-2abb-4ea0-945a-d3cf8e396931" providerId="AD" clId="Web-{55F0978F-DE23-4B7F-9EAB-33E1A7C7DF46}" dt="2023-02-27T13:56:07.114" v="7"/>
        <pc:sldMkLst>
          <pc:docMk/>
          <pc:sldMk cId="2061797503" sldId="305"/>
        </pc:sldMkLst>
      </pc:sldChg>
      <pc:sldChg chg="add">
        <pc:chgData name="Daan Stuijfzand" userId="S::86547dst@eur.nl::129c38ca-2abb-4ea0-945a-d3cf8e396931" providerId="AD" clId="Web-{55F0978F-DE23-4B7F-9EAB-33E1A7C7DF46}" dt="2023-02-27T13:56:08.145" v="8"/>
        <pc:sldMkLst>
          <pc:docMk/>
          <pc:sldMk cId="948349249" sldId="306"/>
        </pc:sldMkLst>
      </pc:sldChg>
      <pc:sldChg chg="add">
        <pc:chgData name="Daan Stuijfzand" userId="S::86547dst@eur.nl::129c38ca-2abb-4ea0-945a-d3cf8e396931" providerId="AD" clId="Web-{55F0978F-DE23-4B7F-9EAB-33E1A7C7DF46}" dt="2023-02-27T13:56:09.098" v="9"/>
        <pc:sldMkLst>
          <pc:docMk/>
          <pc:sldMk cId="146638103" sldId="307"/>
        </pc:sldMkLst>
      </pc:sldChg>
      <pc:sldChg chg="add">
        <pc:chgData name="Daan Stuijfzand" userId="S::86547dst@eur.nl::129c38ca-2abb-4ea0-945a-d3cf8e396931" providerId="AD" clId="Web-{55F0978F-DE23-4B7F-9EAB-33E1A7C7DF46}" dt="2023-02-27T13:56:10.036" v="10"/>
        <pc:sldMkLst>
          <pc:docMk/>
          <pc:sldMk cId="2655369146" sldId="308"/>
        </pc:sldMkLst>
      </pc:sldChg>
      <pc:sldChg chg="add">
        <pc:chgData name="Daan Stuijfzand" userId="S::86547dst@eur.nl::129c38ca-2abb-4ea0-945a-d3cf8e396931" providerId="AD" clId="Web-{55F0978F-DE23-4B7F-9EAB-33E1A7C7DF46}" dt="2023-02-27T13:56:11.145" v="11"/>
        <pc:sldMkLst>
          <pc:docMk/>
          <pc:sldMk cId="3901295192" sldId="309"/>
        </pc:sldMkLst>
      </pc:sldChg>
      <pc:sldChg chg="add">
        <pc:chgData name="Daan Stuijfzand" userId="S::86547dst@eur.nl::129c38ca-2abb-4ea0-945a-d3cf8e396931" providerId="AD" clId="Web-{55F0978F-DE23-4B7F-9EAB-33E1A7C7DF46}" dt="2023-02-27T13:56:12.176" v="12"/>
        <pc:sldMkLst>
          <pc:docMk/>
          <pc:sldMk cId="1252125930" sldId="310"/>
        </pc:sldMkLst>
      </pc:sldChg>
      <pc:sldChg chg="add">
        <pc:chgData name="Daan Stuijfzand" userId="S::86547dst@eur.nl::129c38ca-2abb-4ea0-945a-d3cf8e396931" providerId="AD" clId="Web-{55F0978F-DE23-4B7F-9EAB-33E1A7C7DF46}" dt="2023-02-27T13:56:13.223" v="13"/>
        <pc:sldMkLst>
          <pc:docMk/>
          <pc:sldMk cId="767112369" sldId="311"/>
        </pc:sldMkLst>
      </pc:sldChg>
      <pc:sldChg chg="add">
        <pc:chgData name="Daan Stuijfzand" userId="S::86547dst@eur.nl::129c38ca-2abb-4ea0-945a-d3cf8e396931" providerId="AD" clId="Web-{55F0978F-DE23-4B7F-9EAB-33E1A7C7DF46}" dt="2023-02-27T13:56:14.239" v="14"/>
        <pc:sldMkLst>
          <pc:docMk/>
          <pc:sldMk cId="406676069" sldId="312"/>
        </pc:sldMkLst>
      </pc:sldChg>
      <pc:sldChg chg="add">
        <pc:chgData name="Daan Stuijfzand" userId="S::86547dst@eur.nl::129c38ca-2abb-4ea0-945a-d3cf8e396931" providerId="AD" clId="Web-{55F0978F-DE23-4B7F-9EAB-33E1A7C7DF46}" dt="2023-02-27T13:56:15.161" v="15"/>
        <pc:sldMkLst>
          <pc:docMk/>
          <pc:sldMk cId="150443254" sldId="313"/>
        </pc:sldMkLst>
      </pc:sldChg>
      <pc:sldChg chg="add">
        <pc:chgData name="Daan Stuijfzand" userId="S::86547dst@eur.nl::129c38ca-2abb-4ea0-945a-d3cf8e396931" providerId="AD" clId="Web-{55F0978F-DE23-4B7F-9EAB-33E1A7C7DF46}" dt="2023-02-27T13:56:16.223" v="16"/>
        <pc:sldMkLst>
          <pc:docMk/>
          <pc:sldMk cId="3097484878" sldId="314"/>
        </pc:sldMkLst>
      </pc:sldChg>
      <pc:sldChg chg="delSp modSp new del">
        <pc:chgData name="Daan Stuijfzand" userId="S::86547dst@eur.nl::129c38ca-2abb-4ea0-945a-d3cf8e396931" providerId="AD" clId="Web-{55F0978F-DE23-4B7F-9EAB-33E1A7C7DF46}" dt="2023-02-27T14:14:53.937" v="103"/>
        <pc:sldMkLst>
          <pc:docMk/>
          <pc:sldMk cId="793843870" sldId="315"/>
        </pc:sldMkLst>
        <pc:spChg chg="del">
          <ac:chgData name="Daan Stuijfzand" userId="S::86547dst@eur.nl::129c38ca-2abb-4ea0-945a-d3cf8e396931" providerId="AD" clId="Web-{55F0978F-DE23-4B7F-9EAB-33E1A7C7DF46}" dt="2023-02-27T14:07:30.880" v="70"/>
          <ac:spMkLst>
            <pc:docMk/>
            <pc:sldMk cId="793843870" sldId="315"/>
            <ac:spMk id="2" creationId="{7E230E1E-CED2-C59C-99A6-4EDE11B4607E}"/>
          </ac:spMkLst>
        </pc:spChg>
        <pc:spChg chg="mod">
          <ac:chgData name="Daan Stuijfzand" userId="S::86547dst@eur.nl::129c38ca-2abb-4ea0-945a-d3cf8e396931" providerId="AD" clId="Web-{55F0978F-DE23-4B7F-9EAB-33E1A7C7DF46}" dt="2023-02-27T14:12:08.105" v="96" actId="1076"/>
          <ac:spMkLst>
            <pc:docMk/>
            <pc:sldMk cId="793843870" sldId="315"/>
            <ac:spMk id="3" creationId="{436491E3-75F4-F121-2FBB-71D313B18716}"/>
          </ac:spMkLst>
        </pc:spChg>
        <pc:spChg chg="mod">
          <ac:chgData name="Daan Stuijfzand" userId="S::86547dst@eur.nl::129c38ca-2abb-4ea0-945a-d3cf8e396931" providerId="AD" clId="Web-{55F0978F-DE23-4B7F-9EAB-33E1A7C7DF46}" dt="2023-02-27T14:08:17.928" v="85" actId="1076"/>
          <ac:spMkLst>
            <pc:docMk/>
            <pc:sldMk cId="793843870" sldId="315"/>
            <ac:spMk id="4" creationId="{0D51E2DF-5BC0-9318-2B42-5C500BE184D8}"/>
          </ac:spMkLst>
        </pc:spChg>
      </pc:sldChg>
      <pc:sldChg chg="addSp delSp modSp new addAnim">
        <pc:chgData name="Daan Stuijfzand" userId="S::86547dst@eur.nl::129c38ca-2abb-4ea0-945a-d3cf8e396931" providerId="AD" clId="Web-{55F0978F-DE23-4B7F-9EAB-33E1A7C7DF46}" dt="2023-02-27T14:27:02.345" v="163" actId="1076"/>
        <pc:sldMkLst>
          <pc:docMk/>
          <pc:sldMk cId="998225448" sldId="315"/>
        </pc:sldMkLst>
        <pc:spChg chg="del">
          <ac:chgData name="Daan Stuijfzand" userId="S::86547dst@eur.nl::129c38ca-2abb-4ea0-945a-d3cf8e396931" providerId="AD" clId="Web-{55F0978F-DE23-4B7F-9EAB-33E1A7C7DF46}" dt="2023-02-27T14:21:05.712" v="113"/>
          <ac:spMkLst>
            <pc:docMk/>
            <pc:sldMk cId="998225448" sldId="315"/>
            <ac:spMk id="2" creationId="{39D3CD4D-4232-9B67-F90B-E0B7679754D6}"/>
          </ac:spMkLst>
        </pc:spChg>
        <pc:spChg chg="del mod">
          <ac:chgData name="Daan Stuijfzand" userId="S::86547dst@eur.nl::129c38ca-2abb-4ea0-945a-d3cf8e396931" providerId="AD" clId="Web-{55F0978F-DE23-4B7F-9EAB-33E1A7C7DF46}" dt="2023-02-27T14:26:53.126" v="161"/>
          <ac:spMkLst>
            <pc:docMk/>
            <pc:sldMk cId="998225448" sldId="315"/>
            <ac:spMk id="3" creationId="{73CC6E5F-B6C8-47FE-99C4-C422F18ABAB4}"/>
          </ac:spMkLst>
        </pc:spChg>
        <pc:spChg chg="mod">
          <ac:chgData name="Daan Stuijfzand" userId="S::86547dst@eur.nl::129c38ca-2abb-4ea0-945a-d3cf8e396931" providerId="AD" clId="Web-{55F0978F-DE23-4B7F-9EAB-33E1A7C7DF46}" dt="2023-02-27T14:21:32.509" v="133" actId="1076"/>
          <ac:spMkLst>
            <pc:docMk/>
            <pc:sldMk cId="998225448" sldId="315"/>
            <ac:spMk id="4" creationId="{E718850A-422F-2CAC-3FED-F427B2E78365}"/>
          </ac:spMkLst>
        </pc:spChg>
        <pc:picChg chg="add mod">
          <ac:chgData name="Daan Stuijfzand" userId="S::86547dst@eur.nl::129c38ca-2abb-4ea0-945a-d3cf8e396931" providerId="AD" clId="Web-{55F0978F-DE23-4B7F-9EAB-33E1A7C7DF46}" dt="2023-02-27T14:27:02.345" v="163" actId="1076"/>
          <ac:picMkLst>
            <pc:docMk/>
            <pc:sldMk cId="998225448" sldId="315"/>
            <ac:picMk id="6" creationId="{42601FEC-4CF8-73C8-5B38-7246C5F73111}"/>
          </ac:picMkLst>
        </pc:picChg>
      </pc:sldChg>
    </pc:docChg>
  </pc:docChgLst>
  <pc:docChgLst>
    <pc:chgData name="Daan Stuijfzand" userId="S::86547dst@eur.nl::129c38ca-2abb-4ea0-945a-d3cf8e396931" providerId="AD" clId="Web-{6C08E438-9A42-4DE2-A848-FDCF8450EA33}"/>
    <pc:docChg chg="modSld">
      <pc:chgData name="Daan Stuijfzand" userId="S::86547dst@eur.nl::129c38ca-2abb-4ea0-945a-d3cf8e396931" providerId="AD" clId="Web-{6C08E438-9A42-4DE2-A848-FDCF8450EA33}" dt="2023-02-27T16:21:00.617" v="55"/>
      <pc:docMkLst>
        <pc:docMk/>
      </pc:docMkLst>
      <pc:sldChg chg="modSp mod modClrScheme chgLayout">
        <pc:chgData name="Daan Stuijfzand" userId="S::86547dst@eur.nl::129c38ca-2abb-4ea0-945a-d3cf8e396931" providerId="AD" clId="Web-{6C08E438-9A42-4DE2-A848-FDCF8450EA33}" dt="2023-02-27T16:21:00.617" v="55"/>
        <pc:sldMkLst>
          <pc:docMk/>
          <pc:sldMk cId="640230882" sldId="300"/>
        </pc:sldMkLst>
        <pc:spChg chg="mod">
          <ac:chgData name="Daan Stuijfzand" userId="S::86547dst@eur.nl::129c38ca-2abb-4ea0-945a-d3cf8e396931" providerId="AD" clId="Web-{6C08E438-9A42-4DE2-A848-FDCF8450EA33}" dt="2023-02-27T16:21:00.617" v="55"/>
          <ac:spMkLst>
            <pc:docMk/>
            <pc:sldMk cId="640230882" sldId="300"/>
            <ac:spMk id="3" creationId="{00000000-0000-0000-0000-000000000000}"/>
          </ac:spMkLst>
        </pc:spChg>
        <pc:spChg chg="mod ord">
          <ac:chgData name="Daan Stuijfzand" userId="S::86547dst@eur.nl::129c38ca-2abb-4ea0-945a-d3cf8e396931" providerId="AD" clId="Web-{6C08E438-9A42-4DE2-A848-FDCF8450EA33}" dt="2023-02-27T16:19:19.130" v="43" actId="1076"/>
          <ac:spMkLst>
            <pc:docMk/>
            <pc:sldMk cId="640230882" sldId="300"/>
            <ac:spMk id="4" creationId="{96D37CE5-4884-48F3-85CE-EFD7C4FF8E61}"/>
          </ac:spMkLst>
        </pc:spChg>
        <pc:spChg chg="mod ord">
          <ac:chgData name="Daan Stuijfzand" userId="S::86547dst@eur.nl::129c38ca-2abb-4ea0-945a-d3cf8e396931" providerId="AD" clId="Web-{6C08E438-9A42-4DE2-A848-FDCF8450EA33}" dt="2023-02-27T16:18:44.551" v="41" actId="20577"/>
          <ac:spMkLst>
            <pc:docMk/>
            <pc:sldMk cId="640230882" sldId="300"/>
            <ac:spMk id="9" creationId="{878A2E2C-7A9F-45C5-B559-AEC9DDDB815F}"/>
          </ac:spMkLst>
        </pc:spChg>
        <pc:spChg chg="mod ord">
          <ac:chgData name="Daan Stuijfzand" userId="S::86547dst@eur.nl::129c38ca-2abb-4ea0-945a-d3cf8e396931" providerId="AD" clId="Web-{6C08E438-9A42-4DE2-A848-FDCF8450EA33}" dt="2023-02-27T16:19:28.864" v="45" actId="1076"/>
          <ac:spMkLst>
            <pc:docMk/>
            <pc:sldMk cId="640230882" sldId="300"/>
            <ac:spMk id="13" creationId="{ABE22956-725D-402E-8456-7E8BE37E62CC}"/>
          </ac:spMkLst>
        </pc:spChg>
        <pc:picChg chg="mod">
          <ac:chgData name="Daan Stuijfzand" userId="S::86547dst@eur.nl::129c38ca-2abb-4ea0-945a-d3cf8e396931" providerId="AD" clId="Web-{6C08E438-9A42-4DE2-A848-FDCF8450EA33}" dt="2023-02-27T16:20:22.866" v="52" actId="1076"/>
          <ac:picMkLst>
            <pc:docMk/>
            <pc:sldMk cId="640230882" sldId="300"/>
            <ac:picMk id="14" creationId="{21E3FB57-2024-4663-8F8F-27D1A8335C10}"/>
          </ac:picMkLst>
        </pc:picChg>
      </pc:sldChg>
      <pc:sldChg chg="modSp mod modClrScheme chgLayout">
        <pc:chgData name="Daan Stuijfzand" userId="S::86547dst@eur.nl::129c38ca-2abb-4ea0-945a-d3cf8e396931" providerId="AD" clId="Web-{6C08E438-9A42-4DE2-A848-FDCF8450EA33}" dt="2023-02-27T16:16:58.298" v="25" actId="20577"/>
        <pc:sldMkLst>
          <pc:docMk/>
          <pc:sldMk cId="1106812321" sldId="302"/>
        </pc:sldMkLst>
        <pc:spChg chg="mod ord">
          <ac:chgData name="Daan Stuijfzand" userId="S::86547dst@eur.nl::129c38ca-2abb-4ea0-945a-d3cf8e396931" providerId="AD" clId="Web-{6C08E438-9A42-4DE2-A848-FDCF8450EA33}" dt="2023-02-27T16:16:58.298" v="25" actId="20577"/>
          <ac:spMkLst>
            <pc:docMk/>
            <pc:sldMk cId="1106812321" sldId="302"/>
            <ac:spMk id="2" creationId="{3148F236-6461-4D6B-860A-5E6BCAE96B98}"/>
          </ac:spMkLst>
        </pc:spChg>
        <pc:spChg chg="mod ord">
          <ac:chgData name="Daan Stuijfzand" userId="S::86547dst@eur.nl::129c38ca-2abb-4ea0-945a-d3cf8e396931" providerId="AD" clId="Web-{6C08E438-9A42-4DE2-A848-FDCF8450EA33}" dt="2023-02-27T16:16:29" v="21" actId="1076"/>
          <ac:spMkLst>
            <pc:docMk/>
            <pc:sldMk cId="1106812321" sldId="302"/>
            <ac:spMk id="3" creationId="{20A2F81B-61EE-4E95-8D48-57E9251AE763}"/>
          </ac:spMkLst>
        </pc:spChg>
        <pc:picChg chg="mod">
          <ac:chgData name="Daan Stuijfzand" userId="S::86547dst@eur.nl::129c38ca-2abb-4ea0-945a-d3cf8e396931" providerId="AD" clId="Web-{6C08E438-9A42-4DE2-A848-FDCF8450EA33}" dt="2023-02-27T16:16:01.124" v="17" actId="1076"/>
          <ac:picMkLst>
            <pc:docMk/>
            <pc:sldMk cId="1106812321" sldId="302"/>
            <ac:picMk id="4" creationId="{59186249-9363-460F-B65A-C862DB9CEF1A}"/>
          </ac:picMkLst>
        </pc:picChg>
      </pc:sldChg>
      <pc:sldChg chg="addSp modSp mod modClrScheme chgLayout">
        <pc:chgData name="Daan Stuijfzand" userId="S::86547dst@eur.nl::129c38ca-2abb-4ea0-945a-d3cf8e396931" providerId="AD" clId="Web-{6C08E438-9A42-4DE2-A848-FDCF8450EA33}" dt="2023-02-27T16:16:48.704" v="24" actId="20577"/>
        <pc:sldMkLst>
          <pc:docMk/>
          <pc:sldMk cId="2809556247" sldId="303"/>
        </pc:sldMkLst>
        <pc:spChg chg="mod ord">
          <ac:chgData name="Daan Stuijfzand" userId="S::86547dst@eur.nl::129c38ca-2abb-4ea0-945a-d3cf8e396931" providerId="AD" clId="Web-{6C08E438-9A42-4DE2-A848-FDCF8450EA33}" dt="2023-02-27T16:16:48.704" v="24" actId="20577"/>
          <ac:spMkLst>
            <pc:docMk/>
            <pc:sldMk cId="2809556247" sldId="303"/>
            <ac:spMk id="2" creationId="{2369F5FA-A9D7-459B-894E-19898F1111B3}"/>
          </ac:spMkLst>
        </pc:spChg>
        <pc:spChg chg="mod ord">
          <ac:chgData name="Daan Stuijfzand" userId="S::86547dst@eur.nl::129c38ca-2abb-4ea0-945a-d3cf8e396931" providerId="AD" clId="Web-{6C08E438-9A42-4DE2-A848-FDCF8450EA33}" dt="2023-02-27T16:12:08.164" v="13"/>
          <ac:spMkLst>
            <pc:docMk/>
            <pc:sldMk cId="2809556247" sldId="303"/>
            <ac:spMk id="3" creationId="{9AC63190-2EA9-4DC4-9D01-16C6020C103A}"/>
          </ac:spMkLst>
        </pc:spChg>
        <pc:picChg chg="add mod">
          <ac:chgData name="Daan Stuijfzand" userId="S::86547dst@eur.nl::129c38ca-2abb-4ea0-945a-d3cf8e396931" providerId="AD" clId="Web-{6C08E438-9A42-4DE2-A848-FDCF8450EA33}" dt="2023-02-27T16:12:58.056" v="16" actId="1076"/>
          <ac:picMkLst>
            <pc:docMk/>
            <pc:sldMk cId="2809556247" sldId="303"/>
            <ac:picMk id="4" creationId="{E0088E8E-1EC6-1859-4A0F-0C33A9F289E5}"/>
          </ac:picMkLst>
        </pc:picChg>
      </pc:sldChg>
      <pc:sldChg chg="modSp">
        <pc:chgData name="Daan Stuijfzand" userId="S::86547dst@eur.nl::129c38ca-2abb-4ea0-945a-d3cf8e396931" providerId="AD" clId="Web-{6C08E438-9A42-4DE2-A848-FDCF8450EA33}" dt="2023-02-27T16:11:31.507" v="12" actId="1076"/>
        <pc:sldMkLst>
          <pc:docMk/>
          <pc:sldMk cId="2061797503" sldId="305"/>
        </pc:sldMkLst>
        <pc:spChg chg="mod">
          <ac:chgData name="Daan Stuijfzand" userId="S::86547dst@eur.nl::129c38ca-2abb-4ea0-945a-d3cf8e396931" providerId="AD" clId="Web-{6C08E438-9A42-4DE2-A848-FDCF8450EA33}" dt="2023-02-27T16:10:23.286" v="7" actId="1076"/>
          <ac:spMkLst>
            <pc:docMk/>
            <pc:sldMk cId="2061797503" sldId="305"/>
            <ac:spMk id="5" creationId="{00000000-0000-0000-0000-000000000000}"/>
          </ac:spMkLst>
        </pc:spChg>
        <pc:spChg chg="mod">
          <ac:chgData name="Daan Stuijfzand" userId="S::86547dst@eur.nl::129c38ca-2abb-4ea0-945a-d3cf8e396931" providerId="AD" clId="Web-{6C08E438-9A42-4DE2-A848-FDCF8450EA33}" dt="2023-02-27T16:10:17.426" v="6" actId="1076"/>
          <ac:spMkLst>
            <pc:docMk/>
            <pc:sldMk cId="2061797503" sldId="305"/>
            <ac:spMk id="10" creationId="{00000000-0000-0000-0000-000000000000}"/>
          </ac:spMkLst>
        </pc:spChg>
        <pc:spChg chg="mod">
          <ac:chgData name="Daan Stuijfzand" userId="S::86547dst@eur.nl::129c38ca-2abb-4ea0-945a-d3cf8e396931" providerId="AD" clId="Web-{6C08E438-9A42-4DE2-A848-FDCF8450EA33}" dt="2023-02-27T16:10:10.348" v="5" actId="1076"/>
          <ac:spMkLst>
            <pc:docMk/>
            <pc:sldMk cId="2061797503" sldId="305"/>
            <ac:spMk id="13" creationId="{00000000-0000-0000-0000-000000000000}"/>
          </ac:spMkLst>
        </pc:spChg>
        <pc:spChg chg="mod">
          <ac:chgData name="Daan Stuijfzand" userId="S::86547dst@eur.nl::129c38ca-2abb-4ea0-945a-d3cf8e396931" providerId="AD" clId="Web-{6C08E438-9A42-4DE2-A848-FDCF8450EA33}" dt="2023-02-27T16:10:32.646" v="8" actId="1076"/>
          <ac:spMkLst>
            <pc:docMk/>
            <pc:sldMk cId="2061797503" sldId="305"/>
            <ac:spMk id="14" creationId="{00000000-0000-0000-0000-000000000000}"/>
          </ac:spMkLst>
        </pc:spChg>
        <pc:spChg chg="mod">
          <ac:chgData name="Daan Stuijfzand" userId="S::86547dst@eur.nl::129c38ca-2abb-4ea0-945a-d3cf8e396931" providerId="AD" clId="Web-{6C08E438-9A42-4DE2-A848-FDCF8450EA33}" dt="2023-02-27T16:11:31.507" v="12" actId="1076"/>
          <ac:spMkLst>
            <pc:docMk/>
            <pc:sldMk cId="2061797503" sldId="305"/>
            <ac:spMk id="16" creationId="{00000000-0000-0000-0000-000000000000}"/>
          </ac:spMkLst>
        </pc:spChg>
        <pc:picChg chg="mod">
          <ac:chgData name="Daan Stuijfzand" userId="S::86547dst@eur.nl::129c38ca-2abb-4ea0-945a-d3cf8e396931" providerId="AD" clId="Web-{6C08E438-9A42-4DE2-A848-FDCF8450EA33}" dt="2023-02-27T16:11:03.725" v="9" actId="1076"/>
          <ac:picMkLst>
            <pc:docMk/>
            <pc:sldMk cId="2061797503" sldId="305"/>
            <ac:picMk id="2" creationId="{00000000-0000-0000-0000-000000000000}"/>
          </ac:picMkLst>
        </pc:picChg>
      </pc:sldChg>
      <pc:sldChg chg="modSp">
        <pc:chgData name="Daan Stuijfzand" userId="S::86547dst@eur.nl::129c38ca-2abb-4ea0-945a-d3cf8e396931" providerId="AD" clId="Web-{6C08E438-9A42-4DE2-A848-FDCF8450EA33}" dt="2023-02-27T16:09:42.175" v="4" actId="20577"/>
        <pc:sldMkLst>
          <pc:docMk/>
          <pc:sldMk cId="146638103" sldId="307"/>
        </pc:sldMkLst>
        <pc:spChg chg="mod">
          <ac:chgData name="Daan Stuijfzand" userId="S::86547dst@eur.nl::129c38ca-2abb-4ea0-945a-d3cf8e396931" providerId="AD" clId="Web-{6C08E438-9A42-4DE2-A848-FDCF8450EA33}" dt="2023-02-27T16:09:42.175" v="4" actId="20577"/>
          <ac:spMkLst>
            <pc:docMk/>
            <pc:sldMk cId="146638103" sldId="307"/>
            <ac:spMk id="3" creationId="{3D2AB9B4-7C69-428F-A4BD-6BCD82DE21AD}"/>
          </ac:spMkLst>
        </pc:spChg>
      </pc:sldChg>
    </pc:docChg>
  </pc:docChgLst>
  <pc:docChgLst>
    <pc:chgData name="Marit Schouten" userId="805fe512-144b-4571-8fbe-0eff68f07394" providerId="ADAL" clId="{64EDAD06-2237-454D-861D-30B635DEDA19}"/>
    <pc:docChg chg="undo custSel delSld modSld">
      <pc:chgData name="Marit Schouten" userId="805fe512-144b-4571-8fbe-0eff68f07394" providerId="ADAL" clId="{64EDAD06-2237-454D-861D-30B635DEDA19}" dt="2023-03-02T15:22:33.413" v="564" actId="20577"/>
      <pc:docMkLst>
        <pc:docMk/>
      </pc:docMkLst>
      <pc:sldChg chg="modSp mod">
        <pc:chgData name="Marit Schouten" userId="805fe512-144b-4571-8fbe-0eff68f07394" providerId="ADAL" clId="{64EDAD06-2237-454D-861D-30B635DEDA19}" dt="2023-03-02T15:20:33.270" v="421" actId="403"/>
        <pc:sldMkLst>
          <pc:docMk/>
          <pc:sldMk cId="1719215918" sldId="263"/>
        </pc:sldMkLst>
        <pc:spChg chg="mod">
          <ac:chgData name="Marit Schouten" userId="805fe512-144b-4571-8fbe-0eff68f07394" providerId="ADAL" clId="{64EDAD06-2237-454D-861D-30B635DEDA19}" dt="2023-03-02T15:20:33.270" v="421" actId="403"/>
          <ac:spMkLst>
            <pc:docMk/>
            <pc:sldMk cId="1719215918" sldId="263"/>
            <ac:spMk id="4" creationId="{136FA97C-AAB8-CDF0-AD90-8D00B0C9093B}"/>
          </ac:spMkLst>
        </pc:spChg>
      </pc:sldChg>
      <pc:sldChg chg="del">
        <pc:chgData name="Marit Schouten" userId="805fe512-144b-4571-8fbe-0eff68f07394" providerId="ADAL" clId="{64EDAD06-2237-454D-861D-30B635DEDA19}" dt="2023-03-02T15:20:03.304" v="410" actId="47"/>
        <pc:sldMkLst>
          <pc:docMk/>
          <pc:sldMk cId="1318666143" sldId="265"/>
        </pc:sldMkLst>
      </pc:sldChg>
      <pc:sldChg chg="modSp mod">
        <pc:chgData name="Marit Schouten" userId="805fe512-144b-4571-8fbe-0eff68f07394" providerId="ADAL" clId="{64EDAD06-2237-454D-861D-30B635DEDA19}" dt="2023-03-02T15:19:44.647" v="409" actId="20577"/>
        <pc:sldMkLst>
          <pc:docMk/>
          <pc:sldMk cId="2850667710" sldId="266"/>
        </pc:sldMkLst>
        <pc:spChg chg="mod">
          <ac:chgData name="Marit Schouten" userId="805fe512-144b-4571-8fbe-0eff68f07394" providerId="ADAL" clId="{64EDAD06-2237-454D-861D-30B635DEDA19}" dt="2023-03-02T15:19:44.647" v="409" actId="20577"/>
          <ac:spMkLst>
            <pc:docMk/>
            <pc:sldMk cId="2850667710" sldId="266"/>
            <ac:spMk id="5" creationId="{8C1E22DE-85D7-8845-4385-664110382B43}"/>
          </ac:spMkLst>
        </pc:spChg>
      </pc:sldChg>
      <pc:sldChg chg="addSp delSp modSp mod">
        <pc:chgData name="Marit Schouten" userId="805fe512-144b-4571-8fbe-0eff68f07394" providerId="ADAL" clId="{64EDAD06-2237-454D-861D-30B635DEDA19}" dt="2023-03-02T15:19:31.670" v="408" actId="1076"/>
        <pc:sldMkLst>
          <pc:docMk/>
          <pc:sldMk cId="4229295554" sldId="267"/>
        </pc:sldMkLst>
        <pc:spChg chg="add del mod">
          <ac:chgData name="Marit Schouten" userId="805fe512-144b-4571-8fbe-0eff68f07394" providerId="ADAL" clId="{64EDAD06-2237-454D-861D-30B635DEDA19}" dt="2023-03-02T15:17:43.727" v="361" actId="478"/>
          <ac:spMkLst>
            <pc:docMk/>
            <pc:sldMk cId="4229295554" sldId="267"/>
            <ac:spMk id="2" creationId="{E4300CCE-78AB-3891-877B-5302B50C5220}"/>
          </ac:spMkLst>
        </pc:spChg>
        <pc:spChg chg="mod">
          <ac:chgData name="Marit Schouten" userId="805fe512-144b-4571-8fbe-0eff68f07394" providerId="ADAL" clId="{64EDAD06-2237-454D-861D-30B635DEDA19}" dt="2023-03-02T15:16:17.940" v="288" actId="20577"/>
          <ac:spMkLst>
            <pc:docMk/>
            <pc:sldMk cId="4229295554" sldId="267"/>
            <ac:spMk id="3" creationId="{25905DE9-E801-E958-31BE-D684E4AB027E}"/>
          </ac:spMkLst>
        </pc:spChg>
        <pc:spChg chg="add mod">
          <ac:chgData name="Marit Schouten" userId="805fe512-144b-4571-8fbe-0eff68f07394" providerId="ADAL" clId="{64EDAD06-2237-454D-861D-30B635DEDA19}" dt="2023-03-02T15:19:27.024" v="407" actId="242"/>
          <ac:spMkLst>
            <pc:docMk/>
            <pc:sldMk cId="4229295554" sldId="267"/>
            <ac:spMk id="6" creationId="{74957ABD-F53E-CD87-6602-A8DD96332BB7}"/>
          </ac:spMkLst>
        </pc:spChg>
        <pc:spChg chg="add mod">
          <ac:chgData name="Marit Schouten" userId="805fe512-144b-4571-8fbe-0eff68f07394" providerId="ADAL" clId="{64EDAD06-2237-454D-861D-30B635DEDA19}" dt="2023-03-02T15:19:27.024" v="407" actId="242"/>
          <ac:spMkLst>
            <pc:docMk/>
            <pc:sldMk cId="4229295554" sldId="267"/>
            <ac:spMk id="7" creationId="{5E43114A-872C-6CEC-A765-37F55DFF4591}"/>
          </ac:spMkLst>
        </pc:spChg>
        <pc:spChg chg="add mod">
          <ac:chgData name="Marit Schouten" userId="805fe512-144b-4571-8fbe-0eff68f07394" providerId="ADAL" clId="{64EDAD06-2237-454D-861D-30B635DEDA19}" dt="2023-03-02T15:18:49.910" v="394"/>
          <ac:spMkLst>
            <pc:docMk/>
            <pc:sldMk cId="4229295554" sldId="267"/>
            <ac:spMk id="8" creationId="{E0838CD3-9CF1-1ECE-F3F7-BF73CA2B074C}"/>
          </ac:spMkLst>
        </pc:spChg>
        <pc:spChg chg="del mod">
          <ac:chgData name="Marit Schouten" userId="805fe512-144b-4571-8fbe-0eff68f07394" providerId="ADAL" clId="{64EDAD06-2237-454D-861D-30B635DEDA19}" dt="2023-03-02T15:17:40.561" v="359" actId="478"/>
          <ac:spMkLst>
            <pc:docMk/>
            <pc:sldMk cId="4229295554" sldId="267"/>
            <ac:spMk id="10" creationId="{BBE1ACC9-3D61-BEFB-BD27-239B019E8FA1}"/>
          </ac:spMkLst>
        </pc:spChg>
        <pc:spChg chg="add mod">
          <ac:chgData name="Marit Schouten" userId="805fe512-144b-4571-8fbe-0eff68f07394" providerId="ADAL" clId="{64EDAD06-2237-454D-861D-30B635DEDA19}" dt="2023-03-02T15:18:49.910" v="394"/>
          <ac:spMkLst>
            <pc:docMk/>
            <pc:sldMk cId="4229295554" sldId="267"/>
            <ac:spMk id="11" creationId="{FD7E4BF5-35EF-7F89-2BD6-AEE60E6A5DEF}"/>
          </ac:spMkLst>
        </pc:spChg>
        <pc:spChg chg="add mod">
          <ac:chgData name="Marit Schouten" userId="805fe512-144b-4571-8fbe-0eff68f07394" providerId="ADAL" clId="{64EDAD06-2237-454D-861D-30B635DEDA19}" dt="2023-03-02T15:19:27.024" v="407" actId="242"/>
          <ac:spMkLst>
            <pc:docMk/>
            <pc:sldMk cId="4229295554" sldId="267"/>
            <ac:spMk id="14" creationId="{3A8D0A29-F671-5B1C-45A8-F2160DC8EBEB}"/>
          </ac:spMkLst>
        </pc:spChg>
        <pc:spChg chg="add mod">
          <ac:chgData name="Marit Schouten" userId="805fe512-144b-4571-8fbe-0eff68f07394" providerId="ADAL" clId="{64EDAD06-2237-454D-861D-30B635DEDA19}" dt="2023-03-02T15:19:27.024" v="407" actId="242"/>
          <ac:spMkLst>
            <pc:docMk/>
            <pc:sldMk cId="4229295554" sldId="267"/>
            <ac:spMk id="15" creationId="{5405560D-32C9-926B-AB20-52CDBE17EB3B}"/>
          </ac:spMkLst>
        </pc:spChg>
        <pc:spChg chg="add mod">
          <ac:chgData name="Marit Schouten" userId="805fe512-144b-4571-8fbe-0eff68f07394" providerId="ADAL" clId="{64EDAD06-2237-454D-861D-30B635DEDA19}" dt="2023-03-02T15:18:55.810" v="396"/>
          <ac:spMkLst>
            <pc:docMk/>
            <pc:sldMk cId="4229295554" sldId="267"/>
            <ac:spMk id="16" creationId="{0BD9F2A4-5E2B-F4D0-882D-A21D5E89F9D6}"/>
          </ac:spMkLst>
        </pc:spChg>
        <pc:spChg chg="add mod">
          <ac:chgData name="Marit Schouten" userId="805fe512-144b-4571-8fbe-0eff68f07394" providerId="ADAL" clId="{64EDAD06-2237-454D-861D-30B635DEDA19}" dt="2023-03-02T15:18:55.810" v="396"/>
          <ac:spMkLst>
            <pc:docMk/>
            <pc:sldMk cId="4229295554" sldId="267"/>
            <ac:spMk id="17" creationId="{6FA16565-C51E-0863-BCAA-E4315262C4DC}"/>
          </ac:spMkLst>
        </pc:spChg>
        <pc:spChg chg="add del mod">
          <ac:chgData name="Marit Schouten" userId="805fe512-144b-4571-8fbe-0eff68f07394" providerId="ADAL" clId="{64EDAD06-2237-454D-861D-30B635DEDA19}" dt="2023-03-02T15:19:01.790" v="399" actId="478"/>
          <ac:spMkLst>
            <pc:docMk/>
            <pc:sldMk cId="4229295554" sldId="267"/>
            <ac:spMk id="19" creationId="{93FBDA05-F5F9-2BDD-218D-FF15858A6E7F}"/>
          </ac:spMkLst>
        </pc:spChg>
        <pc:grpChg chg="add mod">
          <ac:chgData name="Marit Schouten" userId="805fe512-144b-4571-8fbe-0eff68f07394" providerId="ADAL" clId="{64EDAD06-2237-454D-861D-30B635DEDA19}" dt="2023-03-02T15:19:31.670" v="408" actId="1076"/>
          <ac:grpSpMkLst>
            <pc:docMk/>
            <pc:sldMk cId="4229295554" sldId="267"/>
            <ac:grpSpMk id="4" creationId="{CD011339-F355-5523-36B5-6616377087CC}"/>
          </ac:grpSpMkLst>
        </pc:grpChg>
        <pc:grpChg chg="add mod">
          <ac:chgData name="Marit Schouten" userId="805fe512-144b-4571-8fbe-0eff68f07394" providerId="ADAL" clId="{64EDAD06-2237-454D-861D-30B635DEDA19}" dt="2023-03-02T15:19:31.670" v="408" actId="1076"/>
          <ac:grpSpMkLst>
            <pc:docMk/>
            <pc:sldMk cId="4229295554" sldId="267"/>
            <ac:grpSpMk id="5" creationId="{4E5D7251-F1F4-F3E5-544D-463563DAFEEC}"/>
          </ac:grpSpMkLst>
        </pc:grpChg>
        <pc:grpChg chg="add mod">
          <ac:chgData name="Marit Schouten" userId="805fe512-144b-4571-8fbe-0eff68f07394" providerId="ADAL" clId="{64EDAD06-2237-454D-861D-30B635DEDA19}" dt="2023-03-02T15:19:31.670" v="408" actId="1076"/>
          <ac:grpSpMkLst>
            <pc:docMk/>
            <pc:sldMk cId="4229295554" sldId="267"/>
            <ac:grpSpMk id="12" creationId="{52B406AC-DC80-7DCC-293D-72377D9665C5}"/>
          </ac:grpSpMkLst>
        </pc:grpChg>
        <pc:grpChg chg="add mod">
          <ac:chgData name="Marit Schouten" userId="805fe512-144b-4571-8fbe-0eff68f07394" providerId="ADAL" clId="{64EDAD06-2237-454D-861D-30B635DEDA19}" dt="2023-03-02T15:19:31.670" v="408" actId="1076"/>
          <ac:grpSpMkLst>
            <pc:docMk/>
            <pc:sldMk cId="4229295554" sldId="267"/>
            <ac:grpSpMk id="13" creationId="{3239CF2C-39FD-4F9C-6495-B9F7D819E9D9}"/>
          </ac:grpSpMkLst>
        </pc:grpChg>
        <pc:graphicFrameChg chg="del mod modGraphic">
          <ac:chgData name="Marit Schouten" userId="805fe512-144b-4571-8fbe-0eff68f07394" providerId="ADAL" clId="{64EDAD06-2237-454D-861D-30B635DEDA19}" dt="2023-03-02T15:18:59.720" v="398" actId="478"/>
          <ac:graphicFrameMkLst>
            <pc:docMk/>
            <pc:sldMk cId="4229295554" sldId="267"/>
            <ac:graphicFrameMk id="9" creationId="{A836FF89-FEA5-FD9E-1A67-071210E04612}"/>
          </ac:graphicFrameMkLst>
        </pc:graphicFrameChg>
      </pc:sldChg>
      <pc:sldChg chg="addSp modSp mod">
        <pc:chgData name="Marit Schouten" userId="805fe512-144b-4571-8fbe-0eff68f07394" providerId="ADAL" clId="{64EDAD06-2237-454D-861D-30B635DEDA19}" dt="2023-03-02T15:22:33.413" v="564" actId="20577"/>
        <pc:sldMkLst>
          <pc:docMk/>
          <pc:sldMk cId="1372322428" sldId="272"/>
        </pc:sldMkLst>
        <pc:spChg chg="add mod">
          <ac:chgData name="Marit Schouten" userId="805fe512-144b-4571-8fbe-0eff68f07394" providerId="ADAL" clId="{64EDAD06-2237-454D-861D-30B635DEDA19}" dt="2023-03-02T15:22:33.413" v="564" actId="20577"/>
          <ac:spMkLst>
            <pc:docMk/>
            <pc:sldMk cId="1372322428" sldId="272"/>
            <ac:spMk id="3" creationId="{BFB7CBB4-1A91-8493-075B-8E9287687811}"/>
          </ac:spMkLst>
        </pc:spChg>
        <pc:spChg chg="mod">
          <ac:chgData name="Marit Schouten" userId="805fe512-144b-4571-8fbe-0eff68f07394" providerId="ADAL" clId="{64EDAD06-2237-454D-861D-30B635DEDA19}" dt="2023-03-02T15:22:24.165" v="559" actId="27636"/>
          <ac:spMkLst>
            <pc:docMk/>
            <pc:sldMk cId="1372322428" sldId="272"/>
            <ac:spMk id="10" creationId="{3514C2D8-9FB7-48F5-128F-30B42A30BDDC}"/>
          </ac:spMkLst>
        </pc:spChg>
      </pc:sldChg>
      <pc:sldChg chg="modSp mod">
        <pc:chgData name="Marit Schouten" userId="805fe512-144b-4571-8fbe-0eff68f07394" providerId="ADAL" clId="{64EDAD06-2237-454D-861D-30B635DEDA19}" dt="2023-03-02T15:13:51.211" v="92" actId="20577"/>
        <pc:sldMkLst>
          <pc:docMk/>
          <pc:sldMk cId="2367118353" sldId="273"/>
        </pc:sldMkLst>
        <pc:spChg chg="mod">
          <ac:chgData name="Marit Schouten" userId="805fe512-144b-4571-8fbe-0eff68f07394" providerId="ADAL" clId="{64EDAD06-2237-454D-861D-30B635DEDA19}" dt="2023-03-02T15:13:51.211" v="92" actId="20577"/>
          <ac:spMkLst>
            <pc:docMk/>
            <pc:sldMk cId="2367118353" sldId="273"/>
            <ac:spMk id="12" creationId="{B6C5497C-726C-DDA5-8C8C-BB2E8786483A}"/>
          </ac:spMkLst>
        </pc:spChg>
      </pc:sldChg>
      <pc:sldChg chg="modSp mod">
        <pc:chgData name="Marit Schouten" userId="805fe512-144b-4571-8fbe-0eff68f07394" providerId="ADAL" clId="{64EDAD06-2237-454D-861D-30B635DEDA19}" dt="2023-03-02T15:15:21.870" v="230"/>
        <pc:sldMkLst>
          <pc:docMk/>
          <pc:sldMk cId="657332906" sldId="274"/>
        </pc:sldMkLst>
        <pc:spChg chg="mod">
          <ac:chgData name="Marit Schouten" userId="805fe512-144b-4571-8fbe-0eff68f07394" providerId="ADAL" clId="{64EDAD06-2237-454D-861D-30B635DEDA19}" dt="2023-03-02T15:15:21.870" v="230"/>
          <ac:spMkLst>
            <pc:docMk/>
            <pc:sldMk cId="657332906" sldId="274"/>
            <ac:spMk id="8" creationId="{77810323-01D8-4392-BE77-72EBE9C0C980}"/>
          </ac:spMkLst>
        </pc:spChg>
        <pc:picChg chg="mod">
          <ac:chgData name="Marit Schouten" userId="805fe512-144b-4571-8fbe-0eff68f07394" providerId="ADAL" clId="{64EDAD06-2237-454D-861D-30B635DEDA19}" dt="2023-03-02T15:15:15.132" v="229" actId="1076"/>
          <ac:picMkLst>
            <pc:docMk/>
            <pc:sldMk cId="657332906" sldId="274"/>
            <ac:picMk id="3" creationId="{94CEBF55-76E6-4506-9CC1-0F69D1DA13D4}"/>
          </ac:picMkLst>
        </pc:picChg>
      </pc:sldChg>
      <pc:sldChg chg="modSp mod">
        <pc:chgData name="Marit Schouten" userId="805fe512-144b-4571-8fbe-0eff68f07394" providerId="ADAL" clId="{64EDAD06-2237-454D-861D-30B635DEDA19}" dt="2023-03-02T15:13:18.891" v="70" actId="14100"/>
        <pc:sldMkLst>
          <pc:docMk/>
          <pc:sldMk cId="4014935401" sldId="275"/>
        </pc:sldMkLst>
        <pc:spChg chg="mod">
          <ac:chgData name="Marit Schouten" userId="805fe512-144b-4571-8fbe-0eff68f07394" providerId="ADAL" clId="{64EDAD06-2237-454D-861D-30B635DEDA19}" dt="2023-03-02T15:13:18.891" v="70" actId="14100"/>
          <ac:spMkLst>
            <pc:docMk/>
            <pc:sldMk cId="4014935401" sldId="275"/>
            <ac:spMk id="8" creationId="{77810323-01D8-4392-BE77-72EBE9C0C980}"/>
          </ac:spMkLst>
        </pc:spChg>
      </pc:sldChg>
    </pc:docChg>
  </pc:docChgLst>
  <pc:docChgLst>
    <pc:chgData name="Daan Stuijfzand" userId="S::86547dst@eur.nl::129c38ca-2abb-4ea0-945a-d3cf8e396931" providerId="AD" clId="Web-{8A616606-1CA5-41DC-B63A-42592CC2A170}"/>
    <pc:docChg chg="addSld">
      <pc:chgData name="Daan Stuijfzand" userId="S::86547dst@eur.nl::129c38ca-2abb-4ea0-945a-d3cf8e396931" providerId="AD" clId="Web-{8A616606-1CA5-41DC-B63A-42592CC2A170}" dt="2023-02-27T13:37:24.899" v="0"/>
      <pc:docMkLst>
        <pc:docMk/>
      </pc:docMkLst>
      <pc:sldChg chg="new">
        <pc:chgData name="Daan Stuijfzand" userId="S::86547dst@eur.nl::129c38ca-2abb-4ea0-945a-d3cf8e396931" providerId="AD" clId="Web-{8A616606-1CA5-41DC-B63A-42592CC2A170}" dt="2023-02-27T13:37:24.899" v="0"/>
        <pc:sldMkLst>
          <pc:docMk/>
          <pc:sldMk cId="3174199570" sldId="256"/>
        </pc:sldMkLst>
      </pc:sldChg>
    </pc:docChg>
  </pc:docChgLst>
  <pc:docChgLst>
    <pc:chgData name="Marit Schouten" userId="805fe512-144b-4571-8fbe-0eff68f07394" providerId="ADAL" clId="{1EE4D8A3-FC32-497E-A23B-56A4DF700105}"/>
    <pc:docChg chg="undo custSel addSld delSld modSld sldOrd">
      <pc:chgData name="Marit Schouten" userId="805fe512-144b-4571-8fbe-0eff68f07394" providerId="ADAL" clId="{1EE4D8A3-FC32-497E-A23B-56A4DF700105}" dt="2023-12-13T15:42:00.503" v="3193" actId="20577"/>
      <pc:docMkLst>
        <pc:docMk/>
      </pc:docMkLst>
      <pc:sldChg chg="modSp mod">
        <pc:chgData name="Marit Schouten" userId="805fe512-144b-4571-8fbe-0eff68f07394" providerId="ADAL" clId="{1EE4D8A3-FC32-497E-A23B-56A4DF700105}" dt="2023-12-06T17:10:09.568" v="824" actId="1076"/>
        <pc:sldMkLst>
          <pc:docMk/>
          <pc:sldMk cId="4054357598" sldId="261"/>
        </pc:sldMkLst>
        <pc:spChg chg="mod">
          <ac:chgData name="Marit Schouten" userId="805fe512-144b-4571-8fbe-0eff68f07394" providerId="ADAL" clId="{1EE4D8A3-FC32-497E-A23B-56A4DF700105}" dt="2023-12-06T17:10:09.568" v="824" actId="1076"/>
          <ac:spMkLst>
            <pc:docMk/>
            <pc:sldMk cId="4054357598" sldId="261"/>
            <ac:spMk id="3" creationId="{C12D1ADA-1143-FCF9-23CA-5C262C14F3EF}"/>
          </ac:spMkLst>
        </pc:spChg>
      </pc:sldChg>
      <pc:sldChg chg="modSp mod">
        <pc:chgData name="Marit Schouten" userId="805fe512-144b-4571-8fbe-0eff68f07394" providerId="ADAL" clId="{1EE4D8A3-FC32-497E-A23B-56A4DF700105}" dt="2023-12-06T16:37:31.179" v="29" actId="20577"/>
        <pc:sldMkLst>
          <pc:docMk/>
          <pc:sldMk cId="3790285560" sldId="262"/>
        </pc:sldMkLst>
        <pc:spChg chg="mod">
          <ac:chgData name="Marit Schouten" userId="805fe512-144b-4571-8fbe-0eff68f07394" providerId="ADAL" clId="{1EE4D8A3-FC32-497E-A23B-56A4DF700105}" dt="2023-12-06T16:37:31.179" v="29" actId="20577"/>
          <ac:spMkLst>
            <pc:docMk/>
            <pc:sldMk cId="3790285560" sldId="262"/>
            <ac:spMk id="3" creationId="{DA3E5898-0544-401F-7039-60826096A960}"/>
          </ac:spMkLst>
        </pc:spChg>
      </pc:sldChg>
      <pc:sldChg chg="modSp mod">
        <pc:chgData name="Marit Schouten" userId="805fe512-144b-4571-8fbe-0eff68f07394" providerId="ADAL" clId="{1EE4D8A3-FC32-497E-A23B-56A4DF700105}" dt="2023-12-06T16:37:26.364" v="28" actId="20577"/>
        <pc:sldMkLst>
          <pc:docMk/>
          <pc:sldMk cId="1435725856" sldId="271"/>
        </pc:sldMkLst>
        <pc:spChg chg="mod">
          <ac:chgData name="Marit Schouten" userId="805fe512-144b-4571-8fbe-0eff68f07394" providerId="ADAL" clId="{1EE4D8A3-FC32-497E-A23B-56A4DF700105}" dt="2023-12-06T16:37:26.364" v="28" actId="20577"/>
          <ac:spMkLst>
            <pc:docMk/>
            <pc:sldMk cId="1435725856" sldId="271"/>
            <ac:spMk id="5" creationId="{FB245998-1DAE-216B-8B81-EA11885BB43A}"/>
          </ac:spMkLst>
        </pc:spChg>
      </pc:sldChg>
      <pc:sldChg chg="modSp mod">
        <pc:chgData name="Marit Schouten" userId="805fe512-144b-4571-8fbe-0eff68f07394" providerId="ADAL" clId="{1EE4D8A3-FC32-497E-A23B-56A4DF700105}" dt="2023-12-06T16:37:20.264" v="26" actId="20577"/>
        <pc:sldMkLst>
          <pc:docMk/>
          <pc:sldMk cId="1372322428" sldId="272"/>
        </pc:sldMkLst>
        <pc:spChg chg="mod">
          <ac:chgData name="Marit Schouten" userId="805fe512-144b-4571-8fbe-0eff68f07394" providerId="ADAL" clId="{1EE4D8A3-FC32-497E-A23B-56A4DF700105}" dt="2023-12-06T16:37:20.264" v="26" actId="20577"/>
          <ac:spMkLst>
            <pc:docMk/>
            <pc:sldMk cId="1372322428" sldId="272"/>
            <ac:spMk id="10" creationId="{3514C2D8-9FB7-48F5-128F-30B42A30BDDC}"/>
          </ac:spMkLst>
        </pc:spChg>
      </pc:sldChg>
      <pc:sldChg chg="addSp modSp mod">
        <pc:chgData name="Marit Schouten" userId="805fe512-144b-4571-8fbe-0eff68f07394" providerId="ADAL" clId="{1EE4D8A3-FC32-497E-A23B-56A4DF700105}" dt="2023-12-13T14:55:54.722" v="1024"/>
        <pc:sldMkLst>
          <pc:docMk/>
          <pc:sldMk cId="657332906" sldId="274"/>
        </pc:sldMkLst>
        <pc:spChg chg="add mod">
          <ac:chgData name="Marit Schouten" userId="805fe512-144b-4571-8fbe-0eff68f07394" providerId="ADAL" clId="{1EE4D8A3-FC32-497E-A23B-56A4DF700105}" dt="2023-12-13T14:55:54.722" v="1024"/>
          <ac:spMkLst>
            <pc:docMk/>
            <pc:sldMk cId="657332906" sldId="274"/>
            <ac:spMk id="2" creationId="{2AABB14E-ACC4-1BE6-E633-A680A2B87ECC}"/>
          </ac:spMkLst>
        </pc:spChg>
        <pc:spChg chg="mod">
          <ac:chgData name="Marit Schouten" userId="805fe512-144b-4571-8fbe-0eff68f07394" providerId="ADAL" clId="{1EE4D8A3-FC32-497E-A23B-56A4DF700105}" dt="2023-12-06T16:43:27.500" v="35" actId="20577"/>
          <ac:spMkLst>
            <pc:docMk/>
            <pc:sldMk cId="657332906" sldId="274"/>
            <ac:spMk id="8" creationId="{77810323-01D8-4392-BE77-72EBE9C0C980}"/>
          </ac:spMkLst>
        </pc:spChg>
        <pc:picChg chg="add mod">
          <ac:chgData name="Marit Schouten" userId="805fe512-144b-4571-8fbe-0eff68f07394" providerId="ADAL" clId="{1EE4D8A3-FC32-497E-A23B-56A4DF700105}" dt="2023-12-06T16:43:10.291" v="32"/>
          <ac:picMkLst>
            <pc:docMk/>
            <pc:sldMk cId="657332906" sldId="274"/>
            <ac:picMk id="7" creationId="{B75A0253-21BA-794E-A50D-6CF8F5A2E5A8}"/>
          </ac:picMkLst>
        </pc:picChg>
      </pc:sldChg>
      <pc:sldChg chg="addSp modSp mod">
        <pc:chgData name="Marit Schouten" userId="805fe512-144b-4571-8fbe-0eff68f07394" providerId="ADAL" clId="{1EE4D8A3-FC32-497E-A23B-56A4DF700105}" dt="2023-12-13T14:55:51.731" v="1023"/>
        <pc:sldMkLst>
          <pc:docMk/>
          <pc:sldMk cId="4014935401" sldId="275"/>
        </pc:sldMkLst>
        <pc:spChg chg="add mod">
          <ac:chgData name="Marit Schouten" userId="805fe512-144b-4571-8fbe-0eff68f07394" providerId="ADAL" clId="{1EE4D8A3-FC32-497E-A23B-56A4DF700105}" dt="2023-12-13T14:55:51.731" v="1023"/>
          <ac:spMkLst>
            <pc:docMk/>
            <pc:sldMk cId="4014935401" sldId="275"/>
            <ac:spMk id="2" creationId="{5489C6A4-7346-9344-FE21-B5055B1758FE}"/>
          </ac:spMkLst>
        </pc:spChg>
        <pc:picChg chg="add mod">
          <ac:chgData name="Marit Schouten" userId="805fe512-144b-4571-8fbe-0eff68f07394" providerId="ADAL" clId="{1EE4D8A3-FC32-497E-A23B-56A4DF700105}" dt="2023-12-06T16:43:09.522" v="31"/>
          <ac:picMkLst>
            <pc:docMk/>
            <pc:sldMk cId="4014935401" sldId="275"/>
            <ac:picMk id="7" creationId="{3877A309-B8F7-2AFE-7970-403FA525959D}"/>
          </ac:picMkLst>
        </pc:picChg>
      </pc:sldChg>
      <pc:sldChg chg="addSp delSp modSp mod">
        <pc:chgData name="Marit Schouten" userId="805fe512-144b-4571-8fbe-0eff68f07394" providerId="ADAL" clId="{1EE4D8A3-FC32-497E-A23B-56A4DF700105}" dt="2023-12-13T14:55:47.476" v="1022" actId="20577"/>
        <pc:sldMkLst>
          <pc:docMk/>
          <pc:sldMk cId="360317312" sldId="276"/>
        </pc:sldMkLst>
        <pc:spChg chg="add mod">
          <ac:chgData name="Marit Schouten" userId="805fe512-144b-4571-8fbe-0eff68f07394" providerId="ADAL" clId="{1EE4D8A3-FC32-497E-A23B-56A4DF700105}" dt="2023-12-13T14:55:47.476" v="1022" actId="20577"/>
          <ac:spMkLst>
            <pc:docMk/>
            <pc:sldMk cId="360317312" sldId="276"/>
            <ac:spMk id="2" creationId="{0B726E33-872E-DAE8-0317-AD1FB2617B8A}"/>
          </ac:spMkLst>
        </pc:spChg>
        <pc:spChg chg="del">
          <ac:chgData name="Marit Schouten" userId="805fe512-144b-4571-8fbe-0eff68f07394" providerId="ADAL" clId="{1EE4D8A3-FC32-497E-A23B-56A4DF700105}" dt="2023-12-06T16:43:22.767" v="34" actId="478"/>
          <ac:spMkLst>
            <pc:docMk/>
            <pc:sldMk cId="360317312" sldId="276"/>
            <ac:spMk id="6" creationId="{6D86DF67-F47C-E955-06CD-0C6B2952A08A}"/>
          </ac:spMkLst>
        </pc:spChg>
        <pc:picChg chg="add mod">
          <ac:chgData name="Marit Schouten" userId="805fe512-144b-4571-8fbe-0eff68f07394" providerId="ADAL" clId="{1EE4D8A3-FC32-497E-A23B-56A4DF700105}" dt="2023-12-06T16:43:08.259" v="30"/>
          <ac:picMkLst>
            <pc:docMk/>
            <pc:sldMk cId="360317312" sldId="276"/>
            <ac:picMk id="3" creationId="{4C5F9539-EF45-799E-6879-01BDD3639695}"/>
          </ac:picMkLst>
        </pc:picChg>
      </pc:sldChg>
      <pc:sldChg chg="addSp modSp mod">
        <pc:chgData name="Marit Schouten" userId="805fe512-144b-4571-8fbe-0eff68f07394" providerId="ADAL" clId="{1EE4D8A3-FC32-497E-A23B-56A4DF700105}" dt="2023-12-13T14:56:00.210" v="1025"/>
        <pc:sldMkLst>
          <pc:docMk/>
          <pc:sldMk cId="2681862651" sldId="299"/>
        </pc:sldMkLst>
        <pc:spChg chg="add mod">
          <ac:chgData name="Marit Schouten" userId="805fe512-144b-4571-8fbe-0eff68f07394" providerId="ADAL" clId="{1EE4D8A3-FC32-497E-A23B-56A4DF700105}" dt="2023-12-13T14:56:00.210" v="1025"/>
          <ac:spMkLst>
            <pc:docMk/>
            <pc:sldMk cId="2681862651" sldId="299"/>
            <ac:spMk id="2" creationId="{7DC145C1-94C8-51A3-DBFA-15EF663E3CA7}"/>
          </ac:spMkLst>
        </pc:spChg>
        <pc:picChg chg="add mod">
          <ac:chgData name="Marit Schouten" userId="805fe512-144b-4571-8fbe-0eff68f07394" providerId="ADAL" clId="{1EE4D8A3-FC32-497E-A23B-56A4DF700105}" dt="2023-12-06T16:43:14.901" v="33"/>
          <ac:picMkLst>
            <pc:docMk/>
            <pc:sldMk cId="2681862651" sldId="299"/>
            <ac:picMk id="3" creationId="{A5427F37-30DD-3AF1-592F-070C195570A6}"/>
          </ac:picMkLst>
        </pc:picChg>
      </pc:sldChg>
      <pc:sldChg chg="delSp mod">
        <pc:chgData name="Marit Schouten" userId="805fe512-144b-4571-8fbe-0eff68f07394" providerId="ADAL" clId="{1EE4D8A3-FC32-497E-A23B-56A4DF700105}" dt="2023-12-06T17:10:28.858" v="825" actId="478"/>
        <pc:sldMkLst>
          <pc:docMk/>
          <pc:sldMk cId="998225448" sldId="315"/>
        </pc:sldMkLst>
        <pc:spChg chg="del">
          <ac:chgData name="Marit Schouten" userId="805fe512-144b-4571-8fbe-0eff68f07394" providerId="ADAL" clId="{1EE4D8A3-FC32-497E-A23B-56A4DF700105}" dt="2023-12-06T17:10:28.858" v="825" actId="478"/>
          <ac:spMkLst>
            <pc:docMk/>
            <pc:sldMk cId="998225448" sldId="315"/>
            <ac:spMk id="2" creationId="{19ABE64C-4233-8B43-AF9A-AE42929E92A0}"/>
          </ac:spMkLst>
        </pc:spChg>
      </pc:sldChg>
      <pc:sldChg chg="delSp mod">
        <pc:chgData name="Marit Schouten" userId="805fe512-144b-4571-8fbe-0eff68f07394" providerId="ADAL" clId="{1EE4D8A3-FC32-497E-A23B-56A4DF700105}" dt="2023-12-06T17:09:34.435" v="822" actId="478"/>
        <pc:sldMkLst>
          <pc:docMk/>
          <pc:sldMk cId="3219364329" sldId="527"/>
        </pc:sldMkLst>
        <pc:spChg chg="del">
          <ac:chgData name="Marit Schouten" userId="805fe512-144b-4571-8fbe-0eff68f07394" providerId="ADAL" clId="{1EE4D8A3-FC32-497E-A23B-56A4DF700105}" dt="2023-12-06T17:09:34.435" v="822" actId="478"/>
          <ac:spMkLst>
            <pc:docMk/>
            <pc:sldMk cId="3219364329" sldId="527"/>
            <ac:spMk id="2" creationId="{505CCFE9-2489-5754-FED4-D8FDD8FF60CE}"/>
          </ac:spMkLst>
        </pc:spChg>
      </pc:sldChg>
      <pc:sldChg chg="delSp modSp mod modClrScheme chgLayout">
        <pc:chgData name="Marit Schouten" userId="805fe512-144b-4571-8fbe-0eff68f07394" providerId="ADAL" clId="{1EE4D8A3-FC32-497E-A23B-56A4DF700105}" dt="2023-12-06T17:09:07.824" v="815" actId="1076"/>
        <pc:sldMkLst>
          <pc:docMk/>
          <pc:sldMk cId="2841536156" sldId="682"/>
        </pc:sldMkLst>
        <pc:spChg chg="del">
          <ac:chgData name="Marit Schouten" userId="805fe512-144b-4571-8fbe-0eff68f07394" providerId="ADAL" clId="{1EE4D8A3-FC32-497E-A23B-56A4DF700105}" dt="2023-12-06T17:09:00.930" v="814" actId="478"/>
          <ac:spMkLst>
            <pc:docMk/>
            <pc:sldMk cId="2841536156" sldId="682"/>
            <ac:spMk id="2" creationId="{E0BA9A5F-5A68-14A4-F294-16EF137679B9}"/>
          </ac:spMkLst>
        </pc:spChg>
        <pc:picChg chg="mod">
          <ac:chgData name="Marit Schouten" userId="805fe512-144b-4571-8fbe-0eff68f07394" providerId="ADAL" clId="{1EE4D8A3-FC32-497E-A23B-56A4DF700105}" dt="2023-12-06T17:09:07.824" v="815" actId="1076"/>
          <ac:picMkLst>
            <pc:docMk/>
            <pc:sldMk cId="2841536156" sldId="682"/>
            <ac:picMk id="6" creationId="{C68A70DE-1DD8-A74D-AA83-9C5D4F225E5F}"/>
          </ac:picMkLst>
        </pc:picChg>
      </pc:sldChg>
      <pc:sldChg chg="addSp delSp modSp mod modClrScheme modAnim chgLayout">
        <pc:chgData name="Marit Schouten" userId="805fe512-144b-4571-8fbe-0eff68f07394" providerId="ADAL" clId="{1EE4D8A3-FC32-497E-A23B-56A4DF700105}" dt="2023-12-13T14:58:49.280" v="1032"/>
        <pc:sldMkLst>
          <pc:docMk/>
          <pc:sldMk cId="4027821302" sldId="1106"/>
        </pc:sldMkLst>
        <pc:spChg chg="mod ord">
          <ac:chgData name="Marit Schouten" userId="805fe512-144b-4571-8fbe-0eff68f07394" providerId="ADAL" clId="{1EE4D8A3-FC32-497E-A23B-56A4DF700105}" dt="2023-12-06T17:11:56.931" v="852" actId="113"/>
          <ac:spMkLst>
            <pc:docMk/>
            <pc:sldMk cId="4027821302" sldId="1106"/>
            <ac:spMk id="2" creationId="{1C92A507-452A-7A44-EEBA-E441ECE6EE00}"/>
          </ac:spMkLst>
        </pc:spChg>
        <pc:spChg chg="mod ord">
          <ac:chgData name="Marit Schouten" userId="805fe512-144b-4571-8fbe-0eff68f07394" providerId="ADAL" clId="{1EE4D8A3-FC32-497E-A23B-56A4DF700105}" dt="2023-12-06T17:11:51.207" v="850" actId="1076"/>
          <ac:spMkLst>
            <pc:docMk/>
            <pc:sldMk cId="4027821302" sldId="1106"/>
            <ac:spMk id="3" creationId="{D58E943F-B50F-343F-957C-43905CCD5C7D}"/>
          </ac:spMkLst>
        </pc:spChg>
        <pc:spChg chg="add mod">
          <ac:chgData name="Marit Schouten" userId="805fe512-144b-4571-8fbe-0eff68f07394" providerId="ADAL" clId="{1EE4D8A3-FC32-497E-A23B-56A4DF700105}" dt="2023-12-06T17:12:20.525" v="860" actId="1076"/>
          <ac:spMkLst>
            <pc:docMk/>
            <pc:sldMk cId="4027821302" sldId="1106"/>
            <ac:spMk id="4" creationId="{2D15DB9E-15C6-2B29-9ED4-797586A53FD9}"/>
          </ac:spMkLst>
        </pc:spChg>
        <pc:spChg chg="add mod">
          <ac:chgData name="Marit Schouten" userId="805fe512-144b-4571-8fbe-0eff68f07394" providerId="ADAL" clId="{1EE4D8A3-FC32-497E-A23B-56A4DF700105}" dt="2023-12-13T14:58:37.021" v="1028" actId="1076"/>
          <ac:spMkLst>
            <pc:docMk/>
            <pc:sldMk cId="4027821302" sldId="1106"/>
            <ac:spMk id="5" creationId="{0F100344-BBE4-3BC3-09F9-B8E60EEFF185}"/>
          </ac:spMkLst>
        </pc:spChg>
        <pc:spChg chg="add del mod">
          <ac:chgData name="Marit Schouten" userId="805fe512-144b-4571-8fbe-0eff68f07394" providerId="ADAL" clId="{1EE4D8A3-FC32-497E-A23B-56A4DF700105}" dt="2023-12-06T17:11:30.159" v="843" actId="478"/>
          <ac:spMkLst>
            <pc:docMk/>
            <pc:sldMk cId="4027821302" sldId="1106"/>
            <ac:spMk id="6" creationId="{7B3B75E2-F2DE-369D-E086-9DD92ECE71A0}"/>
          </ac:spMkLst>
        </pc:spChg>
        <pc:spChg chg="del">
          <ac:chgData name="Marit Schouten" userId="805fe512-144b-4571-8fbe-0eff68f07394" providerId="ADAL" clId="{1EE4D8A3-FC32-497E-A23B-56A4DF700105}" dt="2023-12-06T17:11:30.159" v="843" actId="478"/>
          <ac:spMkLst>
            <pc:docMk/>
            <pc:sldMk cId="4027821302" sldId="1106"/>
            <ac:spMk id="8" creationId="{13BBDA78-D729-D3C1-DE83-C69E84A23496}"/>
          </ac:spMkLst>
        </pc:spChg>
      </pc:sldChg>
      <pc:sldChg chg="delSp modSp mod modClrScheme chgLayout">
        <pc:chgData name="Marit Schouten" userId="805fe512-144b-4571-8fbe-0eff68f07394" providerId="ADAL" clId="{1EE4D8A3-FC32-497E-A23B-56A4DF700105}" dt="2023-12-06T17:12:46.735" v="867" actId="1076"/>
        <pc:sldMkLst>
          <pc:docMk/>
          <pc:sldMk cId="1607982816" sldId="1111"/>
        </pc:sldMkLst>
        <pc:spChg chg="mod ord">
          <ac:chgData name="Marit Schouten" userId="805fe512-144b-4571-8fbe-0eff68f07394" providerId="ADAL" clId="{1EE4D8A3-FC32-497E-A23B-56A4DF700105}" dt="2023-12-06T17:12:46.735" v="867" actId="1076"/>
          <ac:spMkLst>
            <pc:docMk/>
            <pc:sldMk cId="1607982816" sldId="1111"/>
            <ac:spMk id="2" creationId="{5DC2A20E-237F-F11B-870E-726625AFEA45}"/>
          </ac:spMkLst>
        </pc:spChg>
        <pc:spChg chg="del">
          <ac:chgData name="Marit Schouten" userId="805fe512-144b-4571-8fbe-0eff68f07394" providerId="ADAL" clId="{1EE4D8A3-FC32-497E-A23B-56A4DF700105}" dt="2023-12-06T17:12:27.896" v="861" actId="478"/>
          <ac:spMkLst>
            <pc:docMk/>
            <pc:sldMk cId="1607982816" sldId="1111"/>
            <ac:spMk id="3" creationId="{7C7F0403-68E2-1358-D67F-7B310512A2D9}"/>
          </ac:spMkLst>
        </pc:spChg>
        <pc:spChg chg="mod">
          <ac:chgData name="Marit Schouten" userId="805fe512-144b-4571-8fbe-0eff68f07394" providerId="ADAL" clId="{1EE4D8A3-FC32-497E-A23B-56A4DF700105}" dt="2023-12-06T17:12:43.911" v="866" actId="14100"/>
          <ac:spMkLst>
            <pc:docMk/>
            <pc:sldMk cId="1607982816" sldId="1111"/>
            <ac:spMk id="13" creationId="{6B1A1388-87BF-03F4-B77B-3E30472D0ABD}"/>
          </ac:spMkLst>
        </pc:spChg>
        <pc:picChg chg="mod ord">
          <ac:chgData name="Marit Schouten" userId="805fe512-144b-4571-8fbe-0eff68f07394" providerId="ADAL" clId="{1EE4D8A3-FC32-497E-A23B-56A4DF700105}" dt="2023-12-06T17:12:35.885" v="863" actId="1076"/>
          <ac:picMkLst>
            <pc:docMk/>
            <pc:sldMk cId="1607982816" sldId="1111"/>
            <ac:picMk id="14" creationId="{A8B3A279-7A97-DA7F-E582-23691A63CE93}"/>
          </ac:picMkLst>
        </pc:picChg>
      </pc:sldChg>
      <pc:sldChg chg="delSp modSp mod modClrScheme modShow chgLayout modNotesTx">
        <pc:chgData name="Marit Schouten" userId="805fe512-144b-4571-8fbe-0eff68f07394" providerId="ADAL" clId="{1EE4D8A3-FC32-497E-A23B-56A4DF700105}" dt="2023-12-06T17:07:28.466" v="615" actId="729"/>
        <pc:sldMkLst>
          <pc:docMk/>
          <pc:sldMk cId="1346493737" sldId="1114"/>
        </pc:sldMkLst>
        <pc:spChg chg="mod ord">
          <ac:chgData name="Marit Schouten" userId="805fe512-144b-4571-8fbe-0eff68f07394" providerId="ADAL" clId="{1EE4D8A3-FC32-497E-A23B-56A4DF700105}" dt="2023-12-06T17:03:48.776" v="556" actId="14100"/>
          <ac:spMkLst>
            <pc:docMk/>
            <pc:sldMk cId="1346493737" sldId="1114"/>
            <ac:spMk id="2" creationId="{F4C22B9C-D93B-14F4-2BCF-D8DEE793BAB2}"/>
          </ac:spMkLst>
        </pc:spChg>
        <pc:spChg chg="del">
          <ac:chgData name="Marit Schouten" userId="805fe512-144b-4571-8fbe-0eff68f07394" providerId="ADAL" clId="{1EE4D8A3-FC32-497E-A23B-56A4DF700105}" dt="2023-12-06T16:53:59.651" v="404" actId="478"/>
          <ac:spMkLst>
            <pc:docMk/>
            <pc:sldMk cId="1346493737" sldId="1114"/>
            <ac:spMk id="5" creationId="{B3759628-EBB9-2917-6AF5-4109E42A66A5}"/>
          </ac:spMkLst>
        </pc:spChg>
        <pc:picChg chg="mod">
          <ac:chgData name="Marit Schouten" userId="805fe512-144b-4571-8fbe-0eff68f07394" providerId="ADAL" clId="{1EE4D8A3-FC32-497E-A23B-56A4DF700105}" dt="2023-12-06T17:03:50.279" v="557" actId="1076"/>
          <ac:picMkLst>
            <pc:docMk/>
            <pc:sldMk cId="1346493737" sldId="1114"/>
            <ac:picMk id="4" creationId="{68763DFE-0AD7-E642-3CE0-FC9F87389DE8}"/>
          </ac:picMkLst>
        </pc:picChg>
      </pc:sldChg>
      <pc:sldChg chg="modSp mod modClrScheme modShow chgLayout modNotesTx">
        <pc:chgData name="Marit Schouten" userId="805fe512-144b-4571-8fbe-0eff68f07394" providerId="ADAL" clId="{1EE4D8A3-FC32-497E-A23B-56A4DF700105}" dt="2023-12-06T17:07:31.347" v="616" actId="729"/>
        <pc:sldMkLst>
          <pc:docMk/>
          <pc:sldMk cId="3348496666" sldId="1116"/>
        </pc:sldMkLst>
        <pc:spChg chg="mod ord">
          <ac:chgData name="Marit Schouten" userId="805fe512-144b-4571-8fbe-0eff68f07394" providerId="ADAL" clId="{1EE4D8A3-FC32-497E-A23B-56A4DF700105}" dt="2023-12-06T17:03:54.510" v="558" actId="700"/>
          <ac:spMkLst>
            <pc:docMk/>
            <pc:sldMk cId="3348496666" sldId="1116"/>
            <ac:spMk id="2" creationId="{F0B1597E-0213-4E5B-8AFD-ADF1D8B4DDC9}"/>
          </ac:spMkLst>
        </pc:spChg>
        <pc:spChg chg="mod">
          <ac:chgData name="Marit Schouten" userId="805fe512-144b-4571-8fbe-0eff68f07394" providerId="ADAL" clId="{1EE4D8A3-FC32-497E-A23B-56A4DF700105}" dt="2023-12-06T17:04:50.303" v="575" actId="1076"/>
          <ac:spMkLst>
            <pc:docMk/>
            <pc:sldMk cId="3348496666" sldId="1116"/>
            <ac:spMk id="15" creationId="{C450B3DA-C646-4769-B6CE-35CF630D41AF}"/>
          </ac:spMkLst>
        </pc:spChg>
        <pc:picChg chg="mod">
          <ac:chgData name="Marit Schouten" userId="805fe512-144b-4571-8fbe-0eff68f07394" providerId="ADAL" clId="{1EE4D8A3-FC32-497E-A23B-56A4DF700105}" dt="2023-12-06T17:04:58.983" v="579" actId="1076"/>
          <ac:picMkLst>
            <pc:docMk/>
            <pc:sldMk cId="3348496666" sldId="1116"/>
            <ac:picMk id="6" creationId="{5D3A9364-B6BB-A27E-0392-8973081A516D}"/>
          </ac:picMkLst>
        </pc:picChg>
        <pc:picChg chg="mod modCrop">
          <ac:chgData name="Marit Schouten" userId="805fe512-144b-4571-8fbe-0eff68f07394" providerId="ADAL" clId="{1EE4D8A3-FC32-497E-A23B-56A4DF700105}" dt="2023-12-06T17:04:56.079" v="578" actId="1076"/>
          <ac:picMkLst>
            <pc:docMk/>
            <pc:sldMk cId="3348496666" sldId="1116"/>
            <ac:picMk id="8" creationId="{53F0D065-CB84-B590-D40F-00DCE91151D4}"/>
          </ac:picMkLst>
        </pc:picChg>
      </pc:sldChg>
      <pc:sldChg chg="delSp modSp mod modClrScheme modShow chgLayout modNotesTx">
        <pc:chgData name="Marit Schouten" userId="805fe512-144b-4571-8fbe-0eff68f07394" providerId="ADAL" clId="{1EE4D8A3-FC32-497E-A23B-56A4DF700105}" dt="2023-12-06T17:07:32.885" v="617" actId="729"/>
        <pc:sldMkLst>
          <pc:docMk/>
          <pc:sldMk cId="3951461523" sldId="1117"/>
        </pc:sldMkLst>
        <pc:spChg chg="mod ord">
          <ac:chgData name="Marit Schouten" userId="805fe512-144b-4571-8fbe-0eff68f07394" providerId="ADAL" clId="{1EE4D8A3-FC32-497E-A23B-56A4DF700105}" dt="2023-12-06T17:05:31.312" v="588" actId="1076"/>
          <ac:spMkLst>
            <pc:docMk/>
            <pc:sldMk cId="3951461523" sldId="1117"/>
            <ac:spMk id="2" creationId="{0D611735-8F05-FAF9-9FF5-8C441E6ED15B}"/>
          </ac:spMkLst>
        </pc:spChg>
        <pc:spChg chg="del">
          <ac:chgData name="Marit Schouten" userId="805fe512-144b-4571-8fbe-0eff68f07394" providerId="ADAL" clId="{1EE4D8A3-FC32-497E-A23B-56A4DF700105}" dt="2023-12-06T17:05:12.722" v="581" actId="478"/>
          <ac:spMkLst>
            <pc:docMk/>
            <pc:sldMk cId="3951461523" sldId="1117"/>
            <ac:spMk id="4" creationId="{613265EC-32C9-4FD6-77FC-E074421CAC89}"/>
          </ac:spMkLst>
        </pc:spChg>
        <pc:picChg chg="mod">
          <ac:chgData name="Marit Schouten" userId="805fe512-144b-4571-8fbe-0eff68f07394" providerId="ADAL" clId="{1EE4D8A3-FC32-497E-A23B-56A4DF700105}" dt="2023-12-06T17:05:27.464" v="586" actId="1076"/>
          <ac:picMkLst>
            <pc:docMk/>
            <pc:sldMk cId="3951461523" sldId="1117"/>
            <ac:picMk id="6" creationId="{8ECB2E51-8B02-E452-8676-4826A77A8681}"/>
          </ac:picMkLst>
        </pc:picChg>
      </pc:sldChg>
      <pc:sldChg chg="modSp del mod">
        <pc:chgData name="Marit Schouten" userId="805fe512-144b-4571-8fbe-0eff68f07394" providerId="ADAL" clId="{1EE4D8A3-FC32-497E-A23B-56A4DF700105}" dt="2023-12-06T17:03:34.969" v="549" actId="47"/>
        <pc:sldMkLst>
          <pc:docMk/>
          <pc:sldMk cId="3052441382" sldId="1118"/>
        </pc:sldMkLst>
        <pc:spChg chg="mod">
          <ac:chgData name="Marit Schouten" userId="805fe512-144b-4571-8fbe-0eff68f07394" providerId="ADAL" clId="{1EE4D8A3-FC32-497E-A23B-56A4DF700105}" dt="2023-12-06T16:59:22.441" v="432" actId="1076"/>
          <ac:spMkLst>
            <pc:docMk/>
            <pc:sldMk cId="3052441382" sldId="1118"/>
            <ac:spMk id="2" creationId="{465C671A-9F4C-677A-A478-0D1466227353}"/>
          </ac:spMkLst>
        </pc:spChg>
      </pc:sldChg>
      <pc:sldChg chg="delSp modSp mod modClrScheme chgLayout">
        <pc:chgData name="Marit Schouten" userId="805fe512-144b-4571-8fbe-0eff68f07394" providerId="ADAL" clId="{1EE4D8A3-FC32-497E-A23B-56A4DF700105}" dt="2023-12-06T17:09:20.010" v="819" actId="478"/>
        <pc:sldMkLst>
          <pc:docMk/>
          <pc:sldMk cId="2904453221" sldId="1119"/>
        </pc:sldMkLst>
        <pc:spChg chg="del">
          <ac:chgData name="Marit Schouten" userId="805fe512-144b-4571-8fbe-0eff68f07394" providerId="ADAL" clId="{1EE4D8A3-FC32-497E-A23B-56A4DF700105}" dt="2023-12-06T17:08:38.823" v="812" actId="478"/>
          <ac:spMkLst>
            <pc:docMk/>
            <pc:sldMk cId="2904453221" sldId="1119"/>
            <ac:spMk id="4" creationId="{8FAD6691-6725-0159-D81C-A0958139D524}"/>
          </ac:spMkLst>
        </pc:spChg>
        <pc:spChg chg="del mod">
          <ac:chgData name="Marit Schouten" userId="805fe512-144b-4571-8fbe-0eff68f07394" providerId="ADAL" clId="{1EE4D8A3-FC32-497E-A23B-56A4DF700105}" dt="2023-12-06T17:09:20.010" v="819" actId="478"/>
          <ac:spMkLst>
            <pc:docMk/>
            <pc:sldMk cId="2904453221" sldId="1119"/>
            <ac:spMk id="15" creationId="{C450B3DA-C646-4769-B6CE-35CF630D41AF}"/>
          </ac:spMkLst>
        </pc:spChg>
      </pc:sldChg>
      <pc:sldChg chg="delSp modSp mod modClrScheme chgLayout modNotesTx">
        <pc:chgData name="Marit Schouten" userId="805fe512-144b-4571-8fbe-0eff68f07394" providerId="ADAL" clId="{1EE4D8A3-FC32-497E-A23B-56A4DF700105}" dt="2023-12-06T17:09:26.535" v="821" actId="20577"/>
        <pc:sldMkLst>
          <pc:docMk/>
          <pc:sldMk cId="216114991" sldId="1121"/>
        </pc:sldMkLst>
        <pc:spChg chg="del">
          <ac:chgData name="Marit Schouten" userId="805fe512-144b-4571-8fbe-0eff68f07394" providerId="ADAL" clId="{1EE4D8A3-FC32-497E-A23B-56A4DF700105}" dt="2023-12-06T17:09:14.070" v="817" actId="478"/>
          <ac:spMkLst>
            <pc:docMk/>
            <pc:sldMk cId="216114991" sldId="1121"/>
            <ac:spMk id="4" creationId="{66C921C3-2CED-8F79-50E2-537035773303}"/>
          </ac:spMkLst>
        </pc:spChg>
        <pc:picChg chg="mod">
          <ac:chgData name="Marit Schouten" userId="805fe512-144b-4571-8fbe-0eff68f07394" providerId="ADAL" clId="{1EE4D8A3-FC32-497E-A23B-56A4DF700105}" dt="2023-12-06T17:09:17.039" v="818" actId="1076"/>
          <ac:picMkLst>
            <pc:docMk/>
            <pc:sldMk cId="216114991" sldId="1121"/>
            <ac:picMk id="6" creationId="{3AC86191-4EAD-EC67-6D52-D548F3D57862}"/>
          </ac:picMkLst>
        </pc:picChg>
      </pc:sldChg>
      <pc:sldChg chg="addSp delSp modSp mod modClrScheme delAnim modAnim chgLayout">
        <pc:chgData name="Marit Schouten" userId="805fe512-144b-4571-8fbe-0eff68f07394" providerId="ADAL" clId="{1EE4D8A3-FC32-497E-A23B-56A4DF700105}" dt="2023-12-13T14:59:30.007" v="1039"/>
        <pc:sldMkLst>
          <pc:docMk/>
          <pc:sldMk cId="3247314425" sldId="1127"/>
        </pc:sldMkLst>
        <pc:spChg chg="mod ord">
          <ac:chgData name="Marit Schouten" userId="805fe512-144b-4571-8fbe-0eff68f07394" providerId="ADAL" clId="{1EE4D8A3-FC32-497E-A23B-56A4DF700105}" dt="2023-12-06T17:15:19.222" v="935" actId="1076"/>
          <ac:spMkLst>
            <pc:docMk/>
            <pc:sldMk cId="3247314425" sldId="1127"/>
            <ac:spMk id="2" creationId="{F0B1597E-0213-4E5B-8AFD-ADF1D8B4DDC9}"/>
          </ac:spMkLst>
        </pc:spChg>
        <pc:spChg chg="del">
          <ac:chgData name="Marit Schouten" userId="805fe512-144b-4571-8fbe-0eff68f07394" providerId="ADAL" clId="{1EE4D8A3-FC32-497E-A23B-56A4DF700105}" dt="2023-12-06T17:12:53.217" v="868" actId="478"/>
          <ac:spMkLst>
            <pc:docMk/>
            <pc:sldMk cId="3247314425" sldId="1127"/>
            <ac:spMk id="3" creationId="{8AC0E8FC-B2CC-8BCE-90B0-38B362C81930}"/>
          </ac:spMkLst>
        </pc:spChg>
        <pc:spChg chg="mod">
          <ac:chgData name="Marit Schouten" userId="805fe512-144b-4571-8fbe-0eff68f07394" providerId="ADAL" clId="{1EE4D8A3-FC32-497E-A23B-56A4DF700105}" dt="2023-12-13T14:59:15.586" v="1034" actId="14100"/>
          <ac:spMkLst>
            <pc:docMk/>
            <pc:sldMk cId="3247314425" sldId="1127"/>
            <ac:spMk id="4" creationId="{E491FF28-F1B2-E301-3EAC-E212BDBF5DA6}"/>
          </ac:spMkLst>
        </pc:spChg>
        <pc:spChg chg="mod">
          <ac:chgData name="Marit Schouten" userId="805fe512-144b-4571-8fbe-0eff68f07394" providerId="ADAL" clId="{1EE4D8A3-FC32-497E-A23B-56A4DF700105}" dt="2023-12-06T17:15:04.708" v="931" actId="113"/>
          <ac:spMkLst>
            <pc:docMk/>
            <pc:sldMk cId="3247314425" sldId="1127"/>
            <ac:spMk id="5" creationId="{B82D127B-6443-2603-7B8A-91E332D9EC38}"/>
          </ac:spMkLst>
        </pc:spChg>
        <pc:spChg chg="mod">
          <ac:chgData name="Marit Schouten" userId="805fe512-144b-4571-8fbe-0eff68f07394" providerId="ADAL" clId="{1EE4D8A3-FC32-497E-A23B-56A4DF700105}" dt="2023-12-06T17:16:50.168" v="960" actId="1076"/>
          <ac:spMkLst>
            <pc:docMk/>
            <pc:sldMk cId="3247314425" sldId="1127"/>
            <ac:spMk id="6" creationId="{52C11BC6-BFDA-BA88-DA30-2288CDCF58B5}"/>
          </ac:spMkLst>
        </pc:spChg>
        <pc:spChg chg="mod">
          <ac:chgData name="Marit Schouten" userId="805fe512-144b-4571-8fbe-0eff68f07394" providerId="ADAL" clId="{1EE4D8A3-FC32-497E-A23B-56A4DF700105}" dt="2023-12-06T17:15:10.493" v="933" actId="108"/>
          <ac:spMkLst>
            <pc:docMk/>
            <pc:sldMk cId="3247314425" sldId="1127"/>
            <ac:spMk id="7" creationId="{D5620A9A-F847-EC10-68C6-4704996E7BA1}"/>
          </ac:spMkLst>
        </pc:spChg>
        <pc:spChg chg="mod">
          <ac:chgData name="Marit Schouten" userId="805fe512-144b-4571-8fbe-0eff68f07394" providerId="ADAL" clId="{1EE4D8A3-FC32-497E-A23B-56A4DF700105}" dt="2023-12-06T17:15:13.726" v="934" actId="108"/>
          <ac:spMkLst>
            <pc:docMk/>
            <pc:sldMk cId="3247314425" sldId="1127"/>
            <ac:spMk id="8" creationId="{A4EF9337-11F0-467F-8960-8E7A530204FF}"/>
          </ac:spMkLst>
        </pc:spChg>
        <pc:spChg chg="add mod">
          <ac:chgData name="Marit Schouten" userId="805fe512-144b-4571-8fbe-0eff68f07394" providerId="ADAL" clId="{1EE4D8A3-FC32-497E-A23B-56A4DF700105}" dt="2023-12-06T17:16:59.559" v="963" actId="1076"/>
          <ac:spMkLst>
            <pc:docMk/>
            <pc:sldMk cId="3247314425" sldId="1127"/>
            <ac:spMk id="11" creationId="{D34FC3EB-DA8A-0371-9592-BC3377C5A28B}"/>
          </ac:spMkLst>
        </pc:spChg>
        <pc:spChg chg="add mod">
          <ac:chgData name="Marit Schouten" userId="805fe512-144b-4571-8fbe-0eff68f07394" providerId="ADAL" clId="{1EE4D8A3-FC32-497E-A23B-56A4DF700105}" dt="2023-12-06T17:16:46.127" v="957" actId="1076"/>
          <ac:spMkLst>
            <pc:docMk/>
            <pc:sldMk cId="3247314425" sldId="1127"/>
            <ac:spMk id="12" creationId="{38C6CA2E-DDB6-8099-E311-94B32CC1B731}"/>
          </ac:spMkLst>
        </pc:spChg>
        <pc:spChg chg="add del mod">
          <ac:chgData name="Marit Schouten" userId="805fe512-144b-4571-8fbe-0eff68f07394" providerId="ADAL" clId="{1EE4D8A3-FC32-497E-A23B-56A4DF700105}" dt="2023-12-06T17:16:55.927" v="962" actId="478"/>
          <ac:spMkLst>
            <pc:docMk/>
            <pc:sldMk cId="3247314425" sldId="1127"/>
            <ac:spMk id="14" creationId="{C30417A9-7A5E-AB80-C68D-7D410A7E7667}"/>
          </ac:spMkLst>
        </pc:spChg>
        <pc:spChg chg="mod">
          <ac:chgData name="Marit Schouten" userId="805fe512-144b-4571-8fbe-0eff68f07394" providerId="ADAL" clId="{1EE4D8A3-FC32-497E-A23B-56A4DF700105}" dt="2023-12-06T17:14:28.484" v="924" actId="404"/>
          <ac:spMkLst>
            <pc:docMk/>
            <pc:sldMk cId="3247314425" sldId="1127"/>
            <ac:spMk id="15" creationId="{C450B3DA-C646-4769-B6CE-35CF630D41AF}"/>
          </ac:spMkLst>
        </pc:spChg>
        <pc:spChg chg="add mod">
          <ac:chgData name="Marit Schouten" userId="805fe512-144b-4571-8fbe-0eff68f07394" providerId="ADAL" clId="{1EE4D8A3-FC32-497E-A23B-56A4DF700105}" dt="2023-12-06T17:16:54.552" v="961" actId="1076"/>
          <ac:spMkLst>
            <pc:docMk/>
            <pc:sldMk cId="3247314425" sldId="1127"/>
            <ac:spMk id="16" creationId="{7D064A4E-9450-3ED7-E179-72D0A772D3D0}"/>
          </ac:spMkLst>
        </pc:spChg>
        <pc:cxnChg chg="del mod">
          <ac:chgData name="Marit Schouten" userId="805fe512-144b-4571-8fbe-0eff68f07394" providerId="ADAL" clId="{1EE4D8A3-FC32-497E-A23B-56A4DF700105}" dt="2023-12-06T17:14:05.841" v="920" actId="478"/>
          <ac:cxnSpMkLst>
            <pc:docMk/>
            <pc:sldMk cId="3247314425" sldId="1127"/>
            <ac:cxnSpMk id="13" creationId="{238132B9-8595-66E1-89C3-11A6B9BF6F95}"/>
          </ac:cxnSpMkLst>
        </pc:cxnChg>
        <pc:cxnChg chg="del mod">
          <ac:chgData name="Marit Schouten" userId="805fe512-144b-4571-8fbe-0eff68f07394" providerId="ADAL" clId="{1EE4D8A3-FC32-497E-A23B-56A4DF700105}" dt="2023-12-06T17:15:25.844" v="936" actId="478"/>
          <ac:cxnSpMkLst>
            <pc:docMk/>
            <pc:sldMk cId="3247314425" sldId="1127"/>
            <ac:cxnSpMk id="19" creationId="{8AE6D27C-45CB-EE0F-859B-27F21EDDAE44}"/>
          </ac:cxnSpMkLst>
        </pc:cxnChg>
        <pc:cxnChg chg="del mod">
          <ac:chgData name="Marit Schouten" userId="805fe512-144b-4571-8fbe-0eff68f07394" providerId="ADAL" clId="{1EE4D8A3-FC32-497E-A23B-56A4DF700105}" dt="2023-12-06T17:15:26.679" v="937" actId="478"/>
          <ac:cxnSpMkLst>
            <pc:docMk/>
            <pc:sldMk cId="3247314425" sldId="1127"/>
            <ac:cxnSpMk id="23" creationId="{5261FB8B-08ED-070A-16CD-2DE9FE3E93CE}"/>
          </ac:cxnSpMkLst>
        </pc:cxnChg>
        <pc:cxnChg chg="del mod">
          <ac:chgData name="Marit Schouten" userId="805fe512-144b-4571-8fbe-0eff68f07394" providerId="ADAL" clId="{1EE4D8A3-FC32-497E-A23B-56A4DF700105}" dt="2023-12-06T17:15:27.487" v="938" actId="478"/>
          <ac:cxnSpMkLst>
            <pc:docMk/>
            <pc:sldMk cId="3247314425" sldId="1127"/>
            <ac:cxnSpMk id="26" creationId="{A6773D18-6CAC-196D-8D21-6602D9304DB0}"/>
          </ac:cxnSpMkLst>
        </pc:cxnChg>
      </pc:sldChg>
      <pc:sldChg chg="modSp mod modAnim">
        <pc:chgData name="Marit Schouten" userId="805fe512-144b-4571-8fbe-0eff68f07394" providerId="ADAL" clId="{1EE4D8A3-FC32-497E-A23B-56A4DF700105}" dt="2023-12-06T17:19:23.926" v="1010" actId="20577"/>
        <pc:sldMkLst>
          <pc:docMk/>
          <pc:sldMk cId="965177468" sldId="1130"/>
        </pc:sldMkLst>
        <pc:spChg chg="mod">
          <ac:chgData name="Marit Schouten" userId="805fe512-144b-4571-8fbe-0eff68f07394" providerId="ADAL" clId="{1EE4D8A3-FC32-497E-A23B-56A4DF700105}" dt="2023-12-06T17:19:15.598" v="1006" actId="113"/>
          <ac:spMkLst>
            <pc:docMk/>
            <pc:sldMk cId="965177468" sldId="1130"/>
            <ac:spMk id="2" creationId="{5DC2A20E-237F-F11B-870E-726625AFEA45}"/>
          </ac:spMkLst>
        </pc:spChg>
        <pc:spChg chg="mod">
          <ac:chgData name="Marit Schouten" userId="805fe512-144b-4571-8fbe-0eff68f07394" providerId="ADAL" clId="{1EE4D8A3-FC32-497E-A23B-56A4DF700105}" dt="2023-12-06T17:19:23.926" v="1010" actId="20577"/>
          <ac:spMkLst>
            <pc:docMk/>
            <pc:sldMk cId="965177468" sldId="1130"/>
            <ac:spMk id="3" creationId="{9EC72311-4CEB-B6C0-3FF3-8614105FB2C4}"/>
          </ac:spMkLst>
        </pc:spChg>
      </pc:sldChg>
      <pc:sldChg chg="modSp mod modClrScheme chgLayout modNotesTx">
        <pc:chgData name="Marit Schouten" userId="805fe512-144b-4571-8fbe-0eff68f07394" providerId="ADAL" clId="{1EE4D8A3-FC32-497E-A23B-56A4DF700105}" dt="2023-12-06T17:02:29.289" v="539" actId="20577"/>
        <pc:sldMkLst>
          <pc:docMk/>
          <pc:sldMk cId="1838464190" sldId="1131"/>
        </pc:sldMkLst>
        <pc:spChg chg="mod ord">
          <ac:chgData name="Marit Schouten" userId="805fe512-144b-4571-8fbe-0eff68f07394" providerId="ADAL" clId="{1EE4D8A3-FC32-497E-A23B-56A4DF700105}" dt="2023-12-06T16:59:34.460" v="433"/>
          <ac:spMkLst>
            <pc:docMk/>
            <pc:sldMk cId="1838464190" sldId="1131"/>
            <ac:spMk id="2" creationId="{C5A395B9-5E65-5E06-6BB8-D4007C0FE777}"/>
          </ac:spMkLst>
        </pc:spChg>
        <pc:spChg chg="mod ord">
          <ac:chgData name="Marit Schouten" userId="805fe512-144b-4571-8fbe-0eff68f07394" providerId="ADAL" clId="{1EE4D8A3-FC32-497E-A23B-56A4DF700105}" dt="2023-12-06T16:53:47.508" v="402" actId="1076"/>
          <ac:spMkLst>
            <pc:docMk/>
            <pc:sldMk cId="1838464190" sldId="1131"/>
            <ac:spMk id="3" creationId="{CE05098C-4FBA-6802-24B7-AA571FA69BFA}"/>
          </ac:spMkLst>
        </pc:spChg>
        <pc:spChg chg="mod">
          <ac:chgData name="Marit Schouten" userId="805fe512-144b-4571-8fbe-0eff68f07394" providerId="ADAL" clId="{1EE4D8A3-FC32-497E-A23B-56A4DF700105}" dt="2023-12-06T16:53:33.555" v="398" actId="1076"/>
          <ac:spMkLst>
            <pc:docMk/>
            <pc:sldMk cId="1838464190" sldId="1131"/>
            <ac:spMk id="7" creationId="{F6FA3599-A7CD-133E-9731-33CE98AD1735}"/>
          </ac:spMkLst>
        </pc:spChg>
        <pc:spChg chg="mod">
          <ac:chgData name="Marit Schouten" userId="805fe512-144b-4571-8fbe-0eff68f07394" providerId="ADAL" clId="{1EE4D8A3-FC32-497E-A23B-56A4DF700105}" dt="2023-12-06T16:53:26.608" v="397" actId="1076"/>
          <ac:spMkLst>
            <pc:docMk/>
            <pc:sldMk cId="1838464190" sldId="1131"/>
            <ac:spMk id="8" creationId="{31FF5678-FC63-DD25-85DB-5C332E4BBB46}"/>
          </ac:spMkLst>
        </pc:spChg>
        <pc:picChg chg="mod">
          <ac:chgData name="Marit Schouten" userId="805fe512-144b-4571-8fbe-0eff68f07394" providerId="ADAL" clId="{1EE4D8A3-FC32-497E-A23B-56A4DF700105}" dt="2023-12-06T16:53:47.508" v="402" actId="1076"/>
          <ac:picMkLst>
            <pc:docMk/>
            <pc:sldMk cId="1838464190" sldId="1131"/>
            <ac:picMk id="4" creationId="{E82F2036-FF04-ABDE-51CF-027E4C85352A}"/>
          </ac:picMkLst>
        </pc:picChg>
        <pc:picChg chg="mod">
          <ac:chgData name="Marit Schouten" userId="805fe512-144b-4571-8fbe-0eff68f07394" providerId="ADAL" clId="{1EE4D8A3-FC32-497E-A23B-56A4DF700105}" dt="2023-12-06T16:53:33.555" v="398" actId="1076"/>
          <ac:picMkLst>
            <pc:docMk/>
            <pc:sldMk cId="1838464190" sldId="1131"/>
            <ac:picMk id="5" creationId="{06461DE9-95F1-7442-6BBC-6A55E36642F1}"/>
          </ac:picMkLst>
        </pc:picChg>
        <pc:picChg chg="mod">
          <ac:chgData name="Marit Schouten" userId="805fe512-144b-4571-8fbe-0eff68f07394" providerId="ADAL" clId="{1EE4D8A3-FC32-497E-A23B-56A4DF700105}" dt="2023-12-06T16:53:26.608" v="397" actId="1076"/>
          <ac:picMkLst>
            <pc:docMk/>
            <pc:sldMk cId="1838464190" sldId="1131"/>
            <ac:picMk id="6" creationId="{B71D55D9-48FC-7A8D-B201-EF007430DF30}"/>
          </ac:picMkLst>
        </pc:picChg>
      </pc:sldChg>
      <pc:sldChg chg="addSp delSp modSp mod chgLayout">
        <pc:chgData name="Marit Schouten" userId="805fe512-144b-4571-8fbe-0eff68f07394" providerId="ADAL" clId="{1EE4D8A3-FC32-497E-A23B-56A4DF700105}" dt="2023-12-06T16:48:04.961" v="141" actId="207"/>
        <pc:sldMkLst>
          <pc:docMk/>
          <pc:sldMk cId="3311157842" sldId="1142"/>
        </pc:sldMkLst>
        <pc:spChg chg="mod ord">
          <ac:chgData name="Marit Schouten" userId="805fe512-144b-4571-8fbe-0eff68f07394" providerId="ADAL" clId="{1EE4D8A3-FC32-497E-A23B-56A4DF700105}" dt="2023-12-06T16:47:58.399" v="139" actId="113"/>
          <ac:spMkLst>
            <pc:docMk/>
            <pc:sldMk cId="3311157842" sldId="1142"/>
            <ac:spMk id="2" creationId="{2DCEC590-49D5-39F1-A986-4BE5777AF865}"/>
          </ac:spMkLst>
        </pc:spChg>
        <pc:spChg chg="mod">
          <ac:chgData name="Marit Schouten" userId="805fe512-144b-4571-8fbe-0eff68f07394" providerId="ADAL" clId="{1EE4D8A3-FC32-497E-A23B-56A4DF700105}" dt="2023-12-06T16:48:04.961" v="141" actId="207"/>
          <ac:spMkLst>
            <pc:docMk/>
            <pc:sldMk cId="3311157842" sldId="1142"/>
            <ac:spMk id="3" creationId="{8554254E-26C2-22DE-A81C-9C71EBAC7AB5}"/>
          </ac:spMkLst>
        </pc:spChg>
        <pc:spChg chg="add del mod ord">
          <ac:chgData name="Marit Schouten" userId="805fe512-144b-4571-8fbe-0eff68f07394" providerId="ADAL" clId="{1EE4D8A3-FC32-497E-A23B-56A4DF700105}" dt="2023-12-06T16:47:53.798" v="137" actId="478"/>
          <ac:spMkLst>
            <pc:docMk/>
            <pc:sldMk cId="3311157842" sldId="1142"/>
            <ac:spMk id="4" creationId="{052A544E-A587-CA8F-02D3-50FB1CEF9E07}"/>
          </ac:spMkLst>
        </pc:spChg>
        <pc:picChg chg="mod ord">
          <ac:chgData name="Marit Schouten" userId="805fe512-144b-4571-8fbe-0eff68f07394" providerId="ADAL" clId="{1EE4D8A3-FC32-497E-A23B-56A4DF700105}" dt="2023-12-06T16:47:51.630" v="136" actId="700"/>
          <ac:picMkLst>
            <pc:docMk/>
            <pc:sldMk cId="3311157842" sldId="1142"/>
            <ac:picMk id="8" creationId="{A7F73188-398C-B4D1-8B9A-4874F01973EC}"/>
          </ac:picMkLst>
        </pc:picChg>
      </pc:sldChg>
      <pc:sldChg chg="modSp mod modAnim">
        <pc:chgData name="Marit Schouten" userId="805fe512-144b-4571-8fbe-0eff68f07394" providerId="ADAL" clId="{1EE4D8A3-FC32-497E-A23B-56A4DF700105}" dt="2023-12-13T14:57:50.218" v="1026"/>
        <pc:sldMkLst>
          <pc:docMk/>
          <pc:sldMk cId="1524305143" sldId="1167"/>
        </pc:sldMkLst>
        <pc:spChg chg="mod">
          <ac:chgData name="Marit Schouten" userId="805fe512-144b-4571-8fbe-0eff68f07394" providerId="ADAL" clId="{1EE4D8A3-FC32-497E-A23B-56A4DF700105}" dt="2023-12-06T16:47:04.540" v="128" actId="2711"/>
          <ac:spMkLst>
            <pc:docMk/>
            <pc:sldMk cId="1524305143" sldId="1167"/>
            <ac:spMk id="3" creationId="{13951C9F-857C-F4E7-9B59-D04E5495927D}"/>
          </ac:spMkLst>
        </pc:spChg>
        <pc:spChg chg="mod">
          <ac:chgData name="Marit Schouten" userId="805fe512-144b-4571-8fbe-0eff68f07394" providerId="ADAL" clId="{1EE4D8A3-FC32-497E-A23B-56A4DF700105}" dt="2023-12-06T16:47:28.175" v="134" actId="115"/>
          <ac:spMkLst>
            <pc:docMk/>
            <pc:sldMk cId="1524305143" sldId="1167"/>
            <ac:spMk id="4" creationId="{904A6557-6D4D-5A59-7097-61F7868505EE}"/>
          </ac:spMkLst>
        </pc:spChg>
      </pc:sldChg>
      <pc:sldChg chg="modSp mod modAnim">
        <pc:chgData name="Marit Schouten" userId="805fe512-144b-4571-8fbe-0eff68f07394" providerId="ADAL" clId="{1EE4D8A3-FC32-497E-A23B-56A4DF700105}" dt="2023-12-13T14:57:55.569" v="1027"/>
        <pc:sldMkLst>
          <pc:docMk/>
          <pc:sldMk cId="4194935123" sldId="1168"/>
        </pc:sldMkLst>
        <pc:spChg chg="mod">
          <ac:chgData name="Marit Schouten" userId="805fe512-144b-4571-8fbe-0eff68f07394" providerId="ADAL" clId="{1EE4D8A3-FC32-497E-A23B-56A4DF700105}" dt="2023-12-06T16:47:07.133" v="130" actId="27636"/>
          <ac:spMkLst>
            <pc:docMk/>
            <pc:sldMk cId="4194935123" sldId="1168"/>
            <ac:spMk id="3" creationId="{1F07DBE8-CD9C-9FAC-D783-9EFBD42C2469}"/>
          </ac:spMkLst>
        </pc:spChg>
        <pc:spChg chg="mod">
          <ac:chgData name="Marit Schouten" userId="805fe512-144b-4571-8fbe-0eff68f07394" providerId="ADAL" clId="{1EE4D8A3-FC32-497E-A23B-56A4DF700105}" dt="2023-12-06T16:47:32.982" v="135" actId="108"/>
          <ac:spMkLst>
            <pc:docMk/>
            <pc:sldMk cId="4194935123" sldId="1168"/>
            <ac:spMk id="4" creationId="{ED81BEF1-1831-67ED-3A84-E65437D9A86C}"/>
          </ac:spMkLst>
        </pc:spChg>
      </pc:sldChg>
      <pc:sldChg chg="modSp mod modClrScheme chgLayout modNotesTx">
        <pc:chgData name="Marit Schouten" userId="805fe512-144b-4571-8fbe-0eff68f07394" providerId="ADAL" clId="{1EE4D8A3-FC32-497E-A23B-56A4DF700105}" dt="2023-12-06T16:49:40.147" v="162" actId="1076"/>
        <pc:sldMkLst>
          <pc:docMk/>
          <pc:sldMk cId="1600845049" sldId="1169"/>
        </pc:sldMkLst>
        <pc:spChg chg="mod ord">
          <ac:chgData name="Marit Schouten" userId="805fe512-144b-4571-8fbe-0eff68f07394" providerId="ADAL" clId="{1EE4D8A3-FC32-497E-A23B-56A4DF700105}" dt="2023-12-06T16:48:18.790" v="145" actId="113"/>
          <ac:spMkLst>
            <pc:docMk/>
            <pc:sldMk cId="1600845049" sldId="1169"/>
            <ac:spMk id="2" creationId="{F2612686-14DE-99CE-7D59-50985A3F6636}"/>
          </ac:spMkLst>
        </pc:spChg>
        <pc:spChg chg="mod">
          <ac:chgData name="Marit Schouten" userId="805fe512-144b-4571-8fbe-0eff68f07394" providerId="ADAL" clId="{1EE4D8A3-FC32-497E-A23B-56A4DF700105}" dt="2023-12-06T16:49:36.274" v="161" actId="1076"/>
          <ac:spMkLst>
            <pc:docMk/>
            <pc:sldMk cId="1600845049" sldId="1169"/>
            <ac:spMk id="5" creationId="{66B33F83-CBF3-9BE6-068D-C42BA8C00388}"/>
          </ac:spMkLst>
        </pc:spChg>
        <pc:spChg chg="mod">
          <ac:chgData name="Marit Schouten" userId="805fe512-144b-4571-8fbe-0eff68f07394" providerId="ADAL" clId="{1EE4D8A3-FC32-497E-A23B-56A4DF700105}" dt="2023-12-06T16:49:40.147" v="162" actId="1076"/>
          <ac:spMkLst>
            <pc:docMk/>
            <pc:sldMk cId="1600845049" sldId="1169"/>
            <ac:spMk id="6" creationId="{D508317B-206E-76C2-BF19-FA4DA78C0F43}"/>
          </ac:spMkLst>
        </pc:spChg>
        <pc:picChg chg="mod ord">
          <ac:chgData name="Marit Schouten" userId="805fe512-144b-4571-8fbe-0eff68f07394" providerId="ADAL" clId="{1EE4D8A3-FC32-497E-A23B-56A4DF700105}" dt="2023-12-06T16:48:23.493" v="146" actId="1076"/>
          <ac:picMkLst>
            <pc:docMk/>
            <pc:sldMk cId="1600845049" sldId="1169"/>
            <ac:picMk id="4" creationId="{C12D3668-930B-F103-FE0B-E323B568C72B}"/>
          </ac:picMkLst>
        </pc:picChg>
      </pc:sldChg>
      <pc:sldChg chg="delSp del mod delAnim">
        <pc:chgData name="Marit Schouten" userId="805fe512-144b-4571-8fbe-0eff68f07394" providerId="ADAL" clId="{1EE4D8A3-FC32-497E-A23B-56A4DF700105}" dt="2023-12-06T17:07:25.578" v="614" actId="47"/>
        <pc:sldMkLst>
          <pc:docMk/>
          <pc:sldMk cId="45800957" sldId="1170"/>
        </pc:sldMkLst>
        <pc:spChg chg="del">
          <ac:chgData name="Marit Schouten" userId="805fe512-144b-4571-8fbe-0eff68f07394" providerId="ADAL" clId="{1EE4D8A3-FC32-497E-A23B-56A4DF700105}" dt="2023-12-06T17:06:44.858" v="601" actId="21"/>
          <ac:spMkLst>
            <pc:docMk/>
            <pc:sldMk cId="45800957" sldId="1170"/>
            <ac:spMk id="3" creationId="{B2DBD9DF-326E-B9D5-FEE1-05F3C52FEF0C}"/>
          </ac:spMkLst>
        </pc:spChg>
      </pc:sldChg>
      <pc:sldChg chg="modSp mod modClrScheme chgLayout modNotesTx">
        <pc:chgData name="Marit Schouten" userId="805fe512-144b-4571-8fbe-0eff68f07394" providerId="ADAL" clId="{1EE4D8A3-FC32-497E-A23B-56A4DF700105}" dt="2023-12-13T15:35:47.462" v="2656" actId="113"/>
        <pc:sldMkLst>
          <pc:docMk/>
          <pc:sldMk cId="2602753305" sldId="1171"/>
        </pc:sldMkLst>
        <pc:spChg chg="mod ord">
          <ac:chgData name="Marit Schouten" userId="805fe512-144b-4571-8fbe-0eff68f07394" providerId="ADAL" clId="{1EE4D8A3-FC32-497E-A23B-56A4DF700105}" dt="2023-12-06T17:10:45.159" v="829" actId="1076"/>
          <ac:spMkLst>
            <pc:docMk/>
            <pc:sldMk cId="2602753305" sldId="1171"/>
            <ac:spMk id="2" creationId="{3C8C43A2-140B-297E-CDDB-8853FF4931AE}"/>
          </ac:spMkLst>
        </pc:spChg>
        <pc:spChg chg="mod">
          <ac:chgData name="Marit Schouten" userId="805fe512-144b-4571-8fbe-0eff68f07394" providerId="ADAL" clId="{1EE4D8A3-FC32-497E-A23B-56A4DF700105}" dt="2023-12-06T17:10:47.174" v="830" actId="1076"/>
          <ac:spMkLst>
            <pc:docMk/>
            <pc:sldMk cId="2602753305" sldId="1171"/>
            <ac:spMk id="6" creationId="{E289B4AD-525F-C23B-BC41-652EC834DF46}"/>
          </ac:spMkLst>
        </pc:spChg>
        <pc:picChg chg="mod ord">
          <ac:chgData name="Marit Schouten" userId="805fe512-144b-4571-8fbe-0eff68f07394" providerId="ADAL" clId="{1EE4D8A3-FC32-497E-A23B-56A4DF700105}" dt="2023-12-06T17:10:45.159" v="829" actId="1076"/>
          <ac:picMkLst>
            <pc:docMk/>
            <pc:sldMk cId="2602753305" sldId="1171"/>
            <ac:picMk id="5" creationId="{86196283-63D3-13C4-3440-DED959C35D0D}"/>
          </ac:picMkLst>
        </pc:picChg>
      </pc:sldChg>
      <pc:sldChg chg="addSp delSp modSp mod modClrScheme delAnim modAnim chgLayout modNotesTx">
        <pc:chgData name="Marit Schouten" userId="805fe512-144b-4571-8fbe-0eff68f07394" providerId="ADAL" clId="{1EE4D8A3-FC32-497E-A23B-56A4DF700105}" dt="2023-12-13T15:32:20.290" v="2562" actId="20577"/>
        <pc:sldMkLst>
          <pc:docMk/>
          <pc:sldMk cId="2374551181" sldId="1172"/>
        </pc:sldMkLst>
        <pc:spChg chg="mod ord">
          <ac:chgData name="Marit Schouten" userId="805fe512-144b-4571-8fbe-0eff68f07394" providerId="ADAL" clId="{1EE4D8A3-FC32-497E-A23B-56A4DF700105}" dt="2023-12-13T15:21:03.117" v="2315" actId="1076"/>
          <ac:spMkLst>
            <pc:docMk/>
            <pc:sldMk cId="2374551181" sldId="1172"/>
            <ac:spMk id="2" creationId="{B951EE97-4BFB-FFE0-A0CE-89DEEEFD08C2}"/>
          </ac:spMkLst>
        </pc:spChg>
        <pc:spChg chg="mod ord">
          <ac:chgData name="Marit Schouten" userId="805fe512-144b-4571-8fbe-0eff68f07394" providerId="ADAL" clId="{1EE4D8A3-FC32-497E-A23B-56A4DF700105}" dt="2023-12-13T15:21:11.641" v="2316" actId="1076"/>
          <ac:spMkLst>
            <pc:docMk/>
            <pc:sldMk cId="2374551181" sldId="1172"/>
            <ac:spMk id="3" creationId="{A256BB6F-0632-C1BF-BFA4-12B5C5FAAB57}"/>
          </ac:spMkLst>
        </pc:spChg>
        <pc:spChg chg="mod ord">
          <ac:chgData name="Marit Schouten" userId="805fe512-144b-4571-8fbe-0eff68f07394" providerId="ADAL" clId="{1EE4D8A3-FC32-497E-A23B-56A4DF700105}" dt="2023-12-13T15:21:11.641" v="2316" actId="1076"/>
          <ac:spMkLst>
            <pc:docMk/>
            <pc:sldMk cId="2374551181" sldId="1172"/>
            <ac:spMk id="4" creationId="{6AD116CB-1F0E-2001-3512-82D1BFC45EE5}"/>
          </ac:spMkLst>
        </pc:spChg>
        <pc:spChg chg="del mod ord">
          <ac:chgData name="Marit Schouten" userId="805fe512-144b-4571-8fbe-0eff68f07394" providerId="ADAL" clId="{1EE4D8A3-FC32-497E-A23B-56A4DF700105}" dt="2023-12-06T17:18:24.735" v="993" actId="478"/>
          <ac:spMkLst>
            <pc:docMk/>
            <pc:sldMk cId="2374551181" sldId="1172"/>
            <ac:spMk id="5" creationId="{1C4CC7FD-9B5F-19A8-8986-6C03B2DD4C8E}"/>
          </ac:spMkLst>
        </pc:spChg>
        <pc:spChg chg="add del mod">
          <ac:chgData name="Marit Schouten" userId="805fe512-144b-4571-8fbe-0eff68f07394" providerId="ADAL" clId="{1EE4D8A3-FC32-497E-A23B-56A4DF700105}" dt="2023-12-13T15:12:56.138" v="1073" actId="478"/>
          <ac:spMkLst>
            <pc:docMk/>
            <pc:sldMk cId="2374551181" sldId="1172"/>
            <ac:spMk id="5" creationId="{D055D246-716C-D6BA-C998-7705A96AF913}"/>
          </ac:spMkLst>
        </pc:spChg>
        <pc:spChg chg="mod ord">
          <ac:chgData name="Marit Schouten" userId="805fe512-144b-4571-8fbe-0eff68f07394" providerId="ADAL" clId="{1EE4D8A3-FC32-497E-A23B-56A4DF700105}" dt="2023-12-13T15:21:15.746" v="2317" actId="1076"/>
          <ac:spMkLst>
            <pc:docMk/>
            <pc:sldMk cId="2374551181" sldId="1172"/>
            <ac:spMk id="6" creationId="{C028058B-4962-0D02-EA33-704C899043F1}"/>
          </ac:spMkLst>
        </pc:spChg>
        <pc:spChg chg="add mod">
          <ac:chgData name="Marit Schouten" userId="805fe512-144b-4571-8fbe-0eff68f07394" providerId="ADAL" clId="{1EE4D8A3-FC32-497E-A23B-56A4DF700105}" dt="2023-12-13T15:21:15.746" v="2317" actId="1076"/>
          <ac:spMkLst>
            <pc:docMk/>
            <pc:sldMk cId="2374551181" sldId="1172"/>
            <ac:spMk id="7" creationId="{E8B5D941-805E-982E-9D7D-AA149502DB27}"/>
          </ac:spMkLst>
        </pc:spChg>
        <pc:spChg chg="mod">
          <ac:chgData name="Marit Schouten" userId="805fe512-144b-4571-8fbe-0eff68f07394" providerId="ADAL" clId="{1EE4D8A3-FC32-497E-A23B-56A4DF700105}" dt="2023-12-13T15:21:21.233" v="2318" actId="1076"/>
          <ac:spMkLst>
            <pc:docMk/>
            <pc:sldMk cId="2374551181" sldId="1172"/>
            <ac:spMk id="8" creationId="{3586B8F6-7D06-E10C-C875-EEF10B977704}"/>
          </ac:spMkLst>
        </pc:spChg>
        <pc:spChg chg="add mod">
          <ac:chgData name="Marit Schouten" userId="805fe512-144b-4571-8fbe-0eff68f07394" providerId="ADAL" clId="{1EE4D8A3-FC32-497E-A23B-56A4DF700105}" dt="2023-12-13T15:16:41.722" v="1719" actId="1076"/>
          <ac:spMkLst>
            <pc:docMk/>
            <pc:sldMk cId="2374551181" sldId="1172"/>
            <ac:spMk id="10" creationId="{759F1D0F-5F91-3CC6-90AF-B03D8EB88B30}"/>
          </ac:spMkLst>
        </pc:spChg>
        <pc:spChg chg="add mod">
          <ac:chgData name="Marit Schouten" userId="805fe512-144b-4571-8fbe-0eff68f07394" providerId="ADAL" clId="{1EE4D8A3-FC32-497E-A23B-56A4DF700105}" dt="2023-12-13T15:16:54.987" v="1734" actId="1076"/>
          <ac:spMkLst>
            <pc:docMk/>
            <pc:sldMk cId="2374551181" sldId="1172"/>
            <ac:spMk id="11" creationId="{1B0E539A-582D-56E1-435C-6D71C5953CE4}"/>
          </ac:spMkLst>
        </pc:spChg>
        <pc:spChg chg="add mod">
          <ac:chgData name="Marit Schouten" userId="805fe512-144b-4571-8fbe-0eff68f07394" providerId="ADAL" clId="{1EE4D8A3-FC32-497E-A23B-56A4DF700105}" dt="2023-12-13T15:21:30.752" v="2322" actId="1076"/>
          <ac:spMkLst>
            <pc:docMk/>
            <pc:sldMk cId="2374551181" sldId="1172"/>
            <ac:spMk id="12" creationId="{B9FD34DF-741B-3D9F-C1E8-FF1CE6C4BEF7}"/>
          </ac:spMkLst>
        </pc:spChg>
        <pc:spChg chg="add mod">
          <ac:chgData name="Marit Schouten" userId="805fe512-144b-4571-8fbe-0eff68f07394" providerId="ADAL" clId="{1EE4D8A3-FC32-497E-A23B-56A4DF700105}" dt="2023-12-13T15:21:30.752" v="2322" actId="1076"/>
          <ac:spMkLst>
            <pc:docMk/>
            <pc:sldMk cId="2374551181" sldId="1172"/>
            <ac:spMk id="13" creationId="{37D47729-1977-A9F5-D1A8-3FDE66A35596}"/>
          </ac:spMkLst>
        </pc:spChg>
        <pc:picChg chg="mod">
          <ac:chgData name="Marit Schouten" userId="805fe512-144b-4571-8fbe-0eff68f07394" providerId="ADAL" clId="{1EE4D8A3-FC32-497E-A23B-56A4DF700105}" dt="2023-12-13T15:21:27.338" v="2321" actId="1076"/>
          <ac:picMkLst>
            <pc:docMk/>
            <pc:sldMk cId="2374551181" sldId="1172"/>
            <ac:picMk id="9" creationId="{B58568A2-9902-CF94-10F4-C3D2FE00A90A}"/>
          </ac:picMkLst>
        </pc:picChg>
      </pc:sldChg>
      <pc:sldChg chg="modSp mod">
        <pc:chgData name="Marit Schouten" userId="805fe512-144b-4571-8fbe-0eff68f07394" providerId="ADAL" clId="{1EE4D8A3-FC32-497E-A23B-56A4DF700105}" dt="2023-12-06T17:17:18.772" v="964" actId="207"/>
        <pc:sldMkLst>
          <pc:docMk/>
          <pc:sldMk cId="134741967" sldId="1173"/>
        </pc:sldMkLst>
        <pc:spChg chg="mod">
          <ac:chgData name="Marit Schouten" userId="805fe512-144b-4571-8fbe-0eff68f07394" providerId="ADAL" clId="{1EE4D8A3-FC32-497E-A23B-56A4DF700105}" dt="2023-12-06T17:17:18.772" v="964" actId="207"/>
          <ac:spMkLst>
            <pc:docMk/>
            <pc:sldMk cId="134741967" sldId="1173"/>
            <ac:spMk id="5" creationId="{624EE7E7-2EB8-77F0-071E-41F76E2DC891}"/>
          </ac:spMkLst>
        </pc:spChg>
      </pc:sldChg>
      <pc:sldChg chg="addSp delSp modSp add mod modNotesTx">
        <pc:chgData name="Marit Schouten" userId="805fe512-144b-4571-8fbe-0eff68f07394" providerId="ADAL" clId="{1EE4D8A3-FC32-497E-A23B-56A4DF700105}" dt="2023-12-06T17:08:03.416" v="778" actId="20577"/>
        <pc:sldMkLst>
          <pc:docMk/>
          <pc:sldMk cId="4247160869" sldId="2033"/>
        </pc:sldMkLst>
        <pc:spChg chg="del">
          <ac:chgData name="Marit Schouten" userId="805fe512-144b-4571-8fbe-0eff68f07394" providerId="ADAL" clId="{1EE4D8A3-FC32-497E-A23B-56A4DF700105}" dt="2023-12-06T17:03:08.609" v="543" actId="478"/>
          <ac:spMkLst>
            <pc:docMk/>
            <pc:sldMk cId="4247160869" sldId="2033"/>
            <ac:spMk id="5" creationId="{B11B776B-778B-6ECF-62C9-44B3893273F3}"/>
          </ac:spMkLst>
        </pc:spChg>
        <pc:graphicFrameChg chg="add mod">
          <ac:chgData name="Marit Schouten" userId="805fe512-144b-4571-8fbe-0eff68f07394" providerId="ADAL" clId="{1EE4D8A3-FC32-497E-A23B-56A4DF700105}" dt="2023-12-06T17:03:29.333" v="548"/>
          <ac:graphicFrameMkLst>
            <pc:docMk/>
            <pc:sldMk cId="4247160869" sldId="2033"/>
            <ac:graphicFrameMk id="3" creationId="{13AF29F3-D1EF-DC8C-C797-5935D63109E8}"/>
          </ac:graphicFrameMkLst>
        </pc:graphicFrameChg>
      </pc:sldChg>
      <pc:sldChg chg="modSp add mod ord">
        <pc:chgData name="Marit Schouten" userId="805fe512-144b-4571-8fbe-0eff68f07394" providerId="ADAL" clId="{1EE4D8A3-FC32-497E-A23B-56A4DF700105}" dt="2023-12-06T16:37:23.091" v="27" actId="20577"/>
        <pc:sldMkLst>
          <pc:docMk/>
          <pc:sldMk cId="1868043699" sldId="2039"/>
        </pc:sldMkLst>
        <pc:spChg chg="mod">
          <ac:chgData name="Marit Schouten" userId="805fe512-144b-4571-8fbe-0eff68f07394" providerId="ADAL" clId="{1EE4D8A3-FC32-497E-A23B-56A4DF700105}" dt="2023-12-06T16:37:23.091" v="27" actId="20577"/>
          <ac:spMkLst>
            <pc:docMk/>
            <pc:sldMk cId="1868043699" sldId="2039"/>
            <ac:spMk id="3" creationId="{DA3E5898-0544-401F-7039-60826096A960}"/>
          </ac:spMkLst>
        </pc:spChg>
      </pc:sldChg>
      <pc:sldChg chg="addSp modSp add mod ord">
        <pc:chgData name="Marit Schouten" userId="805fe512-144b-4571-8fbe-0eff68f07394" providerId="ADAL" clId="{1EE4D8A3-FC32-497E-A23B-56A4DF700105}" dt="2023-12-06T16:45:21.070" v="92" actId="20577"/>
        <pc:sldMkLst>
          <pc:docMk/>
          <pc:sldMk cId="1667233569" sldId="2040"/>
        </pc:sldMkLst>
        <pc:spChg chg="mod">
          <ac:chgData name="Marit Schouten" userId="805fe512-144b-4571-8fbe-0eff68f07394" providerId="ADAL" clId="{1EE4D8A3-FC32-497E-A23B-56A4DF700105}" dt="2023-12-06T16:44:53.639" v="72" actId="115"/>
          <ac:spMkLst>
            <pc:docMk/>
            <pc:sldMk cId="1667233569" sldId="2040"/>
            <ac:spMk id="3" creationId="{9AFFFFDE-4587-E180-EAE1-550EA1C44EB2}"/>
          </ac:spMkLst>
        </pc:spChg>
        <pc:spChg chg="mod">
          <ac:chgData name="Marit Schouten" userId="805fe512-144b-4571-8fbe-0eff68f07394" providerId="ADAL" clId="{1EE4D8A3-FC32-497E-A23B-56A4DF700105}" dt="2023-12-06T16:45:21.070" v="92" actId="20577"/>
          <ac:spMkLst>
            <pc:docMk/>
            <pc:sldMk cId="1667233569" sldId="2040"/>
            <ac:spMk id="5" creationId="{D9D7B71C-9B85-4BB8-0975-EF44F2FD80B7}"/>
          </ac:spMkLst>
        </pc:spChg>
        <pc:picChg chg="add mod">
          <ac:chgData name="Marit Schouten" userId="805fe512-144b-4571-8fbe-0eff68f07394" providerId="ADAL" clId="{1EE4D8A3-FC32-497E-A23B-56A4DF700105}" dt="2023-12-06T16:44:30.659" v="49" actId="1076"/>
          <ac:picMkLst>
            <pc:docMk/>
            <pc:sldMk cId="1667233569" sldId="2040"/>
            <ac:picMk id="2" creationId="{1ECC944F-9321-FEA2-BF0C-1A9E1841D675}"/>
          </ac:picMkLst>
        </pc:picChg>
        <pc:picChg chg="mod">
          <ac:chgData name="Marit Schouten" userId="805fe512-144b-4571-8fbe-0eff68f07394" providerId="ADAL" clId="{1EE4D8A3-FC32-497E-A23B-56A4DF700105}" dt="2023-12-06T16:44:26.148" v="48" actId="1076"/>
          <ac:picMkLst>
            <pc:docMk/>
            <pc:sldMk cId="1667233569" sldId="2040"/>
            <ac:picMk id="6" creationId="{A3206F9E-4D0C-74CD-EFF7-A771F5220B46}"/>
          </ac:picMkLst>
        </pc:picChg>
      </pc:sldChg>
      <pc:sldChg chg="modSp add mod ord modClrScheme chgLayout modNotesTx">
        <pc:chgData name="Marit Schouten" userId="805fe512-144b-4571-8fbe-0eff68f07394" providerId="ADAL" clId="{1EE4D8A3-FC32-497E-A23B-56A4DF700105}" dt="2023-12-13T15:42:00.503" v="3193" actId="20577"/>
        <pc:sldMkLst>
          <pc:docMk/>
          <pc:sldMk cId="3548560571" sldId="2041"/>
        </pc:sldMkLst>
        <pc:spChg chg="mod">
          <ac:chgData name="Marit Schouten" userId="805fe512-144b-4571-8fbe-0eff68f07394" providerId="ADAL" clId="{1EE4D8A3-FC32-497E-A23B-56A4DF700105}" dt="2023-12-06T16:45:49.254" v="100" actId="404"/>
          <ac:spMkLst>
            <pc:docMk/>
            <pc:sldMk cId="3548560571" sldId="2041"/>
            <ac:spMk id="2" creationId="{7520D970-FA93-8292-3ED5-FC460FC85270}"/>
          </ac:spMkLst>
        </pc:spChg>
        <pc:spChg chg="mod">
          <ac:chgData name="Marit Schouten" userId="805fe512-144b-4571-8fbe-0eff68f07394" providerId="ADAL" clId="{1EE4D8A3-FC32-497E-A23B-56A4DF700105}" dt="2023-12-06T16:45:36.572" v="93" actId="1582"/>
          <ac:spMkLst>
            <pc:docMk/>
            <pc:sldMk cId="3548560571" sldId="2041"/>
            <ac:spMk id="4" creationId="{4198665B-2601-FB42-2ED3-7A562E94714E}"/>
          </ac:spMkLst>
        </pc:spChg>
      </pc:sldChg>
      <pc:sldChg chg="modSp add mod ord modClrScheme chgLayout modNotesTx">
        <pc:chgData name="Marit Schouten" userId="805fe512-144b-4571-8fbe-0eff68f07394" providerId="ADAL" clId="{1EE4D8A3-FC32-497E-A23B-56A4DF700105}" dt="2023-12-06T17:20:04.622" v="1020" actId="1076"/>
        <pc:sldMkLst>
          <pc:docMk/>
          <pc:sldMk cId="3563826174" sldId="2042"/>
        </pc:sldMkLst>
        <pc:spChg chg="mod ord">
          <ac:chgData name="Marit Schouten" userId="805fe512-144b-4571-8fbe-0eff68f07394" providerId="ADAL" clId="{1EE4D8A3-FC32-497E-A23B-56A4DF700105}" dt="2023-12-06T17:20:01.074" v="1019" actId="113"/>
          <ac:spMkLst>
            <pc:docMk/>
            <pc:sldMk cId="3563826174" sldId="2042"/>
            <ac:spMk id="2" creationId="{CD6BF206-F9A5-ADEF-0FF5-96416246C907}"/>
          </ac:spMkLst>
        </pc:spChg>
        <pc:spChg chg="mod">
          <ac:chgData name="Marit Schouten" userId="805fe512-144b-4571-8fbe-0eff68f07394" providerId="ADAL" clId="{1EE4D8A3-FC32-497E-A23B-56A4DF700105}" dt="2023-12-06T17:20:04.622" v="1020" actId="1076"/>
          <ac:spMkLst>
            <pc:docMk/>
            <pc:sldMk cId="3563826174" sldId="2042"/>
            <ac:spMk id="3" creationId="{6777BA6D-D5D3-5F36-9EC1-E43439E66482}"/>
          </ac:spMkLst>
        </pc:spChg>
        <pc:picChg chg="mod ord">
          <ac:chgData name="Marit Schouten" userId="805fe512-144b-4571-8fbe-0eff68f07394" providerId="ADAL" clId="{1EE4D8A3-FC32-497E-A23B-56A4DF700105}" dt="2023-12-06T17:19:58.476" v="1017" actId="1076"/>
          <ac:picMkLst>
            <pc:docMk/>
            <pc:sldMk cId="3563826174" sldId="2042"/>
            <ac:picMk id="5" creationId="{8DE7F5CD-8DD0-7B96-44EB-D8467EA56399}"/>
          </ac:picMkLst>
        </pc:picChg>
      </pc:sldChg>
      <pc:sldChg chg="addSp modSp add mod modAnim">
        <pc:chgData name="Marit Schouten" userId="805fe512-144b-4571-8fbe-0eff68f07394" providerId="ADAL" clId="{1EE4D8A3-FC32-497E-A23B-56A4DF700105}" dt="2023-12-06T17:08:16.336" v="802" actId="20577"/>
        <pc:sldMkLst>
          <pc:docMk/>
          <pc:sldMk cId="1155276687" sldId="2043"/>
        </pc:sldMkLst>
        <pc:spChg chg="add mod">
          <ac:chgData name="Marit Schouten" userId="805fe512-144b-4571-8fbe-0eff68f07394" providerId="ADAL" clId="{1EE4D8A3-FC32-497E-A23B-56A4DF700105}" dt="2023-12-06T17:08:16.336" v="802" actId="20577"/>
          <ac:spMkLst>
            <pc:docMk/>
            <pc:sldMk cId="1155276687" sldId="2043"/>
            <ac:spMk id="5" creationId="{6E0BD40D-3CA6-1309-B1D9-A70722B14CCA}"/>
          </ac:spMkLst>
        </pc:spChg>
      </pc:sldChg>
      <pc:sldChg chg="add del">
        <pc:chgData name="Marit Schouten" userId="805fe512-144b-4571-8fbe-0eff68f07394" providerId="ADAL" clId="{1EE4D8A3-FC32-497E-A23B-56A4DF700105}" dt="2023-12-06T17:06:36.233" v="599" actId="47"/>
        <pc:sldMkLst>
          <pc:docMk/>
          <pc:sldMk cId="1702609025" sldId="2043"/>
        </pc:sldMkLst>
      </pc:sldChg>
      <pc:sldChg chg="addSp delSp modSp new mod modClrScheme chgLayout modNotesTx">
        <pc:chgData name="Marit Schouten" userId="805fe512-144b-4571-8fbe-0eff68f07394" providerId="ADAL" clId="{1EE4D8A3-FC32-497E-A23B-56A4DF700105}" dt="2023-12-13T15:35:34.228" v="2640" actId="20577"/>
        <pc:sldMkLst>
          <pc:docMk/>
          <pc:sldMk cId="2410120785" sldId="2044"/>
        </pc:sldMkLst>
        <pc:spChg chg="del">
          <ac:chgData name="Marit Schouten" userId="805fe512-144b-4571-8fbe-0eff68f07394" providerId="ADAL" clId="{1EE4D8A3-FC32-497E-A23B-56A4DF700105}" dt="2023-12-13T15:35:17.843" v="2638" actId="700"/>
          <ac:spMkLst>
            <pc:docMk/>
            <pc:sldMk cId="2410120785" sldId="2044"/>
            <ac:spMk id="2" creationId="{420D0329-AFBD-A28E-47CC-557B1A3BEF62}"/>
          </ac:spMkLst>
        </pc:spChg>
        <pc:spChg chg="del">
          <ac:chgData name="Marit Schouten" userId="805fe512-144b-4571-8fbe-0eff68f07394" providerId="ADAL" clId="{1EE4D8A3-FC32-497E-A23B-56A4DF700105}" dt="2023-12-13T15:35:17.843" v="2638" actId="700"/>
          <ac:spMkLst>
            <pc:docMk/>
            <pc:sldMk cId="2410120785" sldId="2044"/>
            <ac:spMk id="3" creationId="{AF5D1FFD-7456-1795-C20B-37C53DAACA7D}"/>
          </ac:spMkLst>
        </pc:spChg>
        <pc:picChg chg="add mod">
          <ac:chgData name="Marit Schouten" userId="805fe512-144b-4571-8fbe-0eff68f07394" providerId="ADAL" clId="{1EE4D8A3-FC32-497E-A23B-56A4DF700105}" dt="2023-12-13T15:35:11.251" v="2637" actId="1076"/>
          <ac:picMkLst>
            <pc:docMk/>
            <pc:sldMk cId="2410120785" sldId="2044"/>
            <ac:picMk id="5" creationId="{9DAB2A57-45BA-B93F-4B18-F9D15C01639D}"/>
          </ac:picMkLst>
        </pc:picChg>
      </pc:sldChg>
      <pc:sldChg chg="addSp modSp new mod modNotesTx">
        <pc:chgData name="Marit Schouten" userId="805fe512-144b-4571-8fbe-0eff68f07394" providerId="ADAL" clId="{1EE4D8A3-FC32-497E-A23B-56A4DF700105}" dt="2023-12-13T15:37:29.435" v="2662" actId="20577"/>
        <pc:sldMkLst>
          <pc:docMk/>
          <pc:sldMk cId="558298881" sldId="2045"/>
        </pc:sldMkLst>
        <pc:picChg chg="add mod">
          <ac:chgData name="Marit Schouten" userId="805fe512-144b-4571-8fbe-0eff68f07394" providerId="ADAL" clId="{1EE4D8A3-FC32-497E-A23B-56A4DF700105}" dt="2023-12-13T15:37:20.293" v="2660" actId="1076"/>
          <ac:picMkLst>
            <pc:docMk/>
            <pc:sldMk cId="558298881" sldId="2045"/>
            <ac:picMk id="3" creationId="{AD3B912A-032C-E2D4-40BB-17FFAC69559F}"/>
          </ac:picMkLst>
        </pc:picChg>
      </pc:sldChg>
      <pc:sldMasterChg chg="delSldLayout">
        <pc:chgData name="Marit Schouten" userId="805fe512-144b-4571-8fbe-0eff68f07394" providerId="ADAL" clId="{1EE4D8A3-FC32-497E-A23B-56A4DF700105}" dt="2023-12-06T17:06:36.233" v="599" actId="47"/>
        <pc:sldMasterMkLst>
          <pc:docMk/>
          <pc:sldMasterMk cId="112549224" sldId="2147483672"/>
        </pc:sldMasterMkLst>
        <pc:sldLayoutChg chg="del">
          <pc:chgData name="Marit Schouten" userId="805fe512-144b-4571-8fbe-0eff68f07394" providerId="ADAL" clId="{1EE4D8A3-FC32-497E-A23B-56A4DF700105}" dt="2023-12-06T17:06:36.233" v="599" actId="47"/>
          <pc:sldLayoutMkLst>
            <pc:docMk/>
            <pc:sldMasterMk cId="112549224" sldId="2147483672"/>
            <pc:sldLayoutMk cId="2201656432" sldId="2147483683"/>
          </pc:sldLayoutMkLst>
        </pc:sldLayoutChg>
      </pc:sldMasterChg>
    </pc:docChg>
  </pc:docChgLst>
  <pc:docChgLst>
    <pc:chgData name="Daan Stuijfzand" userId="S::86547dst@eur.nl::129c38ca-2abb-4ea0-945a-d3cf8e396931" providerId="AD" clId="Web-{07F822E4-6842-4434-85AE-DE64B43C4E92}"/>
    <pc:docChg chg="modSld">
      <pc:chgData name="Daan Stuijfzand" userId="S::86547dst@eur.nl::129c38ca-2abb-4ea0-945a-d3cf8e396931" providerId="AD" clId="Web-{07F822E4-6842-4434-85AE-DE64B43C4E92}" dt="2023-02-27T15:55:36.349" v="139"/>
      <pc:docMkLst>
        <pc:docMk/>
      </pc:docMkLst>
      <pc:sldChg chg="modSp mod modClrScheme addAnim delAnim chgLayout">
        <pc:chgData name="Daan Stuijfzand" userId="S::86547dst@eur.nl::129c38ca-2abb-4ea0-945a-d3cf8e396931" providerId="AD" clId="Web-{07F822E4-6842-4434-85AE-DE64B43C4E92}" dt="2023-02-27T15:41:08.537" v="66" actId="14100"/>
        <pc:sldMkLst>
          <pc:docMk/>
          <pc:sldMk cId="3266566858" sldId="279"/>
        </pc:sldMkLst>
        <pc:spChg chg="mod ord">
          <ac:chgData name="Daan Stuijfzand" userId="S::86547dst@eur.nl::129c38ca-2abb-4ea0-945a-d3cf8e396931" providerId="AD" clId="Web-{07F822E4-6842-4434-85AE-DE64B43C4E92}" dt="2023-02-27T15:41:08.537" v="66" actId="14100"/>
          <ac:spMkLst>
            <pc:docMk/>
            <pc:sldMk cId="3266566858" sldId="279"/>
            <ac:spMk id="2" creationId="{178901D9-A22C-40A2-A21A-E35BB551D267}"/>
          </ac:spMkLst>
        </pc:spChg>
        <pc:spChg chg="mod ord">
          <ac:chgData name="Daan Stuijfzand" userId="S::86547dst@eur.nl::129c38ca-2abb-4ea0-945a-d3cf8e396931" providerId="AD" clId="Web-{07F822E4-6842-4434-85AE-DE64B43C4E92}" dt="2023-02-27T15:41:06.318" v="65" actId="20577"/>
          <ac:spMkLst>
            <pc:docMk/>
            <pc:sldMk cId="3266566858" sldId="279"/>
            <ac:spMk id="3" creationId="{C5EC5913-D286-4B3A-BB48-7CFCC28AB58B}"/>
          </ac:spMkLst>
        </pc:spChg>
      </pc:sldChg>
      <pc:sldChg chg="addSp delSp modSp mod modClrScheme chgLayout">
        <pc:chgData name="Daan Stuijfzand" userId="S::86547dst@eur.nl::129c38ca-2abb-4ea0-945a-d3cf8e396931" providerId="AD" clId="Web-{07F822E4-6842-4434-85AE-DE64B43C4E92}" dt="2023-02-27T15:38:20.609" v="51" actId="1076"/>
        <pc:sldMkLst>
          <pc:docMk/>
          <pc:sldMk cId="208371859" sldId="280"/>
        </pc:sldMkLst>
        <pc:spChg chg="mod ord">
          <ac:chgData name="Daan Stuijfzand" userId="S::86547dst@eur.nl::129c38ca-2abb-4ea0-945a-d3cf8e396931" providerId="AD" clId="Web-{07F822E4-6842-4434-85AE-DE64B43C4E92}" dt="2023-02-27T15:37:54.764" v="47" actId="1076"/>
          <ac:spMkLst>
            <pc:docMk/>
            <pc:sldMk cId="208371859" sldId="280"/>
            <ac:spMk id="2" creationId="{08FECD9E-803F-43E7-A093-413BD8A75192}"/>
          </ac:spMkLst>
        </pc:spChg>
        <pc:spChg chg="add del mod ord">
          <ac:chgData name="Daan Stuijfzand" userId="S::86547dst@eur.nl::129c38ca-2abb-4ea0-945a-d3cf8e396931" providerId="AD" clId="Web-{07F822E4-6842-4434-85AE-DE64B43C4E92}" dt="2023-02-27T15:35:46.088" v="26"/>
          <ac:spMkLst>
            <pc:docMk/>
            <pc:sldMk cId="208371859" sldId="280"/>
            <ac:spMk id="3" creationId="{B85E3EA4-F50C-D11B-D00E-1D2E2DC98945}"/>
          </ac:spMkLst>
        </pc:spChg>
        <pc:spChg chg="add del mod ord">
          <ac:chgData name="Daan Stuijfzand" userId="S::86547dst@eur.nl::129c38ca-2abb-4ea0-945a-d3cf8e396931" providerId="AD" clId="Web-{07F822E4-6842-4434-85AE-DE64B43C4E92}" dt="2023-02-27T15:35:49.791" v="27"/>
          <ac:spMkLst>
            <pc:docMk/>
            <pc:sldMk cId="208371859" sldId="280"/>
            <ac:spMk id="4" creationId="{F9139855-91B8-B8AE-BC3E-E6A270731D46}"/>
          </ac:spMkLst>
        </pc:spChg>
        <pc:spChg chg="mod">
          <ac:chgData name="Daan Stuijfzand" userId="S::86547dst@eur.nl::129c38ca-2abb-4ea0-945a-d3cf8e396931" providerId="AD" clId="Web-{07F822E4-6842-4434-85AE-DE64B43C4E92}" dt="2023-02-27T15:37:34.467" v="46" actId="1076"/>
          <ac:spMkLst>
            <pc:docMk/>
            <pc:sldMk cId="208371859" sldId="280"/>
            <ac:spMk id="6" creationId="{647B9138-CC77-404E-A517-5105A21B09B2}"/>
          </ac:spMkLst>
        </pc:spChg>
        <pc:graphicFrameChg chg="mod modGraphic">
          <ac:chgData name="Daan Stuijfzand" userId="S::86547dst@eur.nl::129c38ca-2abb-4ea0-945a-d3cf8e396931" providerId="AD" clId="Web-{07F822E4-6842-4434-85AE-DE64B43C4E92}" dt="2023-02-27T15:38:11.390" v="50" actId="1076"/>
          <ac:graphicFrameMkLst>
            <pc:docMk/>
            <pc:sldMk cId="208371859" sldId="280"/>
            <ac:graphicFrameMk id="8" creationId="{066B5CCE-8F32-43E9-846E-A3C538434095}"/>
          </ac:graphicFrameMkLst>
        </pc:graphicFrameChg>
        <pc:graphicFrameChg chg="mod modGraphic">
          <ac:chgData name="Daan Stuijfzand" userId="S::86547dst@eur.nl::129c38ca-2abb-4ea0-945a-d3cf8e396931" providerId="AD" clId="Web-{07F822E4-6842-4434-85AE-DE64B43C4E92}" dt="2023-02-27T15:37:59.546" v="48" actId="1076"/>
          <ac:graphicFrameMkLst>
            <pc:docMk/>
            <pc:sldMk cId="208371859" sldId="280"/>
            <ac:graphicFrameMk id="10" creationId="{A3283CB2-B853-4C55-B230-20231C90A499}"/>
          </ac:graphicFrameMkLst>
        </pc:graphicFrameChg>
        <pc:picChg chg="mod">
          <ac:chgData name="Daan Stuijfzand" userId="S::86547dst@eur.nl::129c38ca-2abb-4ea0-945a-d3cf8e396931" providerId="AD" clId="Web-{07F822E4-6842-4434-85AE-DE64B43C4E92}" dt="2023-02-27T15:38:20.609" v="51" actId="1076"/>
          <ac:picMkLst>
            <pc:docMk/>
            <pc:sldMk cId="208371859" sldId="280"/>
            <ac:picMk id="11" creationId="{5557833C-D84E-4070-9623-8543C66A2997}"/>
          </ac:picMkLst>
        </pc:picChg>
      </pc:sldChg>
      <pc:sldChg chg="modSp mod modClrScheme chgLayout">
        <pc:chgData name="Daan Stuijfzand" userId="S::86547dst@eur.nl::129c38ca-2abb-4ea0-945a-d3cf8e396931" providerId="AD" clId="Web-{07F822E4-6842-4434-85AE-DE64B43C4E92}" dt="2023-02-27T15:34:33.226" v="17" actId="1076"/>
        <pc:sldMkLst>
          <pc:docMk/>
          <pc:sldMk cId="2609388028" sldId="282"/>
        </pc:sldMkLst>
        <pc:spChg chg="mod ord">
          <ac:chgData name="Daan Stuijfzand" userId="S::86547dst@eur.nl::129c38ca-2abb-4ea0-945a-d3cf8e396931" providerId="AD" clId="Web-{07F822E4-6842-4434-85AE-DE64B43C4E92}" dt="2023-02-27T15:34:33.226" v="17" actId="1076"/>
          <ac:spMkLst>
            <pc:docMk/>
            <pc:sldMk cId="2609388028" sldId="282"/>
            <ac:spMk id="2" creationId="{178901D9-A22C-40A2-A21A-E35BB551D267}"/>
          </ac:spMkLst>
        </pc:spChg>
        <pc:spChg chg="mod ord">
          <ac:chgData name="Daan Stuijfzand" userId="S::86547dst@eur.nl::129c38ca-2abb-4ea0-945a-d3cf8e396931" providerId="AD" clId="Web-{07F822E4-6842-4434-85AE-DE64B43C4E92}" dt="2023-02-27T15:34:21.835" v="15"/>
          <ac:spMkLst>
            <pc:docMk/>
            <pc:sldMk cId="2609388028" sldId="282"/>
            <ac:spMk id="3" creationId="{C5EC5913-D286-4B3A-BB48-7CFCC28AB58B}"/>
          </ac:spMkLst>
        </pc:spChg>
      </pc:sldChg>
      <pc:sldChg chg="addSp delSp modSp mod modClrScheme chgLayout">
        <pc:chgData name="Daan Stuijfzand" userId="S::86547dst@eur.nl::129c38ca-2abb-4ea0-945a-d3cf8e396931" providerId="AD" clId="Web-{07F822E4-6842-4434-85AE-DE64B43C4E92}" dt="2023-02-27T15:38:56.844" v="55" actId="1076"/>
        <pc:sldMkLst>
          <pc:docMk/>
          <pc:sldMk cId="3724544429" sldId="283"/>
        </pc:sldMkLst>
        <pc:spChg chg="mod ord">
          <ac:chgData name="Daan Stuijfzand" userId="S::86547dst@eur.nl::129c38ca-2abb-4ea0-945a-d3cf8e396931" providerId="AD" clId="Web-{07F822E4-6842-4434-85AE-DE64B43C4E92}" dt="2023-02-27T15:38:41.625" v="52" actId="1076"/>
          <ac:spMkLst>
            <pc:docMk/>
            <pc:sldMk cId="3724544429" sldId="283"/>
            <ac:spMk id="2" creationId="{08FECD9E-803F-43E7-A093-413BD8A75192}"/>
          </ac:spMkLst>
        </pc:spChg>
        <pc:spChg chg="add del mod ord">
          <ac:chgData name="Daan Stuijfzand" userId="S::86547dst@eur.nl::129c38ca-2abb-4ea0-945a-d3cf8e396931" providerId="AD" clId="Web-{07F822E4-6842-4434-85AE-DE64B43C4E92}" dt="2023-02-27T15:32:15.174" v="3"/>
          <ac:spMkLst>
            <pc:docMk/>
            <pc:sldMk cId="3724544429" sldId="283"/>
            <ac:spMk id="3" creationId="{0A101AA4-76A3-9BAA-DAD5-6584A2E11218}"/>
          </ac:spMkLst>
        </pc:spChg>
        <pc:spChg chg="mod">
          <ac:chgData name="Daan Stuijfzand" userId="S::86547dst@eur.nl::129c38ca-2abb-4ea0-945a-d3cf8e396931" providerId="AD" clId="Web-{07F822E4-6842-4434-85AE-DE64B43C4E92}" dt="2023-02-27T15:38:56.844" v="55" actId="1076"/>
          <ac:spMkLst>
            <pc:docMk/>
            <pc:sldMk cId="3724544429" sldId="283"/>
            <ac:spMk id="6" creationId="{647B9138-CC77-404E-A517-5105A21B09B2}"/>
          </ac:spMkLst>
        </pc:spChg>
        <pc:spChg chg="add del mod ord">
          <ac:chgData name="Daan Stuijfzand" userId="S::86547dst@eur.nl::129c38ca-2abb-4ea0-945a-d3cf8e396931" providerId="AD" clId="Web-{07F822E4-6842-4434-85AE-DE64B43C4E92}" dt="2023-02-27T15:32:12.924" v="2"/>
          <ac:spMkLst>
            <pc:docMk/>
            <pc:sldMk cId="3724544429" sldId="283"/>
            <ac:spMk id="7" creationId="{F5D4AF97-F94E-5A2B-59C3-120B368DABCE}"/>
          </ac:spMkLst>
        </pc:spChg>
        <pc:graphicFrameChg chg="mod modGraphic">
          <ac:chgData name="Daan Stuijfzand" userId="S::86547dst@eur.nl::129c38ca-2abb-4ea0-945a-d3cf8e396931" providerId="AD" clId="Web-{07F822E4-6842-4434-85AE-DE64B43C4E92}" dt="2023-02-27T15:38:45.735" v="53" actId="1076"/>
          <ac:graphicFrameMkLst>
            <pc:docMk/>
            <pc:sldMk cId="3724544429" sldId="283"/>
            <ac:graphicFrameMk id="4" creationId="{F7329681-D32A-4D97-B5E6-7132C0250DE1}"/>
          </ac:graphicFrameMkLst>
        </pc:graphicFrameChg>
        <pc:picChg chg="mod">
          <ac:chgData name="Daan Stuijfzand" userId="S::86547dst@eur.nl::129c38ca-2abb-4ea0-945a-d3cf8e396931" providerId="AD" clId="Web-{07F822E4-6842-4434-85AE-DE64B43C4E92}" dt="2023-02-27T15:38:50.735" v="54" actId="1076"/>
          <ac:picMkLst>
            <pc:docMk/>
            <pc:sldMk cId="3724544429" sldId="283"/>
            <ac:picMk id="5" creationId="{8B1A2508-57DD-437F-B6DA-58C810BAF165}"/>
          </ac:picMkLst>
        </pc:picChg>
      </pc:sldChg>
      <pc:sldChg chg="modSp delAnim">
        <pc:chgData name="Daan Stuijfzand" userId="S::86547dst@eur.nl::129c38ca-2abb-4ea0-945a-d3cf8e396931" providerId="AD" clId="Web-{07F822E4-6842-4434-85AE-DE64B43C4E92}" dt="2023-02-27T15:55:36.349" v="139"/>
        <pc:sldMkLst>
          <pc:docMk/>
          <pc:sldMk cId="1065077146" sldId="294"/>
        </pc:sldMkLst>
        <pc:spChg chg="mod">
          <ac:chgData name="Daan Stuijfzand" userId="S::86547dst@eur.nl::129c38ca-2abb-4ea0-945a-d3cf8e396931" providerId="AD" clId="Web-{07F822E4-6842-4434-85AE-DE64B43C4E92}" dt="2023-02-27T15:55:36.270" v="138" actId="20577"/>
          <ac:spMkLst>
            <pc:docMk/>
            <pc:sldMk cId="1065077146" sldId="294"/>
            <ac:spMk id="3" creationId="{00000000-0000-0000-0000-000000000000}"/>
          </ac:spMkLst>
        </pc:spChg>
      </pc:sldChg>
      <pc:sldChg chg="addSp delSp modSp mod modClrScheme chgLayout">
        <pc:chgData name="Daan Stuijfzand" userId="S::86547dst@eur.nl::129c38ca-2abb-4ea0-945a-d3cf8e396931" providerId="AD" clId="Web-{07F822E4-6842-4434-85AE-DE64B43C4E92}" dt="2023-02-27T15:52:30.764" v="136" actId="20577"/>
        <pc:sldMkLst>
          <pc:docMk/>
          <pc:sldMk cId="3901295192" sldId="309"/>
        </pc:sldMkLst>
        <pc:spChg chg="add del mod ord">
          <ac:chgData name="Daan Stuijfzand" userId="S::86547dst@eur.nl::129c38ca-2abb-4ea0-945a-d3cf8e396931" providerId="AD" clId="Web-{07F822E4-6842-4434-85AE-DE64B43C4E92}" dt="2023-02-27T15:51:44.497" v="129"/>
          <ac:spMkLst>
            <pc:docMk/>
            <pc:sldMk cId="3901295192" sldId="309"/>
            <ac:spMk id="2" creationId="{00346AAE-804D-D8A6-2EB2-FE0A887F91EC}"/>
          </ac:spMkLst>
        </pc:spChg>
        <pc:spChg chg="mod ord">
          <ac:chgData name="Daan Stuijfzand" userId="S::86547dst@eur.nl::129c38ca-2abb-4ea0-945a-d3cf8e396931" providerId="AD" clId="Web-{07F822E4-6842-4434-85AE-DE64B43C4E92}" dt="2023-02-27T15:51:41.590" v="128" actId="1076"/>
          <ac:spMkLst>
            <pc:docMk/>
            <pc:sldMk cId="3901295192" sldId="309"/>
            <ac:spMk id="4" creationId="{176A694A-5F3D-46C6-8357-1561A5978828}"/>
          </ac:spMkLst>
        </pc:spChg>
        <pc:spChg chg="mod ord">
          <ac:chgData name="Daan Stuijfzand" userId="S::86547dst@eur.nl::129c38ca-2abb-4ea0-945a-d3cf8e396931" providerId="AD" clId="Web-{07F822E4-6842-4434-85AE-DE64B43C4E92}" dt="2023-02-27T15:52:30.764" v="136" actId="20577"/>
          <ac:spMkLst>
            <pc:docMk/>
            <pc:sldMk cId="3901295192" sldId="309"/>
            <ac:spMk id="5" creationId="{BA9EEC62-471E-477D-A427-4B98A3A67168}"/>
          </ac:spMkLst>
        </pc:spChg>
        <pc:picChg chg="mod">
          <ac:chgData name="Daan Stuijfzand" userId="S::86547dst@eur.nl::129c38ca-2abb-4ea0-945a-d3cf8e396931" providerId="AD" clId="Web-{07F822E4-6842-4434-85AE-DE64B43C4E92}" dt="2023-02-27T15:52:14.060" v="132" actId="1076"/>
          <ac:picMkLst>
            <pc:docMk/>
            <pc:sldMk cId="3901295192" sldId="309"/>
            <ac:picMk id="4098" creationId="{74AA3DCA-25B7-437C-A2D9-C70D05FAE744}"/>
          </ac:picMkLst>
        </pc:picChg>
      </pc:sldChg>
      <pc:sldChg chg="modSp mod modClrScheme chgLayout">
        <pc:chgData name="Daan Stuijfzand" userId="S::86547dst@eur.nl::129c38ca-2abb-4ea0-945a-d3cf8e396931" providerId="AD" clId="Web-{07F822E4-6842-4434-85AE-DE64B43C4E92}" dt="2023-02-27T15:49:00.022" v="125" actId="14100"/>
        <pc:sldMkLst>
          <pc:docMk/>
          <pc:sldMk cId="1252125930" sldId="310"/>
        </pc:sldMkLst>
        <pc:spChg chg="mod ord">
          <ac:chgData name="Daan Stuijfzand" userId="S::86547dst@eur.nl::129c38ca-2abb-4ea0-945a-d3cf8e396931" providerId="AD" clId="Web-{07F822E4-6842-4434-85AE-DE64B43C4E92}" dt="2023-02-27T15:49:00.022" v="125" actId="14100"/>
          <ac:spMkLst>
            <pc:docMk/>
            <pc:sldMk cId="1252125930" sldId="310"/>
            <ac:spMk id="2" creationId="{9796DC7B-332E-4489-B2D2-8FB7752B662C}"/>
          </ac:spMkLst>
        </pc:spChg>
      </pc:sldChg>
      <pc:sldChg chg="modSp mod modClrScheme chgLayout">
        <pc:chgData name="Daan Stuijfzand" userId="S::86547dst@eur.nl::129c38ca-2abb-4ea0-945a-d3cf8e396931" providerId="AD" clId="Web-{07F822E4-6842-4434-85AE-DE64B43C4E92}" dt="2023-02-27T15:48:15.692" v="119" actId="1076"/>
        <pc:sldMkLst>
          <pc:docMk/>
          <pc:sldMk cId="767112369" sldId="311"/>
        </pc:sldMkLst>
        <pc:spChg chg="mod ord">
          <ac:chgData name="Daan Stuijfzand" userId="S::86547dst@eur.nl::129c38ca-2abb-4ea0-945a-d3cf8e396931" providerId="AD" clId="Web-{07F822E4-6842-4434-85AE-DE64B43C4E92}" dt="2023-02-27T15:48:15.692" v="119" actId="1076"/>
          <ac:spMkLst>
            <pc:docMk/>
            <pc:sldMk cId="767112369" sldId="311"/>
            <ac:spMk id="2" creationId="{9796DC7B-332E-4489-B2D2-8FB7752B662C}"/>
          </ac:spMkLst>
        </pc:spChg>
      </pc:sldChg>
      <pc:sldChg chg="addSp delSp modSp mod modClrScheme chgLayout">
        <pc:chgData name="Daan Stuijfzand" userId="S::86547dst@eur.nl::129c38ca-2abb-4ea0-945a-d3cf8e396931" providerId="AD" clId="Web-{07F822E4-6842-4434-85AE-DE64B43C4E92}" dt="2023-02-27T15:47:20.081" v="110" actId="1076"/>
        <pc:sldMkLst>
          <pc:docMk/>
          <pc:sldMk cId="406676069" sldId="312"/>
        </pc:sldMkLst>
        <pc:spChg chg="mod ord">
          <ac:chgData name="Daan Stuijfzand" userId="S::86547dst@eur.nl::129c38ca-2abb-4ea0-945a-d3cf8e396931" providerId="AD" clId="Web-{07F822E4-6842-4434-85AE-DE64B43C4E92}" dt="2023-02-27T15:47:10.331" v="109"/>
          <ac:spMkLst>
            <pc:docMk/>
            <pc:sldMk cId="406676069" sldId="312"/>
            <ac:spMk id="2" creationId="{9796DC7B-332E-4489-B2D2-8FB7752B662C}"/>
          </ac:spMkLst>
        </pc:spChg>
        <pc:spChg chg="add del mod ord">
          <ac:chgData name="Daan Stuijfzand" userId="S::86547dst@eur.nl::129c38ca-2abb-4ea0-945a-d3cf8e396931" providerId="AD" clId="Web-{07F822E4-6842-4434-85AE-DE64B43C4E92}" dt="2023-02-27T15:46:42.486" v="106"/>
          <ac:spMkLst>
            <pc:docMk/>
            <pc:sldMk cId="406676069" sldId="312"/>
            <ac:spMk id="3" creationId="{E8050695-DC85-E198-DE86-52F16D6EAC9B}"/>
          </ac:spMkLst>
        </pc:spChg>
        <pc:spChg chg="mod">
          <ac:chgData name="Daan Stuijfzand" userId="S::86547dst@eur.nl::129c38ca-2abb-4ea0-945a-d3cf8e396931" providerId="AD" clId="Web-{07F822E4-6842-4434-85AE-DE64B43C4E92}" dt="2023-02-27T15:47:20.081" v="110" actId="1076"/>
          <ac:spMkLst>
            <pc:docMk/>
            <pc:sldMk cId="406676069" sldId="312"/>
            <ac:spMk id="4" creationId="{9D516C7F-337B-491E-9712-61DC3D826DE9}"/>
          </ac:spMkLst>
        </pc:spChg>
        <pc:cxnChg chg="mod">
          <ac:chgData name="Daan Stuijfzand" userId="S::86547dst@eur.nl::129c38ca-2abb-4ea0-945a-d3cf8e396931" providerId="AD" clId="Web-{07F822E4-6842-4434-85AE-DE64B43C4E92}" dt="2023-02-27T15:46:51.158" v="107" actId="1076"/>
          <ac:cxnSpMkLst>
            <pc:docMk/>
            <pc:sldMk cId="406676069" sldId="312"/>
            <ac:cxnSpMk id="20" creationId="{7ECDFB6D-0211-48DE-BF99-ED250A4C227D}"/>
          </ac:cxnSpMkLst>
        </pc:cxnChg>
      </pc:sldChg>
      <pc:sldChg chg="modSp mod modClrScheme chgLayout">
        <pc:chgData name="Daan Stuijfzand" userId="S::86547dst@eur.nl::129c38ca-2abb-4ea0-945a-d3cf8e396931" providerId="AD" clId="Web-{07F822E4-6842-4434-85AE-DE64B43C4E92}" dt="2023-02-27T15:45:14.295" v="100" actId="1076"/>
        <pc:sldMkLst>
          <pc:docMk/>
          <pc:sldMk cId="150443254" sldId="313"/>
        </pc:sldMkLst>
        <pc:spChg chg="mod ord">
          <ac:chgData name="Daan Stuijfzand" userId="S::86547dst@eur.nl::129c38ca-2abb-4ea0-945a-d3cf8e396931" providerId="AD" clId="Web-{07F822E4-6842-4434-85AE-DE64B43C4E92}" dt="2023-02-27T15:45:03.592" v="99"/>
          <ac:spMkLst>
            <pc:docMk/>
            <pc:sldMk cId="150443254" sldId="313"/>
            <ac:spMk id="3" creationId="{504BC5EE-E129-468C-B2AA-BD230AB30D27}"/>
          </ac:spMkLst>
        </pc:spChg>
        <pc:spChg chg="mod ord">
          <ac:chgData name="Daan Stuijfzand" userId="S::86547dst@eur.nl::129c38ca-2abb-4ea0-945a-d3cf8e396931" providerId="AD" clId="Web-{07F822E4-6842-4434-85AE-DE64B43C4E92}" dt="2023-02-27T15:45:14.295" v="100" actId="1076"/>
          <ac:spMkLst>
            <pc:docMk/>
            <pc:sldMk cId="150443254" sldId="313"/>
            <ac:spMk id="4" creationId="{EFB9CFAD-F3AC-45A2-89F6-53A1C9907C55}"/>
          </ac:spMkLst>
        </pc:spChg>
      </pc:sldChg>
      <pc:sldChg chg="addSp delSp modSp mod modClrScheme chgLayout">
        <pc:chgData name="Daan Stuijfzand" userId="S::86547dst@eur.nl::129c38ca-2abb-4ea0-945a-d3cf8e396931" providerId="AD" clId="Web-{07F822E4-6842-4434-85AE-DE64B43C4E92}" dt="2023-02-27T15:44:32.169" v="98" actId="14100"/>
        <pc:sldMkLst>
          <pc:docMk/>
          <pc:sldMk cId="3097484878" sldId="314"/>
        </pc:sldMkLst>
        <pc:spChg chg="mod ord">
          <ac:chgData name="Daan Stuijfzand" userId="S::86547dst@eur.nl::129c38ca-2abb-4ea0-945a-d3cf8e396931" providerId="AD" clId="Web-{07F822E4-6842-4434-85AE-DE64B43C4E92}" dt="2023-02-27T15:43:52.183" v="72" actId="1076"/>
          <ac:spMkLst>
            <pc:docMk/>
            <pc:sldMk cId="3097484878" sldId="314"/>
            <ac:spMk id="2" creationId="{08FECD9E-803F-43E7-A093-413BD8A75192}"/>
          </ac:spMkLst>
        </pc:spChg>
        <pc:spChg chg="add del mod ord">
          <ac:chgData name="Daan Stuijfzand" userId="S::86547dst@eur.nl::129c38ca-2abb-4ea0-945a-d3cf8e396931" providerId="AD" clId="Web-{07F822E4-6842-4434-85AE-DE64B43C4E92}" dt="2023-02-27T15:43:36.870" v="68"/>
          <ac:spMkLst>
            <pc:docMk/>
            <pc:sldMk cId="3097484878" sldId="314"/>
            <ac:spMk id="3" creationId="{0BEA5A22-6553-A83F-8C9A-9B7F11D53A48}"/>
          </ac:spMkLst>
        </pc:spChg>
        <pc:spChg chg="add del mod ord">
          <ac:chgData name="Daan Stuijfzand" userId="S::86547dst@eur.nl::129c38ca-2abb-4ea0-945a-d3cf8e396931" providerId="AD" clId="Web-{07F822E4-6842-4434-85AE-DE64B43C4E92}" dt="2023-02-27T15:43:39.073" v="69"/>
          <ac:spMkLst>
            <pc:docMk/>
            <pc:sldMk cId="3097484878" sldId="314"/>
            <ac:spMk id="4" creationId="{EE7BA21E-635A-0544-BDBB-207DC21C3310}"/>
          </ac:spMkLst>
        </pc:spChg>
        <pc:graphicFrameChg chg="mod modGraphic">
          <ac:chgData name="Daan Stuijfzand" userId="S::86547dst@eur.nl::129c38ca-2abb-4ea0-945a-d3cf8e396931" providerId="AD" clId="Web-{07F822E4-6842-4434-85AE-DE64B43C4E92}" dt="2023-02-27T15:44:26.747" v="97"/>
          <ac:graphicFrameMkLst>
            <pc:docMk/>
            <pc:sldMk cId="3097484878" sldId="314"/>
            <ac:graphicFrameMk id="9" creationId="{D1A9BFD8-149A-4E86-881C-AFF57D1E232C}"/>
          </ac:graphicFrameMkLst>
        </pc:graphicFrameChg>
        <pc:picChg chg="mod">
          <ac:chgData name="Daan Stuijfzand" userId="S::86547dst@eur.nl::129c38ca-2abb-4ea0-945a-d3cf8e396931" providerId="AD" clId="Web-{07F822E4-6842-4434-85AE-DE64B43C4E92}" dt="2023-02-27T15:44:32.169" v="98" actId="14100"/>
          <ac:picMkLst>
            <pc:docMk/>
            <pc:sldMk cId="3097484878" sldId="314"/>
            <ac:picMk id="13" creationId="{78578A93-AD08-46CE-9268-728ADBDF89E9}"/>
          </ac:picMkLst>
        </pc:picChg>
      </pc:sldChg>
    </pc:docChg>
  </pc:docChgLst>
  <pc:docChgLst>
    <pc:chgData name="Daan Stuijfzand" userId="S::86547dst@eur.nl::129c38ca-2abb-4ea0-945a-d3cf8e396931" providerId="AD" clId="Web-{AB341208-3727-4620-876E-6E2616A13F0B}"/>
    <pc:docChg chg="modSld">
      <pc:chgData name="Daan Stuijfzand" userId="S::86547dst@eur.nl::129c38ca-2abb-4ea0-945a-d3cf8e396931" providerId="AD" clId="Web-{AB341208-3727-4620-876E-6E2616A13F0B}" dt="2023-03-27T11:30:29.537" v="22"/>
      <pc:docMkLst>
        <pc:docMk/>
      </pc:docMkLst>
      <pc:sldChg chg="modSp">
        <pc:chgData name="Daan Stuijfzand" userId="S::86547dst@eur.nl::129c38ca-2abb-4ea0-945a-d3cf8e396931" providerId="AD" clId="Web-{AB341208-3727-4620-876E-6E2616A13F0B}" dt="2023-03-27T11:27:41.231" v="12" actId="20577"/>
        <pc:sldMkLst>
          <pc:docMk/>
          <pc:sldMk cId="4027821302" sldId="1106"/>
        </pc:sldMkLst>
        <pc:spChg chg="mod">
          <ac:chgData name="Daan Stuijfzand" userId="S::86547dst@eur.nl::129c38ca-2abb-4ea0-945a-d3cf8e396931" providerId="AD" clId="Web-{AB341208-3727-4620-876E-6E2616A13F0B}" dt="2023-03-27T11:26:43.415" v="5" actId="20577"/>
          <ac:spMkLst>
            <pc:docMk/>
            <pc:sldMk cId="4027821302" sldId="1106"/>
            <ac:spMk id="3" creationId="{D58E943F-B50F-343F-957C-43905CCD5C7D}"/>
          </ac:spMkLst>
        </pc:spChg>
        <pc:spChg chg="mod">
          <ac:chgData name="Daan Stuijfzand" userId="S::86547dst@eur.nl::129c38ca-2abb-4ea0-945a-d3cf8e396931" providerId="AD" clId="Web-{AB341208-3727-4620-876E-6E2616A13F0B}" dt="2023-03-27T11:27:41.231" v="12" actId="20577"/>
          <ac:spMkLst>
            <pc:docMk/>
            <pc:sldMk cId="4027821302" sldId="1106"/>
            <ac:spMk id="6" creationId="{7B3B75E2-F2DE-369D-E086-9DD92ECE71A0}"/>
          </ac:spMkLst>
        </pc:spChg>
        <pc:spChg chg="mod">
          <ac:chgData name="Daan Stuijfzand" userId="S::86547dst@eur.nl::129c38ca-2abb-4ea0-945a-d3cf8e396931" providerId="AD" clId="Web-{AB341208-3727-4620-876E-6E2616A13F0B}" dt="2023-03-27T11:27:28.824" v="10" actId="20577"/>
          <ac:spMkLst>
            <pc:docMk/>
            <pc:sldMk cId="4027821302" sldId="1106"/>
            <ac:spMk id="8" creationId="{13BBDA78-D729-D3C1-DE83-C69E84A23496}"/>
          </ac:spMkLst>
        </pc:spChg>
      </pc:sldChg>
      <pc:sldChg chg="addSp modSp">
        <pc:chgData name="Daan Stuijfzand" userId="S::86547dst@eur.nl::129c38ca-2abb-4ea0-945a-d3cf8e396931" providerId="AD" clId="Web-{AB341208-3727-4620-876E-6E2616A13F0B}" dt="2023-03-27T11:30:29.537" v="22"/>
        <pc:sldMkLst>
          <pc:docMk/>
          <pc:sldMk cId="1607982816" sldId="1111"/>
        </pc:sldMkLst>
        <pc:spChg chg="add mod">
          <ac:chgData name="Daan Stuijfzand" userId="S::86547dst@eur.nl::129c38ca-2abb-4ea0-945a-d3cf8e396931" providerId="AD" clId="Web-{AB341208-3727-4620-876E-6E2616A13F0B}" dt="2023-03-27T11:30:29.537" v="22"/>
          <ac:spMkLst>
            <pc:docMk/>
            <pc:sldMk cId="1607982816" sldId="1111"/>
            <ac:spMk id="3" creationId="{7C7F0403-68E2-1358-D67F-7B310512A2D9}"/>
          </ac:spMkLst>
        </pc:spChg>
      </pc:sldChg>
      <pc:sldChg chg="modSp">
        <pc:chgData name="Daan Stuijfzand" userId="S::86547dst@eur.nl::129c38ca-2abb-4ea0-945a-d3cf8e396931" providerId="AD" clId="Web-{AB341208-3727-4620-876E-6E2616A13F0B}" dt="2023-03-27T11:26:15.304" v="4" actId="20577"/>
        <pc:sldMkLst>
          <pc:docMk/>
          <pc:sldMk cId="3348496666" sldId="1116"/>
        </pc:sldMkLst>
        <pc:spChg chg="mod">
          <ac:chgData name="Daan Stuijfzand" userId="S::86547dst@eur.nl::129c38ca-2abb-4ea0-945a-d3cf8e396931" providerId="AD" clId="Web-{AB341208-3727-4620-876E-6E2616A13F0B}" dt="2023-03-27T11:26:15.304" v="4" actId="20577"/>
          <ac:spMkLst>
            <pc:docMk/>
            <pc:sldMk cId="3348496666" sldId="1116"/>
            <ac:spMk id="15" creationId="{C450B3DA-C646-4769-B6CE-35CF630D41AF}"/>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C47F11-01CD-4C32-81F0-D5CD4F22096A}" type="doc">
      <dgm:prSet loTypeId="urn:microsoft.com/office/officeart/2016/7/layout/BasicLinearProcessNumbered" loCatId="process" qsTypeId="urn:microsoft.com/office/officeart/2005/8/quickstyle/simple1" qsCatId="simple" csTypeId="urn:microsoft.com/office/officeart/2005/8/colors/colorful2" csCatId="colorful" phldr="1"/>
      <dgm:spPr/>
      <dgm:t>
        <a:bodyPr/>
        <a:lstStyle/>
        <a:p>
          <a:endParaRPr lang="en-US"/>
        </a:p>
      </dgm:t>
    </dgm:pt>
    <dgm:pt modelId="{6D3128CE-3BC1-4BF3-91F8-40FF317719F5}">
      <dgm:prSet/>
      <dgm:spPr/>
      <dgm:t>
        <a:bodyPr/>
        <a:lstStyle/>
        <a:p>
          <a:pPr algn="ctr"/>
          <a:r>
            <a:rPr lang="en-US" dirty="0"/>
            <a:t>What do you think of the value chain(s)?</a:t>
          </a:r>
        </a:p>
      </dgm:t>
    </dgm:pt>
    <dgm:pt modelId="{5CC4F703-8662-4CB8-A30A-B8A551F6122D}" type="parTrans" cxnId="{1DDA7D0B-B357-487B-889B-4CB3DEF3FD3A}">
      <dgm:prSet/>
      <dgm:spPr/>
      <dgm:t>
        <a:bodyPr/>
        <a:lstStyle/>
        <a:p>
          <a:endParaRPr lang="en-US"/>
        </a:p>
      </dgm:t>
    </dgm:pt>
    <dgm:pt modelId="{AF6CB065-7B04-4336-8F0A-45926A7A8795}" type="sibTrans" cxnId="{1DDA7D0B-B357-487B-889B-4CB3DEF3FD3A}">
      <dgm:prSet phldrT="1" phldr="0"/>
      <dgm:spPr/>
      <dgm:t>
        <a:bodyPr/>
        <a:lstStyle/>
        <a:p>
          <a:r>
            <a:rPr lang="en-US"/>
            <a:t>1</a:t>
          </a:r>
        </a:p>
      </dgm:t>
    </dgm:pt>
    <dgm:pt modelId="{E7EBB64C-E0B9-41D4-ABDF-0FA828D5825B}">
      <dgm:prSet/>
      <dgm:spPr/>
      <dgm:t>
        <a:bodyPr/>
        <a:lstStyle/>
        <a:p>
          <a:pPr algn="ctr"/>
          <a:r>
            <a:rPr lang="en-US"/>
            <a:t>How do you understand the business model?</a:t>
          </a:r>
        </a:p>
      </dgm:t>
    </dgm:pt>
    <dgm:pt modelId="{1F797779-D81A-4D42-9CB8-C8FDCAEB07A7}" type="parTrans" cxnId="{9DAAAE00-5FE9-4018-BD05-91FE3965683B}">
      <dgm:prSet/>
      <dgm:spPr/>
      <dgm:t>
        <a:bodyPr/>
        <a:lstStyle/>
        <a:p>
          <a:endParaRPr lang="en-US"/>
        </a:p>
      </dgm:t>
    </dgm:pt>
    <dgm:pt modelId="{33169AE3-EA1F-40C0-A8FC-1075F92ED3AB}" type="sibTrans" cxnId="{9DAAAE00-5FE9-4018-BD05-91FE3965683B}">
      <dgm:prSet phldrT="2" phldr="0"/>
      <dgm:spPr/>
      <dgm:t>
        <a:bodyPr/>
        <a:lstStyle/>
        <a:p>
          <a:r>
            <a:rPr lang="en-US"/>
            <a:t>2</a:t>
          </a:r>
        </a:p>
      </dgm:t>
    </dgm:pt>
    <dgm:pt modelId="{7BCA5006-608D-4A28-A670-4CA878EB20AD}">
      <dgm:prSet/>
      <dgm:spPr/>
      <dgm:t>
        <a:bodyPr/>
        <a:lstStyle/>
        <a:p>
          <a:pPr algn="ctr"/>
          <a:r>
            <a:rPr lang="en-US"/>
            <a:t>Is the business model aligned with the value model in your opinion (why/ why not)? </a:t>
          </a:r>
        </a:p>
      </dgm:t>
    </dgm:pt>
    <dgm:pt modelId="{FE00E0FD-6923-47BB-8002-C374AA8441E0}" type="parTrans" cxnId="{2E1E2F14-FCAB-4C32-BE2D-7D6645C9CDCE}">
      <dgm:prSet/>
      <dgm:spPr/>
      <dgm:t>
        <a:bodyPr/>
        <a:lstStyle/>
        <a:p>
          <a:endParaRPr lang="en-US"/>
        </a:p>
      </dgm:t>
    </dgm:pt>
    <dgm:pt modelId="{C992B6E6-66A9-4361-9EEC-2760E4ADA41E}" type="sibTrans" cxnId="{2E1E2F14-FCAB-4C32-BE2D-7D6645C9CDCE}">
      <dgm:prSet phldrT="3" phldr="0"/>
      <dgm:spPr/>
      <dgm:t>
        <a:bodyPr/>
        <a:lstStyle/>
        <a:p>
          <a:r>
            <a:rPr lang="en-US"/>
            <a:t>3</a:t>
          </a:r>
        </a:p>
      </dgm:t>
    </dgm:pt>
    <dgm:pt modelId="{B9B715B6-B4B0-0146-9F8C-6CCE0DBF2CE2}" type="pres">
      <dgm:prSet presAssocID="{BDC47F11-01CD-4C32-81F0-D5CD4F22096A}" presName="Name0" presStyleCnt="0">
        <dgm:presLayoutVars>
          <dgm:animLvl val="lvl"/>
          <dgm:resizeHandles val="exact"/>
        </dgm:presLayoutVars>
      </dgm:prSet>
      <dgm:spPr/>
    </dgm:pt>
    <dgm:pt modelId="{B8B6491D-DEE4-F74B-ACED-130435B448B0}" type="pres">
      <dgm:prSet presAssocID="{6D3128CE-3BC1-4BF3-91F8-40FF317719F5}" presName="compositeNode" presStyleCnt="0">
        <dgm:presLayoutVars>
          <dgm:bulletEnabled val="1"/>
        </dgm:presLayoutVars>
      </dgm:prSet>
      <dgm:spPr/>
    </dgm:pt>
    <dgm:pt modelId="{EE31B2A3-0A1C-D041-9DC7-7D33F1AB557C}" type="pres">
      <dgm:prSet presAssocID="{6D3128CE-3BC1-4BF3-91F8-40FF317719F5}" presName="bgRect" presStyleLbl="bgAccFollowNode1" presStyleIdx="0" presStyleCnt="3" custLinFactNeighborY="1055"/>
      <dgm:spPr/>
    </dgm:pt>
    <dgm:pt modelId="{55D25A95-FD37-E04C-AF03-05C87E6A0FF0}" type="pres">
      <dgm:prSet presAssocID="{AF6CB065-7B04-4336-8F0A-45926A7A8795}" presName="sibTransNodeCircle" presStyleLbl="alignNode1" presStyleIdx="0" presStyleCnt="6">
        <dgm:presLayoutVars>
          <dgm:chMax val="0"/>
          <dgm:bulletEnabled/>
        </dgm:presLayoutVars>
      </dgm:prSet>
      <dgm:spPr/>
    </dgm:pt>
    <dgm:pt modelId="{7C460AAE-9582-B242-9AFF-FBF597100FCF}" type="pres">
      <dgm:prSet presAssocID="{6D3128CE-3BC1-4BF3-91F8-40FF317719F5}" presName="bottomLine" presStyleLbl="alignNode1" presStyleIdx="1" presStyleCnt="6">
        <dgm:presLayoutVars/>
      </dgm:prSet>
      <dgm:spPr/>
    </dgm:pt>
    <dgm:pt modelId="{28C5C5A1-3667-D545-9BA9-54A44791D5B2}" type="pres">
      <dgm:prSet presAssocID="{6D3128CE-3BC1-4BF3-91F8-40FF317719F5}" presName="nodeText" presStyleLbl="bgAccFollowNode1" presStyleIdx="0" presStyleCnt="3">
        <dgm:presLayoutVars>
          <dgm:bulletEnabled val="1"/>
        </dgm:presLayoutVars>
      </dgm:prSet>
      <dgm:spPr/>
    </dgm:pt>
    <dgm:pt modelId="{31950F53-45C3-5E4B-A5AE-8016E9FCF8CD}" type="pres">
      <dgm:prSet presAssocID="{AF6CB065-7B04-4336-8F0A-45926A7A8795}" presName="sibTrans" presStyleCnt="0"/>
      <dgm:spPr/>
    </dgm:pt>
    <dgm:pt modelId="{CCCC3412-262B-4242-9CF3-6DD79EAF82A4}" type="pres">
      <dgm:prSet presAssocID="{E7EBB64C-E0B9-41D4-ABDF-0FA828D5825B}" presName="compositeNode" presStyleCnt="0">
        <dgm:presLayoutVars>
          <dgm:bulletEnabled val="1"/>
        </dgm:presLayoutVars>
      </dgm:prSet>
      <dgm:spPr/>
    </dgm:pt>
    <dgm:pt modelId="{56393533-301D-854A-AE3B-CE7996BD6021}" type="pres">
      <dgm:prSet presAssocID="{E7EBB64C-E0B9-41D4-ABDF-0FA828D5825B}" presName="bgRect" presStyleLbl="bgAccFollowNode1" presStyleIdx="1" presStyleCnt="3" custLinFactNeighborY="1055"/>
      <dgm:spPr/>
    </dgm:pt>
    <dgm:pt modelId="{5C95131F-BE3A-2D4A-8403-C61D751E67E4}" type="pres">
      <dgm:prSet presAssocID="{33169AE3-EA1F-40C0-A8FC-1075F92ED3AB}" presName="sibTransNodeCircle" presStyleLbl="alignNode1" presStyleIdx="2" presStyleCnt="6">
        <dgm:presLayoutVars>
          <dgm:chMax val="0"/>
          <dgm:bulletEnabled/>
        </dgm:presLayoutVars>
      </dgm:prSet>
      <dgm:spPr/>
    </dgm:pt>
    <dgm:pt modelId="{CE2B0535-DE35-014D-83D3-A72492FA3DF3}" type="pres">
      <dgm:prSet presAssocID="{E7EBB64C-E0B9-41D4-ABDF-0FA828D5825B}" presName="bottomLine" presStyleLbl="alignNode1" presStyleIdx="3" presStyleCnt="6">
        <dgm:presLayoutVars/>
      </dgm:prSet>
      <dgm:spPr/>
    </dgm:pt>
    <dgm:pt modelId="{90D4565F-6BD3-B34C-8CCF-5A5DB63D39F6}" type="pres">
      <dgm:prSet presAssocID="{E7EBB64C-E0B9-41D4-ABDF-0FA828D5825B}" presName="nodeText" presStyleLbl="bgAccFollowNode1" presStyleIdx="1" presStyleCnt="3">
        <dgm:presLayoutVars>
          <dgm:bulletEnabled val="1"/>
        </dgm:presLayoutVars>
      </dgm:prSet>
      <dgm:spPr/>
    </dgm:pt>
    <dgm:pt modelId="{8D9B70E5-91A9-B540-A450-8798A5063340}" type="pres">
      <dgm:prSet presAssocID="{33169AE3-EA1F-40C0-A8FC-1075F92ED3AB}" presName="sibTrans" presStyleCnt="0"/>
      <dgm:spPr/>
    </dgm:pt>
    <dgm:pt modelId="{3E9168AA-2849-5441-9B03-29D1FBBC4226}" type="pres">
      <dgm:prSet presAssocID="{7BCA5006-608D-4A28-A670-4CA878EB20AD}" presName="compositeNode" presStyleCnt="0">
        <dgm:presLayoutVars>
          <dgm:bulletEnabled val="1"/>
        </dgm:presLayoutVars>
      </dgm:prSet>
      <dgm:spPr/>
    </dgm:pt>
    <dgm:pt modelId="{7FF4FE15-F46E-A14B-A966-C5028C1EB27D}" type="pres">
      <dgm:prSet presAssocID="{7BCA5006-608D-4A28-A670-4CA878EB20AD}" presName="bgRect" presStyleLbl="bgAccFollowNode1" presStyleIdx="2" presStyleCnt="3" custLinFactNeighborY="1055"/>
      <dgm:spPr/>
    </dgm:pt>
    <dgm:pt modelId="{988A7121-F575-A844-A1F9-4C025E0C3A49}" type="pres">
      <dgm:prSet presAssocID="{C992B6E6-66A9-4361-9EEC-2760E4ADA41E}" presName="sibTransNodeCircle" presStyleLbl="alignNode1" presStyleIdx="4" presStyleCnt="6">
        <dgm:presLayoutVars>
          <dgm:chMax val="0"/>
          <dgm:bulletEnabled/>
        </dgm:presLayoutVars>
      </dgm:prSet>
      <dgm:spPr/>
    </dgm:pt>
    <dgm:pt modelId="{58834ECF-4C7F-7546-A7C6-3E57B000CCC4}" type="pres">
      <dgm:prSet presAssocID="{7BCA5006-608D-4A28-A670-4CA878EB20AD}" presName="bottomLine" presStyleLbl="alignNode1" presStyleIdx="5" presStyleCnt="6">
        <dgm:presLayoutVars/>
      </dgm:prSet>
      <dgm:spPr/>
    </dgm:pt>
    <dgm:pt modelId="{7B713BFE-0909-894B-BFBC-E89EF0A8F9AD}" type="pres">
      <dgm:prSet presAssocID="{7BCA5006-608D-4A28-A670-4CA878EB20AD}" presName="nodeText" presStyleLbl="bgAccFollowNode1" presStyleIdx="2" presStyleCnt="3">
        <dgm:presLayoutVars>
          <dgm:bulletEnabled val="1"/>
        </dgm:presLayoutVars>
      </dgm:prSet>
      <dgm:spPr/>
    </dgm:pt>
  </dgm:ptLst>
  <dgm:cxnLst>
    <dgm:cxn modelId="{9DAAAE00-5FE9-4018-BD05-91FE3965683B}" srcId="{BDC47F11-01CD-4C32-81F0-D5CD4F22096A}" destId="{E7EBB64C-E0B9-41D4-ABDF-0FA828D5825B}" srcOrd="1" destOrd="0" parTransId="{1F797779-D81A-4D42-9CB8-C8FDCAEB07A7}" sibTransId="{33169AE3-EA1F-40C0-A8FC-1075F92ED3AB}"/>
    <dgm:cxn modelId="{1DDA7D0B-B357-487B-889B-4CB3DEF3FD3A}" srcId="{BDC47F11-01CD-4C32-81F0-D5CD4F22096A}" destId="{6D3128CE-3BC1-4BF3-91F8-40FF317719F5}" srcOrd="0" destOrd="0" parTransId="{5CC4F703-8662-4CB8-A30A-B8A551F6122D}" sibTransId="{AF6CB065-7B04-4336-8F0A-45926A7A8795}"/>
    <dgm:cxn modelId="{2E1E2F14-FCAB-4C32-BE2D-7D6645C9CDCE}" srcId="{BDC47F11-01CD-4C32-81F0-D5CD4F22096A}" destId="{7BCA5006-608D-4A28-A670-4CA878EB20AD}" srcOrd="2" destOrd="0" parTransId="{FE00E0FD-6923-47BB-8002-C374AA8441E0}" sibTransId="{C992B6E6-66A9-4361-9EEC-2760E4ADA41E}"/>
    <dgm:cxn modelId="{03DE4117-8E72-3F4E-ADC5-3218FD42BAF8}" type="presOf" srcId="{7BCA5006-608D-4A28-A670-4CA878EB20AD}" destId="{7B713BFE-0909-894B-BFBC-E89EF0A8F9AD}" srcOrd="1" destOrd="0" presId="urn:microsoft.com/office/officeart/2016/7/layout/BasicLinearProcessNumbered"/>
    <dgm:cxn modelId="{F529461E-7A49-5944-8375-2093953D2F4D}" type="presOf" srcId="{6D3128CE-3BC1-4BF3-91F8-40FF317719F5}" destId="{EE31B2A3-0A1C-D041-9DC7-7D33F1AB557C}" srcOrd="0" destOrd="0" presId="urn:microsoft.com/office/officeart/2016/7/layout/BasicLinearProcessNumbered"/>
    <dgm:cxn modelId="{63423F66-F76F-D94C-AA32-318838358499}" type="presOf" srcId="{7BCA5006-608D-4A28-A670-4CA878EB20AD}" destId="{7FF4FE15-F46E-A14B-A966-C5028C1EB27D}" srcOrd="0" destOrd="0" presId="urn:microsoft.com/office/officeart/2016/7/layout/BasicLinearProcessNumbered"/>
    <dgm:cxn modelId="{AAECD86F-DAE1-BF43-9372-969A4BF3B613}" type="presOf" srcId="{E7EBB64C-E0B9-41D4-ABDF-0FA828D5825B}" destId="{56393533-301D-854A-AE3B-CE7996BD6021}" srcOrd="0" destOrd="0" presId="urn:microsoft.com/office/officeart/2016/7/layout/BasicLinearProcessNumbered"/>
    <dgm:cxn modelId="{1F0FFEAE-09A6-6B41-9007-243B4414C3F3}" type="presOf" srcId="{BDC47F11-01CD-4C32-81F0-D5CD4F22096A}" destId="{B9B715B6-B4B0-0146-9F8C-6CCE0DBF2CE2}" srcOrd="0" destOrd="0" presId="urn:microsoft.com/office/officeart/2016/7/layout/BasicLinearProcessNumbered"/>
    <dgm:cxn modelId="{6D5207CB-1347-A043-8A6E-9B643A938A97}" type="presOf" srcId="{AF6CB065-7B04-4336-8F0A-45926A7A8795}" destId="{55D25A95-FD37-E04C-AF03-05C87E6A0FF0}" srcOrd="0" destOrd="0" presId="urn:microsoft.com/office/officeart/2016/7/layout/BasicLinearProcessNumbered"/>
    <dgm:cxn modelId="{F0E343D4-5271-C448-8E03-DB8083FF95FA}" type="presOf" srcId="{6D3128CE-3BC1-4BF3-91F8-40FF317719F5}" destId="{28C5C5A1-3667-D545-9BA9-54A44791D5B2}" srcOrd="1" destOrd="0" presId="urn:microsoft.com/office/officeart/2016/7/layout/BasicLinearProcessNumbered"/>
    <dgm:cxn modelId="{97AE20DF-B02F-564B-85A2-03184B6EB64A}" type="presOf" srcId="{C992B6E6-66A9-4361-9EEC-2760E4ADA41E}" destId="{988A7121-F575-A844-A1F9-4C025E0C3A49}" srcOrd="0" destOrd="0" presId="urn:microsoft.com/office/officeart/2016/7/layout/BasicLinearProcessNumbered"/>
    <dgm:cxn modelId="{00D938E8-4A27-1A40-9F8E-7B630D69C48D}" type="presOf" srcId="{E7EBB64C-E0B9-41D4-ABDF-0FA828D5825B}" destId="{90D4565F-6BD3-B34C-8CCF-5A5DB63D39F6}" srcOrd="1" destOrd="0" presId="urn:microsoft.com/office/officeart/2016/7/layout/BasicLinearProcessNumbered"/>
    <dgm:cxn modelId="{219F7EF4-7009-E141-944D-3ADD26E5E362}" type="presOf" srcId="{33169AE3-EA1F-40C0-A8FC-1075F92ED3AB}" destId="{5C95131F-BE3A-2D4A-8403-C61D751E67E4}" srcOrd="0" destOrd="0" presId="urn:microsoft.com/office/officeart/2016/7/layout/BasicLinearProcessNumbered"/>
    <dgm:cxn modelId="{1AB76FC5-B700-6843-BAC4-4AB78B687551}" type="presParOf" srcId="{B9B715B6-B4B0-0146-9F8C-6CCE0DBF2CE2}" destId="{B8B6491D-DEE4-F74B-ACED-130435B448B0}" srcOrd="0" destOrd="0" presId="urn:microsoft.com/office/officeart/2016/7/layout/BasicLinearProcessNumbered"/>
    <dgm:cxn modelId="{3B0B6733-970C-2044-A8D8-8B4505852A0B}" type="presParOf" srcId="{B8B6491D-DEE4-F74B-ACED-130435B448B0}" destId="{EE31B2A3-0A1C-D041-9DC7-7D33F1AB557C}" srcOrd="0" destOrd="0" presId="urn:microsoft.com/office/officeart/2016/7/layout/BasicLinearProcessNumbered"/>
    <dgm:cxn modelId="{11995A0A-B60E-234C-96C2-40C01E2D49CA}" type="presParOf" srcId="{B8B6491D-DEE4-F74B-ACED-130435B448B0}" destId="{55D25A95-FD37-E04C-AF03-05C87E6A0FF0}" srcOrd="1" destOrd="0" presId="urn:microsoft.com/office/officeart/2016/7/layout/BasicLinearProcessNumbered"/>
    <dgm:cxn modelId="{36D85E66-9A82-7244-B6DF-D29870807D5B}" type="presParOf" srcId="{B8B6491D-DEE4-F74B-ACED-130435B448B0}" destId="{7C460AAE-9582-B242-9AFF-FBF597100FCF}" srcOrd="2" destOrd="0" presId="urn:microsoft.com/office/officeart/2016/7/layout/BasicLinearProcessNumbered"/>
    <dgm:cxn modelId="{6493BB06-C880-2841-879C-A0F439874BBF}" type="presParOf" srcId="{B8B6491D-DEE4-F74B-ACED-130435B448B0}" destId="{28C5C5A1-3667-D545-9BA9-54A44791D5B2}" srcOrd="3" destOrd="0" presId="urn:microsoft.com/office/officeart/2016/7/layout/BasicLinearProcessNumbered"/>
    <dgm:cxn modelId="{1FB1B2E8-B603-4C4A-BA18-5B54518E9B77}" type="presParOf" srcId="{B9B715B6-B4B0-0146-9F8C-6CCE0DBF2CE2}" destId="{31950F53-45C3-5E4B-A5AE-8016E9FCF8CD}" srcOrd="1" destOrd="0" presId="urn:microsoft.com/office/officeart/2016/7/layout/BasicLinearProcessNumbered"/>
    <dgm:cxn modelId="{4902EB4D-77D0-3A46-AD72-6828D1A2D075}" type="presParOf" srcId="{B9B715B6-B4B0-0146-9F8C-6CCE0DBF2CE2}" destId="{CCCC3412-262B-4242-9CF3-6DD79EAF82A4}" srcOrd="2" destOrd="0" presId="urn:microsoft.com/office/officeart/2016/7/layout/BasicLinearProcessNumbered"/>
    <dgm:cxn modelId="{975AB383-DDCA-5A4C-BC63-4AC8A5D08C4E}" type="presParOf" srcId="{CCCC3412-262B-4242-9CF3-6DD79EAF82A4}" destId="{56393533-301D-854A-AE3B-CE7996BD6021}" srcOrd="0" destOrd="0" presId="urn:microsoft.com/office/officeart/2016/7/layout/BasicLinearProcessNumbered"/>
    <dgm:cxn modelId="{CE9DC550-A5DB-D04C-A71F-AA14C5D0C8BE}" type="presParOf" srcId="{CCCC3412-262B-4242-9CF3-6DD79EAF82A4}" destId="{5C95131F-BE3A-2D4A-8403-C61D751E67E4}" srcOrd="1" destOrd="0" presId="urn:microsoft.com/office/officeart/2016/7/layout/BasicLinearProcessNumbered"/>
    <dgm:cxn modelId="{489F3E84-0346-394C-B1DA-644D55AABC16}" type="presParOf" srcId="{CCCC3412-262B-4242-9CF3-6DD79EAF82A4}" destId="{CE2B0535-DE35-014D-83D3-A72492FA3DF3}" srcOrd="2" destOrd="0" presId="urn:microsoft.com/office/officeart/2016/7/layout/BasicLinearProcessNumbered"/>
    <dgm:cxn modelId="{C210F4D8-B0EF-CA4B-A540-9B78E4CA3EBD}" type="presParOf" srcId="{CCCC3412-262B-4242-9CF3-6DD79EAF82A4}" destId="{90D4565F-6BD3-B34C-8CCF-5A5DB63D39F6}" srcOrd="3" destOrd="0" presId="urn:microsoft.com/office/officeart/2016/7/layout/BasicLinearProcessNumbered"/>
    <dgm:cxn modelId="{57158142-A65F-DD4D-9820-BD2CC4EA0D99}" type="presParOf" srcId="{B9B715B6-B4B0-0146-9F8C-6CCE0DBF2CE2}" destId="{8D9B70E5-91A9-B540-A450-8798A5063340}" srcOrd="3" destOrd="0" presId="urn:microsoft.com/office/officeart/2016/7/layout/BasicLinearProcessNumbered"/>
    <dgm:cxn modelId="{5BE2B01E-38D4-A74B-82EF-A458C82DFFF5}" type="presParOf" srcId="{B9B715B6-B4B0-0146-9F8C-6CCE0DBF2CE2}" destId="{3E9168AA-2849-5441-9B03-29D1FBBC4226}" srcOrd="4" destOrd="0" presId="urn:microsoft.com/office/officeart/2016/7/layout/BasicLinearProcessNumbered"/>
    <dgm:cxn modelId="{22F0EFB6-1883-2B4A-AE5F-11470B3781DE}" type="presParOf" srcId="{3E9168AA-2849-5441-9B03-29D1FBBC4226}" destId="{7FF4FE15-F46E-A14B-A966-C5028C1EB27D}" srcOrd="0" destOrd="0" presId="urn:microsoft.com/office/officeart/2016/7/layout/BasicLinearProcessNumbered"/>
    <dgm:cxn modelId="{D1B04C52-CA1B-AC4F-8FFC-93C61B5DBF48}" type="presParOf" srcId="{3E9168AA-2849-5441-9B03-29D1FBBC4226}" destId="{988A7121-F575-A844-A1F9-4C025E0C3A49}" srcOrd="1" destOrd="0" presId="urn:microsoft.com/office/officeart/2016/7/layout/BasicLinearProcessNumbered"/>
    <dgm:cxn modelId="{444D0EA8-CC73-124D-BD20-276DB9871A57}" type="presParOf" srcId="{3E9168AA-2849-5441-9B03-29D1FBBC4226}" destId="{58834ECF-4C7F-7546-A7C6-3E57B000CCC4}" srcOrd="2" destOrd="0" presId="urn:microsoft.com/office/officeart/2016/7/layout/BasicLinearProcessNumbered"/>
    <dgm:cxn modelId="{3B5A9DC3-3EF7-9841-BEBD-6700CF505157}" type="presParOf" srcId="{3E9168AA-2849-5441-9B03-29D1FBBC4226}" destId="{7B713BFE-0909-894B-BFBC-E89EF0A8F9AD}"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C47F11-01CD-4C32-81F0-D5CD4F22096A}" type="doc">
      <dgm:prSet loTypeId="urn:microsoft.com/office/officeart/2016/7/layout/BasicLinearProcessNumbered" loCatId="process" qsTypeId="urn:microsoft.com/office/officeart/2005/8/quickstyle/simple1" qsCatId="simple" csTypeId="urn:microsoft.com/office/officeart/2005/8/colors/colorful2" csCatId="colorful" phldr="1"/>
      <dgm:spPr/>
      <dgm:t>
        <a:bodyPr/>
        <a:lstStyle/>
        <a:p>
          <a:endParaRPr lang="en-US"/>
        </a:p>
      </dgm:t>
    </dgm:pt>
    <dgm:pt modelId="{6D3128CE-3BC1-4BF3-91F8-40FF317719F5}">
      <dgm:prSet/>
      <dgm:spPr/>
      <dgm:t>
        <a:bodyPr/>
        <a:lstStyle/>
        <a:p>
          <a:pPr algn="ctr"/>
          <a:r>
            <a:rPr lang="en-US" dirty="0"/>
            <a:t>What do you think of the value chain(s)?</a:t>
          </a:r>
        </a:p>
      </dgm:t>
    </dgm:pt>
    <dgm:pt modelId="{5CC4F703-8662-4CB8-A30A-B8A551F6122D}" type="parTrans" cxnId="{1DDA7D0B-B357-487B-889B-4CB3DEF3FD3A}">
      <dgm:prSet/>
      <dgm:spPr/>
      <dgm:t>
        <a:bodyPr/>
        <a:lstStyle/>
        <a:p>
          <a:endParaRPr lang="en-US"/>
        </a:p>
      </dgm:t>
    </dgm:pt>
    <dgm:pt modelId="{AF6CB065-7B04-4336-8F0A-45926A7A8795}" type="sibTrans" cxnId="{1DDA7D0B-B357-487B-889B-4CB3DEF3FD3A}">
      <dgm:prSet phldrT="1" phldr="0"/>
      <dgm:spPr/>
      <dgm:t>
        <a:bodyPr/>
        <a:lstStyle/>
        <a:p>
          <a:r>
            <a:rPr lang="en-US"/>
            <a:t>1</a:t>
          </a:r>
        </a:p>
      </dgm:t>
    </dgm:pt>
    <dgm:pt modelId="{E7EBB64C-E0B9-41D4-ABDF-0FA828D5825B}">
      <dgm:prSet/>
      <dgm:spPr/>
      <dgm:t>
        <a:bodyPr/>
        <a:lstStyle/>
        <a:p>
          <a:pPr algn="ctr"/>
          <a:r>
            <a:rPr lang="en-US"/>
            <a:t>How do you understand the business model?</a:t>
          </a:r>
        </a:p>
      </dgm:t>
    </dgm:pt>
    <dgm:pt modelId="{1F797779-D81A-4D42-9CB8-C8FDCAEB07A7}" type="parTrans" cxnId="{9DAAAE00-5FE9-4018-BD05-91FE3965683B}">
      <dgm:prSet/>
      <dgm:spPr/>
      <dgm:t>
        <a:bodyPr/>
        <a:lstStyle/>
        <a:p>
          <a:endParaRPr lang="en-US"/>
        </a:p>
      </dgm:t>
    </dgm:pt>
    <dgm:pt modelId="{33169AE3-EA1F-40C0-A8FC-1075F92ED3AB}" type="sibTrans" cxnId="{9DAAAE00-5FE9-4018-BD05-91FE3965683B}">
      <dgm:prSet phldrT="2" phldr="0"/>
      <dgm:spPr/>
      <dgm:t>
        <a:bodyPr/>
        <a:lstStyle/>
        <a:p>
          <a:r>
            <a:rPr lang="en-US"/>
            <a:t>2</a:t>
          </a:r>
        </a:p>
      </dgm:t>
    </dgm:pt>
    <dgm:pt modelId="{7BCA5006-608D-4A28-A670-4CA878EB20AD}">
      <dgm:prSet/>
      <dgm:spPr/>
      <dgm:t>
        <a:bodyPr/>
        <a:lstStyle/>
        <a:p>
          <a:pPr algn="ctr"/>
          <a:r>
            <a:rPr lang="en-US"/>
            <a:t>Is the business model aligned with the value model in your opinion (why/ why not)? </a:t>
          </a:r>
        </a:p>
      </dgm:t>
    </dgm:pt>
    <dgm:pt modelId="{FE00E0FD-6923-47BB-8002-C374AA8441E0}" type="parTrans" cxnId="{2E1E2F14-FCAB-4C32-BE2D-7D6645C9CDCE}">
      <dgm:prSet/>
      <dgm:spPr/>
      <dgm:t>
        <a:bodyPr/>
        <a:lstStyle/>
        <a:p>
          <a:endParaRPr lang="en-US"/>
        </a:p>
      </dgm:t>
    </dgm:pt>
    <dgm:pt modelId="{C992B6E6-66A9-4361-9EEC-2760E4ADA41E}" type="sibTrans" cxnId="{2E1E2F14-FCAB-4C32-BE2D-7D6645C9CDCE}">
      <dgm:prSet phldrT="3" phldr="0"/>
      <dgm:spPr/>
      <dgm:t>
        <a:bodyPr/>
        <a:lstStyle/>
        <a:p>
          <a:r>
            <a:rPr lang="en-US"/>
            <a:t>3</a:t>
          </a:r>
        </a:p>
      </dgm:t>
    </dgm:pt>
    <dgm:pt modelId="{B9B715B6-B4B0-0146-9F8C-6CCE0DBF2CE2}" type="pres">
      <dgm:prSet presAssocID="{BDC47F11-01CD-4C32-81F0-D5CD4F22096A}" presName="Name0" presStyleCnt="0">
        <dgm:presLayoutVars>
          <dgm:animLvl val="lvl"/>
          <dgm:resizeHandles val="exact"/>
        </dgm:presLayoutVars>
      </dgm:prSet>
      <dgm:spPr/>
    </dgm:pt>
    <dgm:pt modelId="{B8B6491D-DEE4-F74B-ACED-130435B448B0}" type="pres">
      <dgm:prSet presAssocID="{6D3128CE-3BC1-4BF3-91F8-40FF317719F5}" presName="compositeNode" presStyleCnt="0">
        <dgm:presLayoutVars>
          <dgm:bulletEnabled val="1"/>
        </dgm:presLayoutVars>
      </dgm:prSet>
      <dgm:spPr/>
    </dgm:pt>
    <dgm:pt modelId="{EE31B2A3-0A1C-D041-9DC7-7D33F1AB557C}" type="pres">
      <dgm:prSet presAssocID="{6D3128CE-3BC1-4BF3-91F8-40FF317719F5}" presName="bgRect" presStyleLbl="bgAccFollowNode1" presStyleIdx="0" presStyleCnt="3" custLinFactNeighborY="1055"/>
      <dgm:spPr/>
    </dgm:pt>
    <dgm:pt modelId="{55D25A95-FD37-E04C-AF03-05C87E6A0FF0}" type="pres">
      <dgm:prSet presAssocID="{AF6CB065-7B04-4336-8F0A-45926A7A8795}" presName="sibTransNodeCircle" presStyleLbl="alignNode1" presStyleIdx="0" presStyleCnt="6">
        <dgm:presLayoutVars>
          <dgm:chMax val="0"/>
          <dgm:bulletEnabled/>
        </dgm:presLayoutVars>
      </dgm:prSet>
      <dgm:spPr/>
    </dgm:pt>
    <dgm:pt modelId="{7C460AAE-9582-B242-9AFF-FBF597100FCF}" type="pres">
      <dgm:prSet presAssocID="{6D3128CE-3BC1-4BF3-91F8-40FF317719F5}" presName="bottomLine" presStyleLbl="alignNode1" presStyleIdx="1" presStyleCnt="6">
        <dgm:presLayoutVars/>
      </dgm:prSet>
      <dgm:spPr/>
    </dgm:pt>
    <dgm:pt modelId="{28C5C5A1-3667-D545-9BA9-54A44791D5B2}" type="pres">
      <dgm:prSet presAssocID="{6D3128CE-3BC1-4BF3-91F8-40FF317719F5}" presName="nodeText" presStyleLbl="bgAccFollowNode1" presStyleIdx="0" presStyleCnt="3">
        <dgm:presLayoutVars>
          <dgm:bulletEnabled val="1"/>
        </dgm:presLayoutVars>
      </dgm:prSet>
      <dgm:spPr/>
    </dgm:pt>
    <dgm:pt modelId="{31950F53-45C3-5E4B-A5AE-8016E9FCF8CD}" type="pres">
      <dgm:prSet presAssocID="{AF6CB065-7B04-4336-8F0A-45926A7A8795}" presName="sibTrans" presStyleCnt="0"/>
      <dgm:spPr/>
    </dgm:pt>
    <dgm:pt modelId="{CCCC3412-262B-4242-9CF3-6DD79EAF82A4}" type="pres">
      <dgm:prSet presAssocID="{E7EBB64C-E0B9-41D4-ABDF-0FA828D5825B}" presName="compositeNode" presStyleCnt="0">
        <dgm:presLayoutVars>
          <dgm:bulletEnabled val="1"/>
        </dgm:presLayoutVars>
      </dgm:prSet>
      <dgm:spPr/>
    </dgm:pt>
    <dgm:pt modelId="{56393533-301D-854A-AE3B-CE7996BD6021}" type="pres">
      <dgm:prSet presAssocID="{E7EBB64C-E0B9-41D4-ABDF-0FA828D5825B}" presName="bgRect" presStyleLbl="bgAccFollowNode1" presStyleIdx="1" presStyleCnt="3" custLinFactNeighborY="1055"/>
      <dgm:spPr/>
    </dgm:pt>
    <dgm:pt modelId="{5C95131F-BE3A-2D4A-8403-C61D751E67E4}" type="pres">
      <dgm:prSet presAssocID="{33169AE3-EA1F-40C0-A8FC-1075F92ED3AB}" presName="sibTransNodeCircle" presStyleLbl="alignNode1" presStyleIdx="2" presStyleCnt="6">
        <dgm:presLayoutVars>
          <dgm:chMax val="0"/>
          <dgm:bulletEnabled/>
        </dgm:presLayoutVars>
      </dgm:prSet>
      <dgm:spPr/>
    </dgm:pt>
    <dgm:pt modelId="{CE2B0535-DE35-014D-83D3-A72492FA3DF3}" type="pres">
      <dgm:prSet presAssocID="{E7EBB64C-E0B9-41D4-ABDF-0FA828D5825B}" presName="bottomLine" presStyleLbl="alignNode1" presStyleIdx="3" presStyleCnt="6">
        <dgm:presLayoutVars/>
      </dgm:prSet>
      <dgm:spPr/>
    </dgm:pt>
    <dgm:pt modelId="{90D4565F-6BD3-B34C-8CCF-5A5DB63D39F6}" type="pres">
      <dgm:prSet presAssocID="{E7EBB64C-E0B9-41D4-ABDF-0FA828D5825B}" presName="nodeText" presStyleLbl="bgAccFollowNode1" presStyleIdx="1" presStyleCnt="3">
        <dgm:presLayoutVars>
          <dgm:bulletEnabled val="1"/>
        </dgm:presLayoutVars>
      </dgm:prSet>
      <dgm:spPr/>
    </dgm:pt>
    <dgm:pt modelId="{8D9B70E5-91A9-B540-A450-8798A5063340}" type="pres">
      <dgm:prSet presAssocID="{33169AE3-EA1F-40C0-A8FC-1075F92ED3AB}" presName="sibTrans" presStyleCnt="0"/>
      <dgm:spPr/>
    </dgm:pt>
    <dgm:pt modelId="{3E9168AA-2849-5441-9B03-29D1FBBC4226}" type="pres">
      <dgm:prSet presAssocID="{7BCA5006-608D-4A28-A670-4CA878EB20AD}" presName="compositeNode" presStyleCnt="0">
        <dgm:presLayoutVars>
          <dgm:bulletEnabled val="1"/>
        </dgm:presLayoutVars>
      </dgm:prSet>
      <dgm:spPr/>
    </dgm:pt>
    <dgm:pt modelId="{7FF4FE15-F46E-A14B-A966-C5028C1EB27D}" type="pres">
      <dgm:prSet presAssocID="{7BCA5006-608D-4A28-A670-4CA878EB20AD}" presName="bgRect" presStyleLbl="bgAccFollowNode1" presStyleIdx="2" presStyleCnt="3" custLinFactNeighborY="1055"/>
      <dgm:spPr/>
    </dgm:pt>
    <dgm:pt modelId="{988A7121-F575-A844-A1F9-4C025E0C3A49}" type="pres">
      <dgm:prSet presAssocID="{C992B6E6-66A9-4361-9EEC-2760E4ADA41E}" presName="sibTransNodeCircle" presStyleLbl="alignNode1" presStyleIdx="4" presStyleCnt="6">
        <dgm:presLayoutVars>
          <dgm:chMax val="0"/>
          <dgm:bulletEnabled/>
        </dgm:presLayoutVars>
      </dgm:prSet>
      <dgm:spPr/>
    </dgm:pt>
    <dgm:pt modelId="{58834ECF-4C7F-7546-A7C6-3E57B000CCC4}" type="pres">
      <dgm:prSet presAssocID="{7BCA5006-608D-4A28-A670-4CA878EB20AD}" presName="bottomLine" presStyleLbl="alignNode1" presStyleIdx="5" presStyleCnt="6">
        <dgm:presLayoutVars/>
      </dgm:prSet>
      <dgm:spPr/>
    </dgm:pt>
    <dgm:pt modelId="{7B713BFE-0909-894B-BFBC-E89EF0A8F9AD}" type="pres">
      <dgm:prSet presAssocID="{7BCA5006-608D-4A28-A670-4CA878EB20AD}" presName="nodeText" presStyleLbl="bgAccFollowNode1" presStyleIdx="2" presStyleCnt="3">
        <dgm:presLayoutVars>
          <dgm:bulletEnabled val="1"/>
        </dgm:presLayoutVars>
      </dgm:prSet>
      <dgm:spPr/>
    </dgm:pt>
  </dgm:ptLst>
  <dgm:cxnLst>
    <dgm:cxn modelId="{9DAAAE00-5FE9-4018-BD05-91FE3965683B}" srcId="{BDC47F11-01CD-4C32-81F0-D5CD4F22096A}" destId="{E7EBB64C-E0B9-41D4-ABDF-0FA828D5825B}" srcOrd="1" destOrd="0" parTransId="{1F797779-D81A-4D42-9CB8-C8FDCAEB07A7}" sibTransId="{33169AE3-EA1F-40C0-A8FC-1075F92ED3AB}"/>
    <dgm:cxn modelId="{1DDA7D0B-B357-487B-889B-4CB3DEF3FD3A}" srcId="{BDC47F11-01CD-4C32-81F0-D5CD4F22096A}" destId="{6D3128CE-3BC1-4BF3-91F8-40FF317719F5}" srcOrd="0" destOrd="0" parTransId="{5CC4F703-8662-4CB8-A30A-B8A551F6122D}" sibTransId="{AF6CB065-7B04-4336-8F0A-45926A7A8795}"/>
    <dgm:cxn modelId="{2E1E2F14-FCAB-4C32-BE2D-7D6645C9CDCE}" srcId="{BDC47F11-01CD-4C32-81F0-D5CD4F22096A}" destId="{7BCA5006-608D-4A28-A670-4CA878EB20AD}" srcOrd="2" destOrd="0" parTransId="{FE00E0FD-6923-47BB-8002-C374AA8441E0}" sibTransId="{C992B6E6-66A9-4361-9EEC-2760E4ADA41E}"/>
    <dgm:cxn modelId="{03DE4117-8E72-3F4E-ADC5-3218FD42BAF8}" type="presOf" srcId="{7BCA5006-608D-4A28-A670-4CA878EB20AD}" destId="{7B713BFE-0909-894B-BFBC-E89EF0A8F9AD}" srcOrd="1" destOrd="0" presId="urn:microsoft.com/office/officeart/2016/7/layout/BasicLinearProcessNumbered"/>
    <dgm:cxn modelId="{F529461E-7A49-5944-8375-2093953D2F4D}" type="presOf" srcId="{6D3128CE-3BC1-4BF3-91F8-40FF317719F5}" destId="{EE31B2A3-0A1C-D041-9DC7-7D33F1AB557C}" srcOrd="0" destOrd="0" presId="urn:microsoft.com/office/officeart/2016/7/layout/BasicLinearProcessNumbered"/>
    <dgm:cxn modelId="{63423F66-F76F-D94C-AA32-318838358499}" type="presOf" srcId="{7BCA5006-608D-4A28-A670-4CA878EB20AD}" destId="{7FF4FE15-F46E-A14B-A966-C5028C1EB27D}" srcOrd="0" destOrd="0" presId="urn:microsoft.com/office/officeart/2016/7/layout/BasicLinearProcessNumbered"/>
    <dgm:cxn modelId="{AAECD86F-DAE1-BF43-9372-969A4BF3B613}" type="presOf" srcId="{E7EBB64C-E0B9-41D4-ABDF-0FA828D5825B}" destId="{56393533-301D-854A-AE3B-CE7996BD6021}" srcOrd="0" destOrd="0" presId="urn:microsoft.com/office/officeart/2016/7/layout/BasicLinearProcessNumbered"/>
    <dgm:cxn modelId="{1F0FFEAE-09A6-6B41-9007-243B4414C3F3}" type="presOf" srcId="{BDC47F11-01CD-4C32-81F0-D5CD4F22096A}" destId="{B9B715B6-B4B0-0146-9F8C-6CCE0DBF2CE2}" srcOrd="0" destOrd="0" presId="urn:microsoft.com/office/officeart/2016/7/layout/BasicLinearProcessNumbered"/>
    <dgm:cxn modelId="{6D5207CB-1347-A043-8A6E-9B643A938A97}" type="presOf" srcId="{AF6CB065-7B04-4336-8F0A-45926A7A8795}" destId="{55D25A95-FD37-E04C-AF03-05C87E6A0FF0}" srcOrd="0" destOrd="0" presId="urn:microsoft.com/office/officeart/2016/7/layout/BasicLinearProcessNumbered"/>
    <dgm:cxn modelId="{F0E343D4-5271-C448-8E03-DB8083FF95FA}" type="presOf" srcId="{6D3128CE-3BC1-4BF3-91F8-40FF317719F5}" destId="{28C5C5A1-3667-D545-9BA9-54A44791D5B2}" srcOrd="1" destOrd="0" presId="urn:microsoft.com/office/officeart/2016/7/layout/BasicLinearProcessNumbered"/>
    <dgm:cxn modelId="{97AE20DF-B02F-564B-85A2-03184B6EB64A}" type="presOf" srcId="{C992B6E6-66A9-4361-9EEC-2760E4ADA41E}" destId="{988A7121-F575-A844-A1F9-4C025E0C3A49}" srcOrd="0" destOrd="0" presId="urn:microsoft.com/office/officeart/2016/7/layout/BasicLinearProcessNumbered"/>
    <dgm:cxn modelId="{00D938E8-4A27-1A40-9F8E-7B630D69C48D}" type="presOf" srcId="{E7EBB64C-E0B9-41D4-ABDF-0FA828D5825B}" destId="{90D4565F-6BD3-B34C-8CCF-5A5DB63D39F6}" srcOrd="1" destOrd="0" presId="urn:microsoft.com/office/officeart/2016/7/layout/BasicLinearProcessNumbered"/>
    <dgm:cxn modelId="{219F7EF4-7009-E141-944D-3ADD26E5E362}" type="presOf" srcId="{33169AE3-EA1F-40C0-A8FC-1075F92ED3AB}" destId="{5C95131F-BE3A-2D4A-8403-C61D751E67E4}" srcOrd="0" destOrd="0" presId="urn:microsoft.com/office/officeart/2016/7/layout/BasicLinearProcessNumbered"/>
    <dgm:cxn modelId="{1AB76FC5-B700-6843-BAC4-4AB78B687551}" type="presParOf" srcId="{B9B715B6-B4B0-0146-9F8C-6CCE0DBF2CE2}" destId="{B8B6491D-DEE4-F74B-ACED-130435B448B0}" srcOrd="0" destOrd="0" presId="urn:microsoft.com/office/officeart/2016/7/layout/BasicLinearProcessNumbered"/>
    <dgm:cxn modelId="{3B0B6733-970C-2044-A8D8-8B4505852A0B}" type="presParOf" srcId="{B8B6491D-DEE4-F74B-ACED-130435B448B0}" destId="{EE31B2A3-0A1C-D041-9DC7-7D33F1AB557C}" srcOrd="0" destOrd="0" presId="urn:microsoft.com/office/officeart/2016/7/layout/BasicLinearProcessNumbered"/>
    <dgm:cxn modelId="{11995A0A-B60E-234C-96C2-40C01E2D49CA}" type="presParOf" srcId="{B8B6491D-DEE4-F74B-ACED-130435B448B0}" destId="{55D25A95-FD37-E04C-AF03-05C87E6A0FF0}" srcOrd="1" destOrd="0" presId="urn:microsoft.com/office/officeart/2016/7/layout/BasicLinearProcessNumbered"/>
    <dgm:cxn modelId="{36D85E66-9A82-7244-B6DF-D29870807D5B}" type="presParOf" srcId="{B8B6491D-DEE4-F74B-ACED-130435B448B0}" destId="{7C460AAE-9582-B242-9AFF-FBF597100FCF}" srcOrd="2" destOrd="0" presId="urn:microsoft.com/office/officeart/2016/7/layout/BasicLinearProcessNumbered"/>
    <dgm:cxn modelId="{6493BB06-C880-2841-879C-A0F439874BBF}" type="presParOf" srcId="{B8B6491D-DEE4-F74B-ACED-130435B448B0}" destId="{28C5C5A1-3667-D545-9BA9-54A44791D5B2}" srcOrd="3" destOrd="0" presId="urn:microsoft.com/office/officeart/2016/7/layout/BasicLinearProcessNumbered"/>
    <dgm:cxn modelId="{1FB1B2E8-B603-4C4A-BA18-5B54518E9B77}" type="presParOf" srcId="{B9B715B6-B4B0-0146-9F8C-6CCE0DBF2CE2}" destId="{31950F53-45C3-5E4B-A5AE-8016E9FCF8CD}" srcOrd="1" destOrd="0" presId="urn:microsoft.com/office/officeart/2016/7/layout/BasicLinearProcessNumbered"/>
    <dgm:cxn modelId="{4902EB4D-77D0-3A46-AD72-6828D1A2D075}" type="presParOf" srcId="{B9B715B6-B4B0-0146-9F8C-6CCE0DBF2CE2}" destId="{CCCC3412-262B-4242-9CF3-6DD79EAF82A4}" srcOrd="2" destOrd="0" presId="urn:microsoft.com/office/officeart/2016/7/layout/BasicLinearProcessNumbered"/>
    <dgm:cxn modelId="{975AB383-DDCA-5A4C-BC63-4AC8A5D08C4E}" type="presParOf" srcId="{CCCC3412-262B-4242-9CF3-6DD79EAF82A4}" destId="{56393533-301D-854A-AE3B-CE7996BD6021}" srcOrd="0" destOrd="0" presId="urn:microsoft.com/office/officeart/2016/7/layout/BasicLinearProcessNumbered"/>
    <dgm:cxn modelId="{CE9DC550-A5DB-D04C-A71F-AA14C5D0C8BE}" type="presParOf" srcId="{CCCC3412-262B-4242-9CF3-6DD79EAF82A4}" destId="{5C95131F-BE3A-2D4A-8403-C61D751E67E4}" srcOrd="1" destOrd="0" presId="urn:microsoft.com/office/officeart/2016/7/layout/BasicLinearProcessNumbered"/>
    <dgm:cxn modelId="{489F3E84-0346-394C-B1DA-644D55AABC16}" type="presParOf" srcId="{CCCC3412-262B-4242-9CF3-6DD79EAF82A4}" destId="{CE2B0535-DE35-014D-83D3-A72492FA3DF3}" srcOrd="2" destOrd="0" presId="urn:microsoft.com/office/officeart/2016/7/layout/BasicLinearProcessNumbered"/>
    <dgm:cxn modelId="{C210F4D8-B0EF-CA4B-A540-9B78E4CA3EBD}" type="presParOf" srcId="{CCCC3412-262B-4242-9CF3-6DD79EAF82A4}" destId="{90D4565F-6BD3-B34C-8CCF-5A5DB63D39F6}" srcOrd="3" destOrd="0" presId="urn:microsoft.com/office/officeart/2016/7/layout/BasicLinearProcessNumbered"/>
    <dgm:cxn modelId="{57158142-A65F-DD4D-9820-BD2CC4EA0D99}" type="presParOf" srcId="{B9B715B6-B4B0-0146-9F8C-6CCE0DBF2CE2}" destId="{8D9B70E5-91A9-B540-A450-8798A5063340}" srcOrd="3" destOrd="0" presId="urn:microsoft.com/office/officeart/2016/7/layout/BasicLinearProcessNumbered"/>
    <dgm:cxn modelId="{5BE2B01E-38D4-A74B-82EF-A458C82DFFF5}" type="presParOf" srcId="{B9B715B6-B4B0-0146-9F8C-6CCE0DBF2CE2}" destId="{3E9168AA-2849-5441-9B03-29D1FBBC4226}" srcOrd="4" destOrd="0" presId="urn:microsoft.com/office/officeart/2016/7/layout/BasicLinearProcessNumbered"/>
    <dgm:cxn modelId="{22F0EFB6-1883-2B4A-AE5F-11470B3781DE}" type="presParOf" srcId="{3E9168AA-2849-5441-9B03-29D1FBBC4226}" destId="{7FF4FE15-F46E-A14B-A966-C5028C1EB27D}" srcOrd="0" destOrd="0" presId="urn:microsoft.com/office/officeart/2016/7/layout/BasicLinearProcessNumbered"/>
    <dgm:cxn modelId="{D1B04C52-CA1B-AC4F-8FFC-93C61B5DBF48}" type="presParOf" srcId="{3E9168AA-2849-5441-9B03-29D1FBBC4226}" destId="{988A7121-F575-A844-A1F9-4C025E0C3A49}" srcOrd="1" destOrd="0" presId="urn:microsoft.com/office/officeart/2016/7/layout/BasicLinearProcessNumbered"/>
    <dgm:cxn modelId="{444D0EA8-CC73-124D-BD20-276DB9871A57}" type="presParOf" srcId="{3E9168AA-2849-5441-9B03-29D1FBBC4226}" destId="{58834ECF-4C7F-7546-A7C6-3E57B000CCC4}" srcOrd="2" destOrd="0" presId="urn:microsoft.com/office/officeart/2016/7/layout/BasicLinearProcessNumbered"/>
    <dgm:cxn modelId="{3B5A9DC3-3EF7-9841-BEBD-6700CF505157}" type="presParOf" srcId="{3E9168AA-2849-5441-9B03-29D1FBBC4226}" destId="{7B713BFE-0909-894B-BFBC-E89EF0A8F9AD}"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A65E5DA-F09A-4D77-A3A7-8425C461EB61}" type="doc">
      <dgm:prSet loTypeId="urn:microsoft.com/office/officeart/2005/8/layout/pyramid1" loCatId="pyramid" qsTypeId="urn:microsoft.com/office/officeart/2005/8/quickstyle/simple1" qsCatId="simple" csTypeId="urn:microsoft.com/office/officeart/2005/8/colors/accent2_2" csCatId="accent2" phldr="1"/>
      <dgm:spPr/>
    </dgm:pt>
    <dgm:pt modelId="{5976D246-ABFF-4DB6-8A19-C93CCF369961}">
      <dgm:prSet phldrT="[Text]"/>
      <dgm:spPr>
        <a:scene3d>
          <a:camera prst="orthographicFront"/>
          <a:lightRig rig="threePt" dir="t"/>
        </a:scene3d>
        <a:sp3d>
          <a:bevelT/>
        </a:sp3d>
      </dgm:spPr>
      <dgm:t>
        <a:bodyPr anchor="ctr"/>
        <a:lstStyle/>
        <a:p>
          <a:endParaRPr lang="en-US">
            <a:solidFill>
              <a:schemeClr val="bg1"/>
            </a:solidFill>
            <a:latin typeface="+mj-lt"/>
          </a:endParaRPr>
        </a:p>
        <a:p>
          <a:r>
            <a:rPr lang="en-US">
              <a:solidFill>
                <a:schemeClr val="bg1"/>
              </a:solidFill>
              <a:latin typeface="+mj-lt"/>
            </a:rPr>
            <a:t>Impact</a:t>
          </a:r>
          <a:endParaRPr lang="nl-NL">
            <a:solidFill>
              <a:schemeClr val="bg1"/>
            </a:solidFill>
            <a:latin typeface="+mj-lt"/>
          </a:endParaRPr>
        </a:p>
      </dgm:t>
    </dgm:pt>
    <dgm:pt modelId="{10EE5DB1-4FAF-4158-AB90-7A57701DC33A}" type="parTrans" cxnId="{456542DA-8971-40A2-9D23-D6E53DC5D3FC}">
      <dgm:prSet/>
      <dgm:spPr/>
      <dgm:t>
        <a:bodyPr/>
        <a:lstStyle/>
        <a:p>
          <a:endParaRPr lang="nl-NL">
            <a:solidFill>
              <a:schemeClr val="bg1"/>
            </a:solidFill>
            <a:latin typeface="+mj-lt"/>
          </a:endParaRPr>
        </a:p>
      </dgm:t>
    </dgm:pt>
    <dgm:pt modelId="{26538E09-1EBD-4DEF-95D0-A10A75F06151}" type="sibTrans" cxnId="{456542DA-8971-40A2-9D23-D6E53DC5D3FC}">
      <dgm:prSet/>
      <dgm:spPr/>
      <dgm:t>
        <a:bodyPr/>
        <a:lstStyle/>
        <a:p>
          <a:endParaRPr lang="nl-NL">
            <a:solidFill>
              <a:schemeClr val="bg1"/>
            </a:solidFill>
            <a:latin typeface="+mj-lt"/>
          </a:endParaRPr>
        </a:p>
      </dgm:t>
    </dgm:pt>
    <dgm:pt modelId="{4449214B-340A-4082-9EE0-2842396CFFF0}">
      <dgm:prSet phldrT="[Text]"/>
      <dgm:spPr>
        <a:scene3d>
          <a:camera prst="orthographicFront"/>
          <a:lightRig rig="threePt" dir="t"/>
        </a:scene3d>
        <a:sp3d>
          <a:bevelT/>
        </a:sp3d>
      </dgm:spPr>
      <dgm:t>
        <a:bodyPr/>
        <a:lstStyle/>
        <a:p>
          <a:r>
            <a:rPr lang="en-US">
              <a:solidFill>
                <a:schemeClr val="bg1"/>
              </a:solidFill>
              <a:latin typeface="+mj-lt"/>
            </a:rPr>
            <a:t>Shared Value</a:t>
          </a:r>
          <a:endParaRPr lang="nl-NL">
            <a:solidFill>
              <a:schemeClr val="bg1"/>
            </a:solidFill>
            <a:latin typeface="+mj-lt"/>
          </a:endParaRPr>
        </a:p>
      </dgm:t>
    </dgm:pt>
    <dgm:pt modelId="{B8987BF7-AB1A-43B5-AA7B-001E5500B17A}" type="parTrans" cxnId="{9957016A-4021-4121-903E-3F055D2E5111}">
      <dgm:prSet/>
      <dgm:spPr/>
      <dgm:t>
        <a:bodyPr/>
        <a:lstStyle/>
        <a:p>
          <a:endParaRPr lang="nl-NL">
            <a:solidFill>
              <a:schemeClr val="bg1"/>
            </a:solidFill>
            <a:latin typeface="+mj-lt"/>
          </a:endParaRPr>
        </a:p>
      </dgm:t>
    </dgm:pt>
    <dgm:pt modelId="{D7A11C83-7B88-47C3-A145-770A999FC340}" type="sibTrans" cxnId="{9957016A-4021-4121-903E-3F055D2E5111}">
      <dgm:prSet/>
      <dgm:spPr/>
      <dgm:t>
        <a:bodyPr/>
        <a:lstStyle/>
        <a:p>
          <a:endParaRPr lang="nl-NL">
            <a:solidFill>
              <a:schemeClr val="bg1"/>
            </a:solidFill>
            <a:latin typeface="+mj-lt"/>
          </a:endParaRPr>
        </a:p>
      </dgm:t>
    </dgm:pt>
    <dgm:pt modelId="{330E0DA9-0A7C-4C7B-AF55-42BEB0E5E889}">
      <dgm:prSet phldrT="[Text]"/>
      <dgm:spPr>
        <a:scene3d>
          <a:camera prst="orthographicFront"/>
          <a:lightRig rig="threePt" dir="t"/>
        </a:scene3d>
        <a:sp3d>
          <a:bevelT/>
        </a:sp3d>
      </dgm:spPr>
      <dgm:t>
        <a:bodyPr/>
        <a:lstStyle/>
        <a:p>
          <a:r>
            <a:rPr lang="en-US">
              <a:solidFill>
                <a:schemeClr val="bg1"/>
              </a:solidFill>
              <a:latin typeface="+mj-lt"/>
            </a:rPr>
            <a:t>CSR</a:t>
          </a:r>
          <a:endParaRPr lang="nl-NL">
            <a:solidFill>
              <a:schemeClr val="bg1"/>
            </a:solidFill>
            <a:latin typeface="+mj-lt"/>
          </a:endParaRPr>
        </a:p>
      </dgm:t>
    </dgm:pt>
    <dgm:pt modelId="{03892DE2-3D81-4277-802E-1F72EBF6B7B2}" type="parTrans" cxnId="{ACAECC1C-D1C6-4235-8E92-A54C17F327CF}">
      <dgm:prSet/>
      <dgm:spPr/>
      <dgm:t>
        <a:bodyPr/>
        <a:lstStyle/>
        <a:p>
          <a:endParaRPr lang="nl-NL">
            <a:solidFill>
              <a:schemeClr val="bg1"/>
            </a:solidFill>
            <a:latin typeface="+mj-lt"/>
          </a:endParaRPr>
        </a:p>
      </dgm:t>
    </dgm:pt>
    <dgm:pt modelId="{B6815A67-3514-480E-8909-9FF0188EA77E}" type="sibTrans" cxnId="{ACAECC1C-D1C6-4235-8E92-A54C17F327CF}">
      <dgm:prSet/>
      <dgm:spPr/>
      <dgm:t>
        <a:bodyPr/>
        <a:lstStyle/>
        <a:p>
          <a:endParaRPr lang="nl-NL">
            <a:solidFill>
              <a:schemeClr val="bg1"/>
            </a:solidFill>
            <a:latin typeface="+mj-lt"/>
          </a:endParaRPr>
        </a:p>
      </dgm:t>
    </dgm:pt>
    <dgm:pt modelId="{9FBEA09B-8F30-43D9-ACB5-49BE9A2FDC92}">
      <dgm:prSet phldrT="[Text]"/>
      <dgm:spPr>
        <a:scene3d>
          <a:camera prst="orthographicFront"/>
          <a:lightRig rig="threePt" dir="t"/>
        </a:scene3d>
        <a:sp3d>
          <a:bevelT/>
        </a:sp3d>
      </dgm:spPr>
      <dgm:t>
        <a:bodyPr/>
        <a:lstStyle/>
        <a:p>
          <a:r>
            <a:rPr lang="en-US">
              <a:solidFill>
                <a:schemeClr val="bg1"/>
              </a:solidFill>
              <a:latin typeface="+mj-lt"/>
            </a:rPr>
            <a:t>Compliance</a:t>
          </a:r>
          <a:endParaRPr lang="nl-NL">
            <a:solidFill>
              <a:schemeClr val="bg1"/>
            </a:solidFill>
            <a:latin typeface="+mj-lt"/>
          </a:endParaRPr>
        </a:p>
      </dgm:t>
    </dgm:pt>
    <dgm:pt modelId="{B1F0AB2D-70B8-4775-ACF1-5FEB537E1998}" type="parTrans" cxnId="{801EF232-875C-43E4-A1ED-A0A4030DB871}">
      <dgm:prSet/>
      <dgm:spPr/>
      <dgm:t>
        <a:bodyPr/>
        <a:lstStyle/>
        <a:p>
          <a:endParaRPr lang="nl-NL">
            <a:solidFill>
              <a:schemeClr val="bg1"/>
            </a:solidFill>
            <a:latin typeface="+mj-lt"/>
          </a:endParaRPr>
        </a:p>
      </dgm:t>
    </dgm:pt>
    <dgm:pt modelId="{74E6D22B-39DD-4A88-A957-9DCFE47B44A6}" type="sibTrans" cxnId="{801EF232-875C-43E4-A1ED-A0A4030DB871}">
      <dgm:prSet/>
      <dgm:spPr/>
      <dgm:t>
        <a:bodyPr/>
        <a:lstStyle/>
        <a:p>
          <a:endParaRPr lang="nl-NL">
            <a:solidFill>
              <a:schemeClr val="bg1"/>
            </a:solidFill>
            <a:latin typeface="+mj-lt"/>
          </a:endParaRPr>
        </a:p>
      </dgm:t>
    </dgm:pt>
    <dgm:pt modelId="{AFD9DF1F-8F31-47B0-914B-4AEE795D14D7}" type="pres">
      <dgm:prSet presAssocID="{AA65E5DA-F09A-4D77-A3A7-8425C461EB61}" presName="Name0" presStyleCnt="0">
        <dgm:presLayoutVars>
          <dgm:dir/>
          <dgm:animLvl val="lvl"/>
          <dgm:resizeHandles val="exact"/>
        </dgm:presLayoutVars>
      </dgm:prSet>
      <dgm:spPr/>
    </dgm:pt>
    <dgm:pt modelId="{703A5D2B-207E-4461-B27D-3827EFDDF674}" type="pres">
      <dgm:prSet presAssocID="{5976D246-ABFF-4DB6-8A19-C93CCF369961}" presName="Name8" presStyleCnt="0"/>
      <dgm:spPr>
        <a:scene3d>
          <a:camera prst="orthographicFront"/>
          <a:lightRig rig="threePt" dir="t"/>
        </a:scene3d>
        <a:sp3d>
          <a:bevelT/>
        </a:sp3d>
      </dgm:spPr>
    </dgm:pt>
    <dgm:pt modelId="{FAC3EC7C-3E4E-412C-A7C0-2C9B5E00074F}" type="pres">
      <dgm:prSet presAssocID="{5976D246-ABFF-4DB6-8A19-C93CCF369961}" presName="level" presStyleLbl="node1" presStyleIdx="0" presStyleCnt="4" custScaleY="209272">
        <dgm:presLayoutVars>
          <dgm:chMax val="1"/>
          <dgm:bulletEnabled val="1"/>
        </dgm:presLayoutVars>
      </dgm:prSet>
      <dgm:spPr/>
    </dgm:pt>
    <dgm:pt modelId="{B3E7B308-44E8-4567-9100-FBDA8071751C}" type="pres">
      <dgm:prSet presAssocID="{5976D246-ABFF-4DB6-8A19-C93CCF369961}" presName="levelTx" presStyleLbl="revTx" presStyleIdx="0" presStyleCnt="0">
        <dgm:presLayoutVars>
          <dgm:chMax val="1"/>
          <dgm:bulletEnabled val="1"/>
        </dgm:presLayoutVars>
      </dgm:prSet>
      <dgm:spPr/>
    </dgm:pt>
    <dgm:pt modelId="{20321FE5-9043-4DD5-B8BB-C28CAF04B46F}" type="pres">
      <dgm:prSet presAssocID="{4449214B-340A-4082-9EE0-2842396CFFF0}" presName="Name8" presStyleCnt="0"/>
      <dgm:spPr>
        <a:scene3d>
          <a:camera prst="orthographicFront"/>
          <a:lightRig rig="threePt" dir="t"/>
        </a:scene3d>
        <a:sp3d>
          <a:bevelT/>
        </a:sp3d>
      </dgm:spPr>
    </dgm:pt>
    <dgm:pt modelId="{2119627A-6B15-4804-B48B-DC9FCD74D05A}" type="pres">
      <dgm:prSet presAssocID="{4449214B-340A-4082-9EE0-2842396CFFF0}" presName="level" presStyleLbl="node1" presStyleIdx="1" presStyleCnt="4">
        <dgm:presLayoutVars>
          <dgm:chMax val="1"/>
          <dgm:bulletEnabled val="1"/>
        </dgm:presLayoutVars>
      </dgm:prSet>
      <dgm:spPr/>
    </dgm:pt>
    <dgm:pt modelId="{41A5A592-08D3-442C-9336-68E2345CD591}" type="pres">
      <dgm:prSet presAssocID="{4449214B-340A-4082-9EE0-2842396CFFF0}" presName="levelTx" presStyleLbl="revTx" presStyleIdx="0" presStyleCnt="0">
        <dgm:presLayoutVars>
          <dgm:chMax val="1"/>
          <dgm:bulletEnabled val="1"/>
        </dgm:presLayoutVars>
      </dgm:prSet>
      <dgm:spPr/>
    </dgm:pt>
    <dgm:pt modelId="{C92BF92E-B18C-4FF2-9C3D-CAFDD9DB5A33}" type="pres">
      <dgm:prSet presAssocID="{330E0DA9-0A7C-4C7B-AF55-42BEB0E5E889}" presName="Name8" presStyleCnt="0"/>
      <dgm:spPr>
        <a:scene3d>
          <a:camera prst="orthographicFront"/>
          <a:lightRig rig="threePt" dir="t"/>
        </a:scene3d>
        <a:sp3d>
          <a:bevelT/>
        </a:sp3d>
      </dgm:spPr>
    </dgm:pt>
    <dgm:pt modelId="{BA7EABC2-950A-4767-8929-00F5691C7616}" type="pres">
      <dgm:prSet presAssocID="{330E0DA9-0A7C-4C7B-AF55-42BEB0E5E889}" presName="level" presStyleLbl="node1" presStyleIdx="2" presStyleCnt="4">
        <dgm:presLayoutVars>
          <dgm:chMax val="1"/>
          <dgm:bulletEnabled val="1"/>
        </dgm:presLayoutVars>
      </dgm:prSet>
      <dgm:spPr/>
    </dgm:pt>
    <dgm:pt modelId="{840F1E79-A659-4ACE-BB40-163FEB7AAA7A}" type="pres">
      <dgm:prSet presAssocID="{330E0DA9-0A7C-4C7B-AF55-42BEB0E5E889}" presName="levelTx" presStyleLbl="revTx" presStyleIdx="0" presStyleCnt="0">
        <dgm:presLayoutVars>
          <dgm:chMax val="1"/>
          <dgm:bulletEnabled val="1"/>
        </dgm:presLayoutVars>
      </dgm:prSet>
      <dgm:spPr/>
    </dgm:pt>
    <dgm:pt modelId="{E01503C5-7E0F-43BE-89EF-32A9DB062F62}" type="pres">
      <dgm:prSet presAssocID="{9FBEA09B-8F30-43D9-ACB5-49BE9A2FDC92}" presName="Name8" presStyleCnt="0"/>
      <dgm:spPr>
        <a:scene3d>
          <a:camera prst="orthographicFront"/>
          <a:lightRig rig="threePt" dir="t"/>
        </a:scene3d>
        <a:sp3d>
          <a:bevelT/>
        </a:sp3d>
      </dgm:spPr>
    </dgm:pt>
    <dgm:pt modelId="{58E3347F-4352-4D55-89C8-F98E854996E8}" type="pres">
      <dgm:prSet presAssocID="{9FBEA09B-8F30-43D9-ACB5-49BE9A2FDC92}" presName="level" presStyleLbl="node1" presStyleIdx="3" presStyleCnt="4" custLinFactY="1778" custLinFactNeighborX="34308" custLinFactNeighborY="100000">
        <dgm:presLayoutVars>
          <dgm:chMax val="1"/>
          <dgm:bulletEnabled val="1"/>
        </dgm:presLayoutVars>
      </dgm:prSet>
      <dgm:spPr/>
    </dgm:pt>
    <dgm:pt modelId="{7B7765F6-D225-4BF1-BD4D-C9F99DDB0CA8}" type="pres">
      <dgm:prSet presAssocID="{9FBEA09B-8F30-43D9-ACB5-49BE9A2FDC92}" presName="levelTx" presStyleLbl="revTx" presStyleIdx="0" presStyleCnt="0">
        <dgm:presLayoutVars>
          <dgm:chMax val="1"/>
          <dgm:bulletEnabled val="1"/>
        </dgm:presLayoutVars>
      </dgm:prSet>
      <dgm:spPr/>
    </dgm:pt>
  </dgm:ptLst>
  <dgm:cxnLst>
    <dgm:cxn modelId="{96101800-5CEC-47D6-9AB9-22251796754C}" type="presOf" srcId="{9FBEA09B-8F30-43D9-ACB5-49BE9A2FDC92}" destId="{58E3347F-4352-4D55-89C8-F98E854996E8}" srcOrd="0" destOrd="0" presId="urn:microsoft.com/office/officeart/2005/8/layout/pyramid1"/>
    <dgm:cxn modelId="{F51D9716-8728-496E-9615-2254F2C5907E}" type="presOf" srcId="{AA65E5DA-F09A-4D77-A3A7-8425C461EB61}" destId="{AFD9DF1F-8F31-47B0-914B-4AEE795D14D7}" srcOrd="0" destOrd="0" presId="urn:microsoft.com/office/officeart/2005/8/layout/pyramid1"/>
    <dgm:cxn modelId="{ACAECC1C-D1C6-4235-8E92-A54C17F327CF}" srcId="{AA65E5DA-F09A-4D77-A3A7-8425C461EB61}" destId="{330E0DA9-0A7C-4C7B-AF55-42BEB0E5E889}" srcOrd="2" destOrd="0" parTransId="{03892DE2-3D81-4277-802E-1F72EBF6B7B2}" sibTransId="{B6815A67-3514-480E-8909-9FF0188EA77E}"/>
    <dgm:cxn modelId="{974BE828-7E55-407D-A900-93B7495EAEF6}" type="presOf" srcId="{9FBEA09B-8F30-43D9-ACB5-49BE9A2FDC92}" destId="{7B7765F6-D225-4BF1-BD4D-C9F99DDB0CA8}" srcOrd="1" destOrd="0" presId="urn:microsoft.com/office/officeart/2005/8/layout/pyramid1"/>
    <dgm:cxn modelId="{801EF232-875C-43E4-A1ED-A0A4030DB871}" srcId="{AA65E5DA-F09A-4D77-A3A7-8425C461EB61}" destId="{9FBEA09B-8F30-43D9-ACB5-49BE9A2FDC92}" srcOrd="3" destOrd="0" parTransId="{B1F0AB2D-70B8-4775-ACF1-5FEB537E1998}" sibTransId="{74E6D22B-39DD-4A88-A957-9DCFE47B44A6}"/>
    <dgm:cxn modelId="{9957016A-4021-4121-903E-3F055D2E5111}" srcId="{AA65E5DA-F09A-4D77-A3A7-8425C461EB61}" destId="{4449214B-340A-4082-9EE0-2842396CFFF0}" srcOrd="1" destOrd="0" parTransId="{B8987BF7-AB1A-43B5-AA7B-001E5500B17A}" sibTransId="{D7A11C83-7B88-47C3-A145-770A999FC340}"/>
    <dgm:cxn modelId="{E2F5C87A-61BC-4A81-B68B-E627A9EEDFF2}" type="presOf" srcId="{5976D246-ABFF-4DB6-8A19-C93CCF369961}" destId="{FAC3EC7C-3E4E-412C-A7C0-2C9B5E00074F}" srcOrd="0" destOrd="0" presId="urn:microsoft.com/office/officeart/2005/8/layout/pyramid1"/>
    <dgm:cxn modelId="{0D8CBC8D-1551-499E-8C26-5E0198236244}" type="presOf" srcId="{4449214B-340A-4082-9EE0-2842396CFFF0}" destId="{41A5A592-08D3-442C-9336-68E2345CD591}" srcOrd="1" destOrd="0" presId="urn:microsoft.com/office/officeart/2005/8/layout/pyramid1"/>
    <dgm:cxn modelId="{7F40BAA5-3CF9-4C44-8101-C448515BAD43}" type="presOf" srcId="{330E0DA9-0A7C-4C7B-AF55-42BEB0E5E889}" destId="{840F1E79-A659-4ACE-BB40-163FEB7AAA7A}" srcOrd="1" destOrd="0" presId="urn:microsoft.com/office/officeart/2005/8/layout/pyramid1"/>
    <dgm:cxn modelId="{E4104EAE-4FFA-41E0-A31C-F7EB2439290A}" type="presOf" srcId="{330E0DA9-0A7C-4C7B-AF55-42BEB0E5E889}" destId="{BA7EABC2-950A-4767-8929-00F5691C7616}" srcOrd="0" destOrd="0" presId="urn:microsoft.com/office/officeart/2005/8/layout/pyramid1"/>
    <dgm:cxn modelId="{456542DA-8971-40A2-9D23-D6E53DC5D3FC}" srcId="{AA65E5DA-F09A-4D77-A3A7-8425C461EB61}" destId="{5976D246-ABFF-4DB6-8A19-C93CCF369961}" srcOrd="0" destOrd="0" parTransId="{10EE5DB1-4FAF-4158-AB90-7A57701DC33A}" sibTransId="{26538E09-1EBD-4DEF-95D0-A10A75F06151}"/>
    <dgm:cxn modelId="{F58620E2-4C23-4C12-AFB2-50F7C8407541}" type="presOf" srcId="{4449214B-340A-4082-9EE0-2842396CFFF0}" destId="{2119627A-6B15-4804-B48B-DC9FCD74D05A}" srcOrd="0" destOrd="0" presId="urn:microsoft.com/office/officeart/2005/8/layout/pyramid1"/>
    <dgm:cxn modelId="{BA7DACF8-9EF4-4C07-980E-3DF99D4CF459}" type="presOf" srcId="{5976D246-ABFF-4DB6-8A19-C93CCF369961}" destId="{B3E7B308-44E8-4567-9100-FBDA8071751C}" srcOrd="1" destOrd="0" presId="urn:microsoft.com/office/officeart/2005/8/layout/pyramid1"/>
    <dgm:cxn modelId="{8D2DEBA0-E360-4ADB-9421-012ED915A3D4}" type="presParOf" srcId="{AFD9DF1F-8F31-47B0-914B-4AEE795D14D7}" destId="{703A5D2B-207E-4461-B27D-3827EFDDF674}" srcOrd="0" destOrd="0" presId="urn:microsoft.com/office/officeart/2005/8/layout/pyramid1"/>
    <dgm:cxn modelId="{34171DD4-F01C-48EF-A6AD-EF1DA3171BF9}" type="presParOf" srcId="{703A5D2B-207E-4461-B27D-3827EFDDF674}" destId="{FAC3EC7C-3E4E-412C-A7C0-2C9B5E00074F}" srcOrd="0" destOrd="0" presId="urn:microsoft.com/office/officeart/2005/8/layout/pyramid1"/>
    <dgm:cxn modelId="{6CA12D1C-F1F4-45D1-9A4A-EF3A7FAB7EA1}" type="presParOf" srcId="{703A5D2B-207E-4461-B27D-3827EFDDF674}" destId="{B3E7B308-44E8-4567-9100-FBDA8071751C}" srcOrd="1" destOrd="0" presId="urn:microsoft.com/office/officeart/2005/8/layout/pyramid1"/>
    <dgm:cxn modelId="{F151EB69-E1FC-445E-97D6-68EAF5B328FE}" type="presParOf" srcId="{AFD9DF1F-8F31-47B0-914B-4AEE795D14D7}" destId="{20321FE5-9043-4DD5-B8BB-C28CAF04B46F}" srcOrd="1" destOrd="0" presId="urn:microsoft.com/office/officeart/2005/8/layout/pyramid1"/>
    <dgm:cxn modelId="{E19B7DE6-8C34-4BA4-9837-264A91060534}" type="presParOf" srcId="{20321FE5-9043-4DD5-B8BB-C28CAF04B46F}" destId="{2119627A-6B15-4804-B48B-DC9FCD74D05A}" srcOrd="0" destOrd="0" presId="urn:microsoft.com/office/officeart/2005/8/layout/pyramid1"/>
    <dgm:cxn modelId="{B8157F77-8311-4E19-8CC0-A8DECB4FF3CF}" type="presParOf" srcId="{20321FE5-9043-4DD5-B8BB-C28CAF04B46F}" destId="{41A5A592-08D3-442C-9336-68E2345CD591}" srcOrd="1" destOrd="0" presId="urn:microsoft.com/office/officeart/2005/8/layout/pyramid1"/>
    <dgm:cxn modelId="{35D8CEF4-0173-429E-B98F-A74CDFA43BB0}" type="presParOf" srcId="{AFD9DF1F-8F31-47B0-914B-4AEE795D14D7}" destId="{C92BF92E-B18C-4FF2-9C3D-CAFDD9DB5A33}" srcOrd="2" destOrd="0" presId="urn:microsoft.com/office/officeart/2005/8/layout/pyramid1"/>
    <dgm:cxn modelId="{ADF3533C-EA6E-4ED8-A8B5-E3787FCBF5BC}" type="presParOf" srcId="{C92BF92E-B18C-4FF2-9C3D-CAFDD9DB5A33}" destId="{BA7EABC2-950A-4767-8929-00F5691C7616}" srcOrd="0" destOrd="0" presId="urn:microsoft.com/office/officeart/2005/8/layout/pyramid1"/>
    <dgm:cxn modelId="{25A3BF14-2301-4218-81CE-9C30358A0E0D}" type="presParOf" srcId="{C92BF92E-B18C-4FF2-9C3D-CAFDD9DB5A33}" destId="{840F1E79-A659-4ACE-BB40-163FEB7AAA7A}" srcOrd="1" destOrd="0" presId="urn:microsoft.com/office/officeart/2005/8/layout/pyramid1"/>
    <dgm:cxn modelId="{E9D58D70-D29E-4CEE-B0FD-12B6AC631679}" type="presParOf" srcId="{AFD9DF1F-8F31-47B0-914B-4AEE795D14D7}" destId="{E01503C5-7E0F-43BE-89EF-32A9DB062F62}" srcOrd="3" destOrd="0" presId="urn:microsoft.com/office/officeart/2005/8/layout/pyramid1"/>
    <dgm:cxn modelId="{BD5E57DC-98D6-432F-87C2-AD4149FE758B}" type="presParOf" srcId="{E01503C5-7E0F-43BE-89EF-32A9DB062F62}" destId="{58E3347F-4352-4D55-89C8-F98E854996E8}" srcOrd="0" destOrd="0" presId="urn:microsoft.com/office/officeart/2005/8/layout/pyramid1"/>
    <dgm:cxn modelId="{ED4FFF2D-0123-4328-8F07-BD215B21392F}" type="presParOf" srcId="{E01503C5-7E0F-43BE-89EF-32A9DB062F62}" destId="{7B7765F6-D225-4BF1-BD4D-C9F99DDB0CA8}"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1B2A3-0A1C-D041-9DC7-7D33F1AB557C}">
      <dsp:nvSpPr>
        <dsp:cNvPr id="0" name=""/>
        <dsp:cNvSpPr/>
      </dsp:nvSpPr>
      <dsp:spPr>
        <a:xfrm>
          <a:off x="0" y="0"/>
          <a:ext cx="2929568" cy="3131364"/>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401" tIns="330200" rIns="228401" bIns="330200" numCol="1" spcCol="1270" anchor="t" anchorCtr="0">
          <a:noAutofit/>
        </a:bodyPr>
        <a:lstStyle/>
        <a:p>
          <a:pPr marL="0" lvl="0" indent="0" algn="ctr" defTabSz="933450">
            <a:lnSpc>
              <a:spcPct val="90000"/>
            </a:lnSpc>
            <a:spcBef>
              <a:spcPct val="0"/>
            </a:spcBef>
            <a:spcAft>
              <a:spcPct val="35000"/>
            </a:spcAft>
            <a:buNone/>
          </a:pPr>
          <a:r>
            <a:rPr lang="en-US" sz="2100" kern="1200" dirty="0"/>
            <a:t>What do you think of the value chain(s)?</a:t>
          </a:r>
        </a:p>
      </dsp:txBody>
      <dsp:txXfrm>
        <a:off x="0" y="1189918"/>
        <a:ext cx="2929568" cy="1878818"/>
      </dsp:txXfrm>
    </dsp:sp>
    <dsp:sp modelId="{55D25A95-FD37-E04C-AF03-05C87E6A0FF0}">
      <dsp:nvSpPr>
        <dsp:cNvPr id="0" name=""/>
        <dsp:cNvSpPr/>
      </dsp:nvSpPr>
      <dsp:spPr>
        <a:xfrm>
          <a:off x="995079" y="313136"/>
          <a:ext cx="939409" cy="939409"/>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240" tIns="12700" rIns="73240" bIns="12700" numCol="1" spcCol="1270" anchor="ctr" anchorCtr="0">
          <a:noAutofit/>
        </a:bodyPr>
        <a:lstStyle/>
        <a:p>
          <a:pPr marL="0" lvl="0" indent="0" algn="ctr" defTabSz="2000250">
            <a:lnSpc>
              <a:spcPct val="90000"/>
            </a:lnSpc>
            <a:spcBef>
              <a:spcPct val="0"/>
            </a:spcBef>
            <a:spcAft>
              <a:spcPct val="35000"/>
            </a:spcAft>
            <a:buNone/>
          </a:pPr>
          <a:r>
            <a:rPr lang="en-US" sz="4500" kern="1200"/>
            <a:t>1</a:t>
          </a:r>
        </a:p>
      </dsp:txBody>
      <dsp:txXfrm>
        <a:off x="1132652" y="450709"/>
        <a:ext cx="664263" cy="664263"/>
      </dsp:txXfrm>
    </dsp:sp>
    <dsp:sp modelId="{7C460AAE-9582-B242-9AFF-FBF597100FCF}">
      <dsp:nvSpPr>
        <dsp:cNvPr id="0" name=""/>
        <dsp:cNvSpPr/>
      </dsp:nvSpPr>
      <dsp:spPr>
        <a:xfrm>
          <a:off x="0" y="3131292"/>
          <a:ext cx="2929568" cy="72"/>
        </a:xfrm>
        <a:prstGeom prst="rect">
          <a:avLst/>
        </a:prstGeom>
        <a:solidFill>
          <a:schemeClr val="accent2">
            <a:hueOff val="-291073"/>
            <a:satOff val="-16786"/>
            <a:lumOff val="1726"/>
            <a:alphaOff val="0"/>
          </a:schemeClr>
        </a:solidFill>
        <a:ln w="12700" cap="flat" cmpd="sng" algn="ctr">
          <a:solidFill>
            <a:schemeClr val="accent2">
              <a:hueOff val="-291073"/>
              <a:satOff val="-16786"/>
              <a:lumOff val="172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393533-301D-854A-AE3B-CE7996BD6021}">
      <dsp:nvSpPr>
        <dsp:cNvPr id="0" name=""/>
        <dsp:cNvSpPr/>
      </dsp:nvSpPr>
      <dsp:spPr>
        <a:xfrm>
          <a:off x="3222525" y="0"/>
          <a:ext cx="2929568" cy="3131364"/>
        </a:xfrm>
        <a:prstGeom prst="rect">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401" tIns="330200" rIns="228401" bIns="330200" numCol="1" spcCol="1270" anchor="t" anchorCtr="0">
          <a:noAutofit/>
        </a:bodyPr>
        <a:lstStyle/>
        <a:p>
          <a:pPr marL="0" lvl="0" indent="0" algn="ctr" defTabSz="933450">
            <a:lnSpc>
              <a:spcPct val="90000"/>
            </a:lnSpc>
            <a:spcBef>
              <a:spcPct val="0"/>
            </a:spcBef>
            <a:spcAft>
              <a:spcPct val="35000"/>
            </a:spcAft>
            <a:buNone/>
          </a:pPr>
          <a:r>
            <a:rPr lang="en-US" sz="2100" kern="1200"/>
            <a:t>How do you understand the business model?</a:t>
          </a:r>
        </a:p>
      </dsp:txBody>
      <dsp:txXfrm>
        <a:off x="3222525" y="1189918"/>
        <a:ext cx="2929568" cy="1878818"/>
      </dsp:txXfrm>
    </dsp:sp>
    <dsp:sp modelId="{5C95131F-BE3A-2D4A-8403-C61D751E67E4}">
      <dsp:nvSpPr>
        <dsp:cNvPr id="0" name=""/>
        <dsp:cNvSpPr/>
      </dsp:nvSpPr>
      <dsp:spPr>
        <a:xfrm>
          <a:off x="4217604" y="313136"/>
          <a:ext cx="939409" cy="939409"/>
        </a:xfrm>
        <a:prstGeom prst="ellipse">
          <a:avLst/>
        </a:prstGeom>
        <a:solidFill>
          <a:schemeClr val="accent2">
            <a:hueOff val="-582145"/>
            <a:satOff val="-33571"/>
            <a:lumOff val="3451"/>
            <a:alphaOff val="0"/>
          </a:schemeClr>
        </a:solidFill>
        <a:ln w="12700" cap="flat" cmpd="sng" algn="ctr">
          <a:solidFill>
            <a:schemeClr val="accent2">
              <a:hueOff val="-582145"/>
              <a:satOff val="-33571"/>
              <a:lumOff val="345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240" tIns="12700" rIns="73240" bIns="12700" numCol="1" spcCol="1270" anchor="ctr" anchorCtr="0">
          <a:noAutofit/>
        </a:bodyPr>
        <a:lstStyle/>
        <a:p>
          <a:pPr marL="0" lvl="0" indent="0" algn="ctr" defTabSz="2000250">
            <a:lnSpc>
              <a:spcPct val="90000"/>
            </a:lnSpc>
            <a:spcBef>
              <a:spcPct val="0"/>
            </a:spcBef>
            <a:spcAft>
              <a:spcPct val="35000"/>
            </a:spcAft>
            <a:buNone/>
          </a:pPr>
          <a:r>
            <a:rPr lang="en-US" sz="4500" kern="1200"/>
            <a:t>2</a:t>
          </a:r>
        </a:p>
      </dsp:txBody>
      <dsp:txXfrm>
        <a:off x="4355177" y="450709"/>
        <a:ext cx="664263" cy="664263"/>
      </dsp:txXfrm>
    </dsp:sp>
    <dsp:sp modelId="{CE2B0535-DE35-014D-83D3-A72492FA3DF3}">
      <dsp:nvSpPr>
        <dsp:cNvPr id="0" name=""/>
        <dsp:cNvSpPr/>
      </dsp:nvSpPr>
      <dsp:spPr>
        <a:xfrm>
          <a:off x="3222525" y="3131292"/>
          <a:ext cx="2929568" cy="72"/>
        </a:xfrm>
        <a:prstGeom prst="rect">
          <a:avLst/>
        </a:prstGeom>
        <a:solidFill>
          <a:schemeClr val="accent2">
            <a:hueOff val="-873218"/>
            <a:satOff val="-50357"/>
            <a:lumOff val="5177"/>
            <a:alphaOff val="0"/>
          </a:schemeClr>
        </a:solidFill>
        <a:ln w="12700" cap="flat" cmpd="sng" algn="ctr">
          <a:solidFill>
            <a:schemeClr val="accent2">
              <a:hueOff val="-873218"/>
              <a:satOff val="-50357"/>
              <a:lumOff val="51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F4FE15-F46E-A14B-A966-C5028C1EB27D}">
      <dsp:nvSpPr>
        <dsp:cNvPr id="0" name=""/>
        <dsp:cNvSpPr/>
      </dsp:nvSpPr>
      <dsp:spPr>
        <a:xfrm>
          <a:off x="6445050" y="0"/>
          <a:ext cx="2929568" cy="3131364"/>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401" tIns="330200" rIns="228401" bIns="330200" numCol="1" spcCol="1270" anchor="t" anchorCtr="0">
          <a:noAutofit/>
        </a:bodyPr>
        <a:lstStyle/>
        <a:p>
          <a:pPr marL="0" lvl="0" indent="0" algn="ctr" defTabSz="933450">
            <a:lnSpc>
              <a:spcPct val="90000"/>
            </a:lnSpc>
            <a:spcBef>
              <a:spcPct val="0"/>
            </a:spcBef>
            <a:spcAft>
              <a:spcPct val="35000"/>
            </a:spcAft>
            <a:buNone/>
          </a:pPr>
          <a:r>
            <a:rPr lang="en-US" sz="2100" kern="1200"/>
            <a:t>Is the business model aligned with the value model in your opinion (why/ why not)? </a:t>
          </a:r>
        </a:p>
      </dsp:txBody>
      <dsp:txXfrm>
        <a:off x="6445050" y="1189918"/>
        <a:ext cx="2929568" cy="1878818"/>
      </dsp:txXfrm>
    </dsp:sp>
    <dsp:sp modelId="{988A7121-F575-A844-A1F9-4C025E0C3A49}">
      <dsp:nvSpPr>
        <dsp:cNvPr id="0" name=""/>
        <dsp:cNvSpPr/>
      </dsp:nvSpPr>
      <dsp:spPr>
        <a:xfrm>
          <a:off x="7440130" y="313136"/>
          <a:ext cx="939409" cy="939409"/>
        </a:xfrm>
        <a:prstGeom prst="ellipse">
          <a:avLst/>
        </a:prstGeom>
        <a:solidFill>
          <a:schemeClr val="accent2">
            <a:hueOff val="-1164290"/>
            <a:satOff val="-67142"/>
            <a:lumOff val="6902"/>
            <a:alphaOff val="0"/>
          </a:schemeClr>
        </a:solidFill>
        <a:ln w="12700" cap="flat" cmpd="sng" algn="ctr">
          <a:solidFill>
            <a:schemeClr val="accent2">
              <a:hueOff val="-1164290"/>
              <a:satOff val="-67142"/>
              <a:lumOff val="69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240" tIns="12700" rIns="73240" bIns="12700" numCol="1" spcCol="1270" anchor="ctr" anchorCtr="0">
          <a:noAutofit/>
        </a:bodyPr>
        <a:lstStyle/>
        <a:p>
          <a:pPr marL="0" lvl="0" indent="0" algn="ctr" defTabSz="2000250">
            <a:lnSpc>
              <a:spcPct val="90000"/>
            </a:lnSpc>
            <a:spcBef>
              <a:spcPct val="0"/>
            </a:spcBef>
            <a:spcAft>
              <a:spcPct val="35000"/>
            </a:spcAft>
            <a:buNone/>
          </a:pPr>
          <a:r>
            <a:rPr lang="en-US" sz="4500" kern="1200"/>
            <a:t>3</a:t>
          </a:r>
        </a:p>
      </dsp:txBody>
      <dsp:txXfrm>
        <a:off x="7577703" y="450709"/>
        <a:ext cx="664263" cy="664263"/>
      </dsp:txXfrm>
    </dsp:sp>
    <dsp:sp modelId="{58834ECF-4C7F-7546-A7C6-3E57B000CCC4}">
      <dsp:nvSpPr>
        <dsp:cNvPr id="0" name=""/>
        <dsp:cNvSpPr/>
      </dsp:nvSpPr>
      <dsp:spPr>
        <a:xfrm>
          <a:off x="6445050" y="3131292"/>
          <a:ext cx="2929568" cy="72"/>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1B2A3-0A1C-D041-9DC7-7D33F1AB557C}">
      <dsp:nvSpPr>
        <dsp:cNvPr id="0" name=""/>
        <dsp:cNvSpPr/>
      </dsp:nvSpPr>
      <dsp:spPr>
        <a:xfrm>
          <a:off x="0" y="0"/>
          <a:ext cx="2929568" cy="3131364"/>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401" tIns="330200" rIns="228401" bIns="330200" numCol="1" spcCol="1270" anchor="t" anchorCtr="0">
          <a:noAutofit/>
        </a:bodyPr>
        <a:lstStyle/>
        <a:p>
          <a:pPr marL="0" lvl="0" indent="0" algn="ctr" defTabSz="933450">
            <a:lnSpc>
              <a:spcPct val="90000"/>
            </a:lnSpc>
            <a:spcBef>
              <a:spcPct val="0"/>
            </a:spcBef>
            <a:spcAft>
              <a:spcPct val="35000"/>
            </a:spcAft>
            <a:buNone/>
          </a:pPr>
          <a:r>
            <a:rPr lang="en-US" sz="2100" kern="1200" dirty="0"/>
            <a:t>What do you think of the value chain(s)?</a:t>
          </a:r>
        </a:p>
      </dsp:txBody>
      <dsp:txXfrm>
        <a:off x="0" y="1189918"/>
        <a:ext cx="2929568" cy="1878818"/>
      </dsp:txXfrm>
    </dsp:sp>
    <dsp:sp modelId="{55D25A95-FD37-E04C-AF03-05C87E6A0FF0}">
      <dsp:nvSpPr>
        <dsp:cNvPr id="0" name=""/>
        <dsp:cNvSpPr/>
      </dsp:nvSpPr>
      <dsp:spPr>
        <a:xfrm>
          <a:off x="995079" y="313136"/>
          <a:ext cx="939409" cy="939409"/>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240" tIns="12700" rIns="73240" bIns="12700" numCol="1" spcCol="1270" anchor="ctr" anchorCtr="0">
          <a:noAutofit/>
        </a:bodyPr>
        <a:lstStyle/>
        <a:p>
          <a:pPr marL="0" lvl="0" indent="0" algn="ctr" defTabSz="2000250">
            <a:lnSpc>
              <a:spcPct val="90000"/>
            </a:lnSpc>
            <a:spcBef>
              <a:spcPct val="0"/>
            </a:spcBef>
            <a:spcAft>
              <a:spcPct val="35000"/>
            </a:spcAft>
            <a:buNone/>
          </a:pPr>
          <a:r>
            <a:rPr lang="en-US" sz="4500" kern="1200"/>
            <a:t>1</a:t>
          </a:r>
        </a:p>
      </dsp:txBody>
      <dsp:txXfrm>
        <a:off x="1132652" y="450709"/>
        <a:ext cx="664263" cy="664263"/>
      </dsp:txXfrm>
    </dsp:sp>
    <dsp:sp modelId="{7C460AAE-9582-B242-9AFF-FBF597100FCF}">
      <dsp:nvSpPr>
        <dsp:cNvPr id="0" name=""/>
        <dsp:cNvSpPr/>
      </dsp:nvSpPr>
      <dsp:spPr>
        <a:xfrm>
          <a:off x="0" y="3131292"/>
          <a:ext cx="2929568" cy="72"/>
        </a:xfrm>
        <a:prstGeom prst="rect">
          <a:avLst/>
        </a:prstGeom>
        <a:solidFill>
          <a:schemeClr val="accent2">
            <a:hueOff val="-291073"/>
            <a:satOff val="-16786"/>
            <a:lumOff val="1726"/>
            <a:alphaOff val="0"/>
          </a:schemeClr>
        </a:solidFill>
        <a:ln w="12700" cap="flat" cmpd="sng" algn="ctr">
          <a:solidFill>
            <a:schemeClr val="accent2">
              <a:hueOff val="-291073"/>
              <a:satOff val="-16786"/>
              <a:lumOff val="172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393533-301D-854A-AE3B-CE7996BD6021}">
      <dsp:nvSpPr>
        <dsp:cNvPr id="0" name=""/>
        <dsp:cNvSpPr/>
      </dsp:nvSpPr>
      <dsp:spPr>
        <a:xfrm>
          <a:off x="3222525" y="0"/>
          <a:ext cx="2929568" cy="3131364"/>
        </a:xfrm>
        <a:prstGeom prst="rect">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401" tIns="330200" rIns="228401" bIns="330200" numCol="1" spcCol="1270" anchor="t" anchorCtr="0">
          <a:noAutofit/>
        </a:bodyPr>
        <a:lstStyle/>
        <a:p>
          <a:pPr marL="0" lvl="0" indent="0" algn="ctr" defTabSz="933450">
            <a:lnSpc>
              <a:spcPct val="90000"/>
            </a:lnSpc>
            <a:spcBef>
              <a:spcPct val="0"/>
            </a:spcBef>
            <a:spcAft>
              <a:spcPct val="35000"/>
            </a:spcAft>
            <a:buNone/>
          </a:pPr>
          <a:r>
            <a:rPr lang="en-US" sz="2100" kern="1200"/>
            <a:t>How do you understand the business model?</a:t>
          </a:r>
        </a:p>
      </dsp:txBody>
      <dsp:txXfrm>
        <a:off x="3222525" y="1189918"/>
        <a:ext cx="2929568" cy="1878818"/>
      </dsp:txXfrm>
    </dsp:sp>
    <dsp:sp modelId="{5C95131F-BE3A-2D4A-8403-C61D751E67E4}">
      <dsp:nvSpPr>
        <dsp:cNvPr id="0" name=""/>
        <dsp:cNvSpPr/>
      </dsp:nvSpPr>
      <dsp:spPr>
        <a:xfrm>
          <a:off x="4217604" y="313136"/>
          <a:ext cx="939409" cy="939409"/>
        </a:xfrm>
        <a:prstGeom prst="ellipse">
          <a:avLst/>
        </a:prstGeom>
        <a:solidFill>
          <a:schemeClr val="accent2">
            <a:hueOff val="-582145"/>
            <a:satOff val="-33571"/>
            <a:lumOff val="3451"/>
            <a:alphaOff val="0"/>
          </a:schemeClr>
        </a:solidFill>
        <a:ln w="12700" cap="flat" cmpd="sng" algn="ctr">
          <a:solidFill>
            <a:schemeClr val="accent2">
              <a:hueOff val="-582145"/>
              <a:satOff val="-33571"/>
              <a:lumOff val="345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240" tIns="12700" rIns="73240" bIns="12700" numCol="1" spcCol="1270" anchor="ctr" anchorCtr="0">
          <a:noAutofit/>
        </a:bodyPr>
        <a:lstStyle/>
        <a:p>
          <a:pPr marL="0" lvl="0" indent="0" algn="ctr" defTabSz="2000250">
            <a:lnSpc>
              <a:spcPct val="90000"/>
            </a:lnSpc>
            <a:spcBef>
              <a:spcPct val="0"/>
            </a:spcBef>
            <a:spcAft>
              <a:spcPct val="35000"/>
            </a:spcAft>
            <a:buNone/>
          </a:pPr>
          <a:r>
            <a:rPr lang="en-US" sz="4500" kern="1200"/>
            <a:t>2</a:t>
          </a:r>
        </a:p>
      </dsp:txBody>
      <dsp:txXfrm>
        <a:off x="4355177" y="450709"/>
        <a:ext cx="664263" cy="664263"/>
      </dsp:txXfrm>
    </dsp:sp>
    <dsp:sp modelId="{CE2B0535-DE35-014D-83D3-A72492FA3DF3}">
      <dsp:nvSpPr>
        <dsp:cNvPr id="0" name=""/>
        <dsp:cNvSpPr/>
      </dsp:nvSpPr>
      <dsp:spPr>
        <a:xfrm>
          <a:off x="3222525" y="3131292"/>
          <a:ext cx="2929568" cy="72"/>
        </a:xfrm>
        <a:prstGeom prst="rect">
          <a:avLst/>
        </a:prstGeom>
        <a:solidFill>
          <a:schemeClr val="accent2">
            <a:hueOff val="-873218"/>
            <a:satOff val="-50357"/>
            <a:lumOff val="5177"/>
            <a:alphaOff val="0"/>
          </a:schemeClr>
        </a:solidFill>
        <a:ln w="12700" cap="flat" cmpd="sng" algn="ctr">
          <a:solidFill>
            <a:schemeClr val="accent2">
              <a:hueOff val="-873218"/>
              <a:satOff val="-50357"/>
              <a:lumOff val="51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F4FE15-F46E-A14B-A966-C5028C1EB27D}">
      <dsp:nvSpPr>
        <dsp:cNvPr id="0" name=""/>
        <dsp:cNvSpPr/>
      </dsp:nvSpPr>
      <dsp:spPr>
        <a:xfrm>
          <a:off x="6445050" y="0"/>
          <a:ext cx="2929568" cy="3131364"/>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401" tIns="330200" rIns="228401" bIns="330200" numCol="1" spcCol="1270" anchor="t" anchorCtr="0">
          <a:noAutofit/>
        </a:bodyPr>
        <a:lstStyle/>
        <a:p>
          <a:pPr marL="0" lvl="0" indent="0" algn="ctr" defTabSz="933450">
            <a:lnSpc>
              <a:spcPct val="90000"/>
            </a:lnSpc>
            <a:spcBef>
              <a:spcPct val="0"/>
            </a:spcBef>
            <a:spcAft>
              <a:spcPct val="35000"/>
            </a:spcAft>
            <a:buNone/>
          </a:pPr>
          <a:r>
            <a:rPr lang="en-US" sz="2100" kern="1200"/>
            <a:t>Is the business model aligned with the value model in your opinion (why/ why not)? </a:t>
          </a:r>
        </a:p>
      </dsp:txBody>
      <dsp:txXfrm>
        <a:off x="6445050" y="1189918"/>
        <a:ext cx="2929568" cy="1878818"/>
      </dsp:txXfrm>
    </dsp:sp>
    <dsp:sp modelId="{988A7121-F575-A844-A1F9-4C025E0C3A49}">
      <dsp:nvSpPr>
        <dsp:cNvPr id="0" name=""/>
        <dsp:cNvSpPr/>
      </dsp:nvSpPr>
      <dsp:spPr>
        <a:xfrm>
          <a:off x="7440130" y="313136"/>
          <a:ext cx="939409" cy="939409"/>
        </a:xfrm>
        <a:prstGeom prst="ellipse">
          <a:avLst/>
        </a:prstGeom>
        <a:solidFill>
          <a:schemeClr val="accent2">
            <a:hueOff val="-1164290"/>
            <a:satOff val="-67142"/>
            <a:lumOff val="6902"/>
            <a:alphaOff val="0"/>
          </a:schemeClr>
        </a:solidFill>
        <a:ln w="12700" cap="flat" cmpd="sng" algn="ctr">
          <a:solidFill>
            <a:schemeClr val="accent2">
              <a:hueOff val="-1164290"/>
              <a:satOff val="-67142"/>
              <a:lumOff val="69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240" tIns="12700" rIns="73240" bIns="12700" numCol="1" spcCol="1270" anchor="ctr" anchorCtr="0">
          <a:noAutofit/>
        </a:bodyPr>
        <a:lstStyle/>
        <a:p>
          <a:pPr marL="0" lvl="0" indent="0" algn="ctr" defTabSz="2000250">
            <a:lnSpc>
              <a:spcPct val="90000"/>
            </a:lnSpc>
            <a:spcBef>
              <a:spcPct val="0"/>
            </a:spcBef>
            <a:spcAft>
              <a:spcPct val="35000"/>
            </a:spcAft>
            <a:buNone/>
          </a:pPr>
          <a:r>
            <a:rPr lang="en-US" sz="4500" kern="1200"/>
            <a:t>3</a:t>
          </a:r>
        </a:p>
      </dsp:txBody>
      <dsp:txXfrm>
        <a:off x="7577703" y="450709"/>
        <a:ext cx="664263" cy="664263"/>
      </dsp:txXfrm>
    </dsp:sp>
    <dsp:sp modelId="{58834ECF-4C7F-7546-A7C6-3E57B000CCC4}">
      <dsp:nvSpPr>
        <dsp:cNvPr id="0" name=""/>
        <dsp:cNvSpPr/>
      </dsp:nvSpPr>
      <dsp:spPr>
        <a:xfrm>
          <a:off x="6445050" y="3131292"/>
          <a:ext cx="2929568" cy="72"/>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C3EC7C-3E4E-412C-A7C0-2C9B5E00074F}">
      <dsp:nvSpPr>
        <dsp:cNvPr id="0" name=""/>
        <dsp:cNvSpPr/>
      </dsp:nvSpPr>
      <dsp:spPr>
        <a:xfrm>
          <a:off x="1376272" y="0"/>
          <a:ext cx="1920102" cy="1404133"/>
        </a:xfrm>
        <a:prstGeom prst="trapezoid">
          <a:avLst>
            <a:gd name="adj" fmla="val 68373"/>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solidFill>
              <a:schemeClr val="bg1"/>
            </a:solidFill>
            <a:latin typeface="+mj-lt"/>
          </a:endParaRPr>
        </a:p>
        <a:p>
          <a:pPr marL="0" lvl="0" indent="0" algn="ctr" defTabSz="1111250">
            <a:lnSpc>
              <a:spcPct val="90000"/>
            </a:lnSpc>
            <a:spcBef>
              <a:spcPct val="0"/>
            </a:spcBef>
            <a:spcAft>
              <a:spcPct val="35000"/>
            </a:spcAft>
            <a:buNone/>
          </a:pPr>
          <a:r>
            <a:rPr lang="en-US" sz="2500" kern="1200">
              <a:solidFill>
                <a:schemeClr val="bg1"/>
              </a:solidFill>
              <a:latin typeface="+mj-lt"/>
            </a:rPr>
            <a:t>Impact</a:t>
          </a:r>
          <a:endParaRPr lang="nl-NL" sz="2500" kern="1200">
            <a:solidFill>
              <a:schemeClr val="bg1"/>
            </a:solidFill>
            <a:latin typeface="+mj-lt"/>
          </a:endParaRPr>
        </a:p>
      </dsp:txBody>
      <dsp:txXfrm>
        <a:off x="1376272" y="0"/>
        <a:ext cx="1920102" cy="1404133"/>
      </dsp:txXfrm>
    </dsp:sp>
    <dsp:sp modelId="{2119627A-6B15-4804-B48B-DC9FCD74D05A}">
      <dsp:nvSpPr>
        <dsp:cNvPr id="0" name=""/>
        <dsp:cNvSpPr/>
      </dsp:nvSpPr>
      <dsp:spPr>
        <a:xfrm>
          <a:off x="917515" y="1404133"/>
          <a:ext cx="2837617" cy="670960"/>
        </a:xfrm>
        <a:prstGeom prst="trapezoid">
          <a:avLst>
            <a:gd name="adj" fmla="val 68373"/>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a:solidFill>
                <a:schemeClr val="bg1"/>
              </a:solidFill>
              <a:latin typeface="+mj-lt"/>
            </a:rPr>
            <a:t>Shared Value</a:t>
          </a:r>
          <a:endParaRPr lang="nl-NL" sz="2500" kern="1200">
            <a:solidFill>
              <a:schemeClr val="bg1"/>
            </a:solidFill>
            <a:latin typeface="+mj-lt"/>
          </a:endParaRPr>
        </a:p>
      </dsp:txBody>
      <dsp:txXfrm>
        <a:off x="1414098" y="1404133"/>
        <a:ext cx="1844451" cy="670960"/>
      </dsp:txXfrm>
    </dsp:sp>
    <dsp:sp modelId="{BA7EABC2-950A-4767-8929-00F5691C7616}">
      <dsp:nvSpPr>
        <dsp:cNvPr id="0" name=""/>
        <dsp:cNvSpPr/>
      </dsp:nvSpPr>
      <dsp:spPr>
        <a:xfrm>
          <a:off x="458757" y="2075094"/>
          <a:ext cx="3755132" cy="670960"/>
        </a:xfrm>
        <a:prstGeom prst="trapezoid">
          <a:avLst>
            <a:gd name="adj" fmla="val 68373"/>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a:solidFill>
                <a:schemeClr val="bg1"/>
              </a:solidFill>
              <a:latin typeface="+mj-lt"/>
            </a:rPr>
            <a:t>CSR</a:t>
          </a:r>
          <a:endParaRPr lang="nl-NL" sz="2500" kern="1200">
            <a:solidFill>
              <a:schemeClr val="bg1"/>
            </a:solidFill>
            <a:latin typeface="+mj-lt"/>
          </a:endParaRPr>
        </a:p>
      </dsp:txBody>
      <dsp:txXfrm>
        <a:off x="1115905" y="2075094"/>
        <a:ext cx="2440836" cy="670960"/>
      </dsp:txXfrm>
    </dsp:sp>
    <dsp:sp modelId="{58E3347F-4352-4D55-89C8-F98E854996E8}">
      <dsp:nvSpPr>
        <dsp:cNvPr id="0" name=""/>
        <dsp:cNvSpPr/>
      </dsp:nvSpPr>
      <dsp:spPr>
        <a:xfrm>
          <a:off x="0" y="2746055"/>
          <a:ext cx="4672648" cy="670960"/>
        </a:xfrm>
        <a:prstGeom prst="trapezoid">
          <a:avLst>
            <a:gd name="adj" fmla="val 68373"/>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a:solidFill>
                <a:schemeClr val="bg1"/>
              </a:solidFill>
              <a:latin typeface="+mj-lt"/>
            </a:rPr>
            <a:t>Compliance</a:t>
          </a:r>
          <a:endParaRPr lang="nl-NL" sz="2500" kern="1200">
            <a:solidFill>
              <a:schemeClr val="bg1"/>
            </a:solidFill>
            <a:latin typeface="+mj-lt"/>
          </a:endParaRPr>
        </a:p>
      </dsp:txBody>
      <dsp:txXfrm>
        <a:off x="817713" y="2746055"/>
        <a:ext cx="3037221" cy="670960"/>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96BADE-87C0-4D67-AE6F-8CA7F13FC671}" type="datetimeFigureOut">
              <a:t>13-12-2023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191448-DEEB-4291-B486-E1F277209554}" type="slidenum">
              <a:t>‹#›</a:t>
            </a:fld>
            <a:endParaRPr lang="nl-NL"/>
          </a:p>
        </p:txBody>
      </p:sp>
    </p:spTree>
    <p:extLst>
      <p:ext uri="{BB962C8B-B14F-4D97-AF65-F5344CB8AC3E}">
        <p14:creationId xmlns:p14="http://schemas.microsoft.com/office/powerpoint/2010/main" val="424238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to the 2</a:t>
            </a:r>
            <a:r>
              <a:rPr lang="en-US" baseline="30000"/>
              <a:t>nd</a:t>
            </a:r>
            <a:r>
              <a:rPr lang="en-US"/>
              <a:t> lecture of the course Impact Assessment through Theory of Change! The course is hands-on and requires active engagement of all participants. It teaches you a scientifically grounded approach to impact assessment by use of the logic model ‘Theory of Change’. </a:t>
            </a:r>
            <a:endParaRPr lang="nl-NL"/>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CEF8F5-EFCA-4420-825D-2432F213FD21}"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5791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PRINT</a:t>
            </a:r>
          </a:p>
          <a:p>
            <a:pPr marL="0" indent="0">
              <a:buFontTx/>
              <a:buNone/>
            </a:pPr>
            <a:endParaRPr lang="en-US" dirty="0"/>
          </a:p>
          <a:p>
            <a:pPr marL="0" indent="0">
              <a:buFontTx/>
              <a:buNone/>
            </a:pPr>
            <a:r>
              <a:rPr lang="en-US" dirty="0"/>
              <a:t>Schiphol </a:t>
            </a:r>
          </a:p>
          <a:p>
            <a:pPr marL="171450" indent="-171450">
              <a:buFontTx/>
              <a:buChar char="-"/>
            </a:pPr>
            <a:r>
              <a:rPr lang="en-US" dirty="0"/>
              <a:t>Input down, output up; but there are also negative things in it that are confusing</a:t>
            </a:r>
          </a:p>
          <a:p>
            <a:pPr marL="171450" indent="-171450">
              <a:buFontTx/>
              <a:buChar char="-"/>
            </a:pPr>
            <a:r>
              <a:rPr lang="en-US" dirty="0"/>
              <a:t>Outcome = ecological value instead of ecological damage</a:t>
            </a:r>
          </a:p>
          <a:p>
            <a:pPr marL="171450" indent="-171450">
              <a:buFontTx/>
              <a:buChar char="-"/>
            </a:pPr>
            <a:r>
              <a:rPr lang="en-US" dirty="0"/>
              <a:t>Leads to prosperity and well-being, that is very general. HOW?</a:t>
            </a:r>
          </a:p>
          <a:p>
            <a:pPr marL="171450" indent="-171450">
              <a:buFontTx/>
              <a:buChar char="-"/>
            </a:pPr>
            <a:r>
              <a:rPr lang="en-US" dirty="0"/>
              <a:t>Airport infrastructure aside, you could plot this on almost any company</a:t>
            </a:r>
          </a:p>
          <a:p>
            <a:pPr marL="0" indent="0">
              <a:buFontTx/>
              <a:buNone/>
            </a:pPr>
            <a:endParaRPr lang="en-US"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16</a:t>
            </a:fld>
            <a:endParaRPr lang="en-GB"/>
          </a:p>
        </p:txBody>
      </p:sp>
    </p:spTree>
    <p:extLst>
      <p:ext uri="{BB962C8B-B14F-4D97-AF65-F5344CB8AC3E}">
        <p14:creationId xmlns:p14="http://schemas.microsoft.com/office/powerpoint/2010/main" val="3020455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PRINT</a:t>
            </a:r>
          </a:p>
          <a:p>
            <a:endParaRPr lang="en-US" dirty="0"/>
          </a:p>
          <a:p>
            <a:pPr marL="0" indent="0">
              <a:buFontTx/>
              <a:buNone/>
            </a:pPr>
            <a:r>
              <a:rPr lang="en-US" dirty="0" err="1"/>
              <a:t>Alliander</a:t>
            </a:r>
            <a:r>
              <a:rPr lang="en-US" dirty="0"/>
              <a:t>:</a:t>
            </a:r>
          </a:p>
          <a:p>
            <a:pPr marL="171450" indent="-171450">
              <a:buFontTx/>
              <a:buChar char="-"/>
            </a:pPr>
            <a:r>
              <a:rPr lang="en-US" dirty="0"/>
              <a:t>SDGs already included; as early as 2017. Pretty soon to include this one.</a:t>
            </a:r>
          </a:p>
          <a:p>
            <a:pPr marL="171450" indent="-171450">
              <a:buFontTx/>
              <a:buChar char="-"/>
            </a:pPr>
            <a:r>
              <a:rPr lang="en-US" dirty="0"/>
              <a:t>There is a clear return. We improve on the lessons according to our inputs.</a:t>
            </a:r>
          </a:p>
          <a:p>
            <a:pPr marL="171450" indent="-171450">
              <a:buFontTx/>
              <a:buChar char="-"/>
            </a:pPr>
            <a:r>
              <a:rPr lang="en-US" dirty="0"/>
              <a:t>Impacts that are mentioned are more ambitions, not what has been achieved. It is not a consequence of the things that preceded it.</a:t>
            </a:r>
          </a:p>
          <a:p>
            <a:pPr marL="171450" indent="-171450">
              <a:buFontTx/>
              <a:buChar char="-"/>
            </a:pPr>
            <a:r>
              <a:rPr lang="en-US" dirty="0"/>
              <a:t>Outcomes that are there are actually their core values; what they stand for. Still feels like a mistake. An organization that has a social role often replaces the value they are supposed to have with a direct outcome, but this should be a checks and balances; do you also achieve the value you say you want to achieve, instead of accepting it.</a:t>
            </a:r>
            <a:endParaRPr lang="nl-NL" dirty="0"/>
          </a:p>
          <a:p>
            <a:endParaRPr lang="nl-NL" dirty="0"/>
          </a:p>
        </p:txBody>
      </p:sp>
      <p:sp>
        <p:nvSpPr>
          <p:cNvPr id="4" name="Slide Number Placeholder 3"/>
          <p:cNvSpPr>
            <a:spLocks noGrp="1"/>
          </p:cNvSpPr>
          <p:nvPr>
            <p:ph type="sldNum" sz="quarter" idx="5"/>
          </p:nvPr>
        </p:nvSpPr>
        <p:spPr/>
        <p:txBody>
          <a:bodyPr/>
          <a:lstStyle/>
          <a:p>
            <a:fld id="{50F4F30E-4F5E-D645-BD7F-51693290728F}" type="slidenum">
              <a:rPr lang="nl-NL" smtClean="0"/>
              <a:t>17</a:t>
            </a:fld>
            <a:endParaRPr lang="nl-NL"/>
          </a:p>
        </p:txBody>
      </p:sp>
    </p:spTree>
    <p:extLst>
      <p:ext uri="{BB962C8B-B14F-4D97-AF65-F5344CB8AC3E}">
        <p14:creationId xmlns:p14="http://schemas.microsoft.com/office/powerpoint/2010/main" val="3009419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groups, answer these three questions.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&lt;have sets of the </a:t>
            </a:r>
            <a:r>
              <a:rPr lang="en-US" dirty="0" err="1"/>
              <a:t>the</a:t>
            </a:r>
            <a:r>
              <a:rPr lang="en-US" dirty="0"/>
              <a:t> examples printed.&gt; </a:t>
            </a:r>
          </a:p>
          <a:p>
            <a:endParaRPr lang="nl-NL" dirty="0"/>
          </a:p>
        </p:txBody>
      </p:sp>
      <p:sp>
        <p:nvSpPr>
          <p:cNvPr id="4" name="Slide Number Placeholder 3"/>
          <p:cNvSpPr>
            <a:spLocks noGrp="1"/>
          </p:cNvSpPr>
          <p:nvPr>
            <p:ph type="sldNum" sz="quarter" idx="5"/>
          </p:nvPr>
        </p:nvSpPr>
        <p:spPr/>
        <p:txBody>
          <a:bodyPr/>
          <a:lstStyle/>
          <a:p>
            <a:fld id="{FA191448-DEEB-4291-B486-E1F277209554}" type="slidenum">
              <a:rPr lang="nl-NL" smtClean="0"/>
              <a:t>18</a:t>
            </a:fld>
            <a:endParaRPr lang="nl-NL"/>
          </a:p>
        </p:txBody>
      </p:sp>
    </p:spTree>
    <p:extLst>
      <p:ext uri="{BB962C8B-B14F-4D97-AF65-F5344CB8AC3E}">
        <p14:creationId xmlns:p14="http://schemas.microsoft.com/office/powerpoint/2010/main" val="3169753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ABN from what had evolved to this. Show the impact with positive and negative effects, the larger the bubble the more impact and split into stakeholder groups.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has generated a great deal of discussion, especially at the Executive Board. Especially because of the top left bubble: the greatest negative impact is related to their core task and core product. That really demands something from the strategy and transition that the organization has to go through.</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Slide Number Placeholder 3"/>
          <p:cNvSpPr>
            <a:spLocks noGrp="1"/>
          </p:cNvSpPr>
          <p:nvPr>
            <p:ph type="sldNum" sz="quarter" idx="5"/>
          </p:nvPr>
        </p:nvSpPr>
        <p:spPr/>
        <p:txBody>
          <a:bodyPr/>
          <a:lstStyle/>
          <a:p>
            <a:fld id="{482BB00A-71ED-40C6-A1CF-164C43AE5CE4}" type="slidenum">
              <a:rPr lang="en-GB" smtClean="0"/>
              <a:pPr/>
              <a:t>19</a:t>
            </a:fld>
            <a:endParaRPr lang="en-GB"/>
          </a:p>
        </p:txBody>
      </p:sp>
    </p:spTree>
    <p:extLst>
      <p:ext uri="{BB962C8B-B14F-4D97-AF65-F5344CB8AC3E}">
        <p14:creationId xmlns:p14="http://schemas.microsoft.com/office/powerpoint/2010/main" val="2259542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Nice report. Especially online you can zoom in even more and find information. There are figures, but not linked to a standard or an ambition or a benchmark. Now name the SDGs.</a:t>
            </a:r>
          </a:p>
          <a:p>
            <a:r>
              <a:rPr lang="en-US"/>
              <a:t>Highlights is for an evaluation for the Erasmus Corporate Impact Index.</a:t>
            </a:r>
          </a:p>
          <a:p>
            <a:r>
              <a:rPr lang="en-US"/>
              <a:t>Often the framework is also the structure of the report and that is also what you want to see.</a:t>
            </a:r>
            <a:endParaRPr lang="nl-NL"/>
          </a:p>
        </p:txBody>
      </p:sp>
      <p:sp>
        <p:nvSpPr>
          <p:cNvPr id="4" name="Slide Number Placeholder 3"/>
          <p:cNvSpPr>
            <a:spLocks noGrp="1"/>
          </p:cNvSpPr>
          <p:nvPr>
            <p:ph type="sldNum" sz="quarter" idx="5"/>
          </p:nvPr>
        </p:nvSpPr>
        <p:spPr/>
        <p:txBody>
          <a:bodyPr/>
          <a:lstStyle/>
          <a:p>
            <a:fld id="{FA191448-DEEB-4291-B486-E1F277209554}" type="slidenum">
              <a:rPr lang="nl-NL" smtClean="0"/>
              <a:t>20</a:t>
            </a:fld>
            <a:endParaRPr lang="nl-NL"/>
          </a:p>
        </p:txBody>
      </p:sp>
    </p:spTree>
    <p:extLst>
      <p:ext uri="{BB962C8B-B14F-4D97-AF65-F5344CB8AC3E}">
        <p14:creationId xmlns:p14="http://schemas.microsoft.com/office/powerpoint/2010/main" val="3178335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Alliander</a:t>
            </a:r>
            <a:r>
              <a:rPr lang="en-US" dirty="0"/>
              <a:t> 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 for nothing the old given - development has been made quite quickly.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Great use on “loop back”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Still very vague on “impact” </a:t>
            </a:r>
          </a:p>
        </p:txBody>
      </p:sp>
      <p:sp>
        <p:nvSpPr>
          <p:cNvPr id="4" name="Slide Number Placeholder 3"/>
          <p:cNvSpPr>
            <a:spLocks noGrp="1"/>
          </p:cNvSpPr>
          <p:nvPr>
            <p:ph type="sldNum" sz="quarter" idx="5"/>
          </p:nvPr>
        </p:nvSpPr>
        <p:spPr/>
        <p:txBody>
          <a:bodyPr/>
          <a:lstStyle/>
          <a:p>
            <a:fld id="{50F4F30E-4F5E-D645-BD7F-51693290728F}" type="slidenum">
              <a:rPr lang="nl-NL" smtClean="0"/>
              <a:t>21</a:t>
            </a:fld>
            <a:endParaRPr lang="nl-NL"/>
          </a:p>
        </p:txBody>
      </p:sp>
    </p:spTree>
    <p:extLst>
      <p:ext uri="{BB962C8B-B14F-4D97-AF65-F5344CB8AC3E}">
        <p14:creationId xmlns:p14="http://schemas.microsoft.com/office/powerpoint/2010/main" val="4003267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Sidenote on the use of SDGs. This is seen more and more and can be a good thing. The SDGs represent a great framework and language to talk about social and environmental issues. However, they were created mainly for nation state, meaning the goals are not always as applicable to organizations. In addition, organizations can use them to “SDG-wash” – the 17 goals are very high-level and abstract, but many are unfamiliar with the subsequent 169 targets and 247 indicators. </a:t>
            </a:r>
          </a:p>
          <a:p>
            <a:endParaRPr lang="en-US"/>
          </a:p>
          <a:p>
            <a:r>
              <a:rPr lang="en-US"/>
              <a:t>What we often see is that organizations label SDGs afterwards: everyone saves some energy, employs women, etc. But you want it to be a strategic choice up front, and you want to track on that. Let alone that they can substantiate how they contribute to the target of that SDG using the right indicators.</a:t>
            </a:r>
          </a:p>
          <a:p>
            <a:r>
              <a:rPr lang="en-US"/>
              <a:t>Own indicators don't have to be bad, but they shouldn't be a form of SDG washing and clearly linked to the targets of the goals, not just the high-level goal itself. </a:t>
            </a:r>
            <a:endParaRPr lang="nl-NL"/>
          </a:p>
        </p:txBody>
      </p:sp>
      <p:sp>
        <p:nvSpPr>
          <p:cNvPr id="4" name="Slide Number Placeholder 3"/>
          <p:cNvSpPr>
            <a:spLocks noGrp="1"/>
          </p:cNvSpPr>
          <p:nvPr>
            <p:ph type="sldNum" sz="quarter" idx="5"/>
          </p:nvPr>
        </p:nvSpPr>
        <p:spPr/>
        <p:txBody>
          <a:bodyPr/>
          <a:lstStyle/>
          <a:p>
            <a:fld id="{50F4F30E-4F5E-D645-BD7F-51693290728F}" type="slidenum">
              <a:rPr lang="nl-NL" smtClean="0"/>
              <a:t>22</a:t>
            </a:fld>
            <a:endParaRPr lang="nl-NL"/>
          </a:p>
        </p:txBody>
      </p:sp>
    </p:spTree>
    <p:extLst>
      <p:ext uri="{BB962C8B-B14F-4D97-AF65-F5344CB8AC3E}">
        <p14:creationId xmlns:p14="http://schemas.microsoft.com/office/powerpoint/2010/main" val="13381037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many organizations are claiming and aiming to move from mere compliance to do no harm, to doing good and making an impact according to their purpose. </a:t>
            </a:r>
            <a:r>
              <a:rPr lang="en-US" sz="1200"/>
              <a:t>But this of course this also has a ‘downside’ for these companies: There is an increasing demand for measuring and reporting on this impact. </a:t>
            </a:r>
          </a:p>
          <a:p>
            <a:endParaRPr lang="en-US" sz="1200"/>
          </a:p>
          <a:p>
            <a:r>
              <a:rPr lang="en-US" sz="1200"/>
              <a:t>Organizations can no longer get away with beautiful stories that there is impact. In the past it used to be enough to say that you spent your money, and then to say what you did with your money, now there is a tendency to be asked about the impact of the projects. In other words: does it really make a difference in the lives of the people you are trying to touch? And what are the negative side effects?</a:t>
            </a:r>
          </a:p>
          <a:p>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Too often there seems to be a “gap” between the activities of the organization, and their purpose. HOW will the organization be able to achieve their mission statement? And how can they ‘proof’ they do so?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p:txBody>
      </p:sp>
      <p:sp>
        <p:nvSpPr>
          <p:cNvPr id="4" name="Slide Number Placeholder 3"/>
          <p:cNvSpPr>
            <a:spLocks noGrp="1"/>
          </p:cNvSpPr>
          <p:nvPr>
            <p:ph type="sldNum" sz="quarter" idx="5"/>
          </p:nvPr>
        </p:nvSpPr>
        <p:spPr/>
        <p:txBody>
          <a:bodyPr/>
          <a:lstStyle/>
          <a:p>
            <a:fld id="{84930E1F-312B-4DF5-827E-87FCCF698F0F}" type="slidenum">
              <a:rPr lang="nl-NL" smtClean="0"/>
              <a:t>24</a:t>
            </a:fld>
            <a:endParaRPr lang="nl-NL"/>
          </a:p>
        </p:txBody>
      </p:sp>
    </p:spTree>
    <p:extLst>
      <p:ext uri="{BB962C8B-B14F-4D97-AF65-F5344CB8AC3E}">
        <p14:creationId xmlns:p14="http://schemas.microsoft.com/office/powerpoint/2010/main" val="21939517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need for adequate measurement and reporting is growing. Several examples are rising of stakeholders no longer excepting green claims but wanting proof. Integrated report can be an answer for them. </a:t>
            </a:r>
          </a:p>
          <a:p>
            <a:r>
              <a:rPr lang="en-US" dirty="0"/>
              <a:t>The EU sees this potential as well. </a:t>
            </a:r>
          </a:p>
          <a:p>
            <a:endParaRPr lang="en-US" dirty="0"/>
          </a:p>
          <a:p>
            <a:r>
              <a:rPr lang="en-US" b="1" dirty="0"/>
              <a:t>Tip: update to recent and/or local examples.</a:t>
            </a:r>
            <a:endParaRPr lang="nl-NL" b="1" dirty="0"/>
          </a:p>
        </p:txBody>
      </p:sp>
      <p:sp>
        <p:nvSpPr>
          <p:cNvPr id="4" name="Slide Number Placeholder 3"/>
          <p:cNvSpPr>
            <a:spLocks noGrp="1"/>
          </p:cNvSpPr>
          <p:nvPr>
            <p:ph type="sldNum" sz="quarter" idx="5"/>
          </p:nvPr>
        </p:nvSpPr>
        <p:spPr/>
        <p:txBody>
          <a:bodyPr/>
          <a:lstStyle/>
          <a:p>
            <a:fld id="{FA191448-DEEB-4291-B486-E1F277209554}" type="slidenum">
              <a:rPr lang="nl-NL" smtClean="0"/>
              <a:t>26</a:t>
            </a:fld>
            <a:endParaRPr lang="nl-NL"/>
          </a:p>
        </p:txBody>
      </p:sp>
    </p:spTree>
    <p:extLst>
      <p:ext uri="{BB962C8B-B14F-4D97-AF65-F5344CB8AC3E}">
        <p14:creationId xmlns:p14="http://schemas.microsoft.com/office/powerpoint/2010/main" val="21476260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https://www.theguardian.com/business/2023/dec/12/dove-marmite-unilever-investigated-uk-greenwashing </a:t>
            </a:r>
          </a:p>
        </p:txBody>
      </p:sp>
      <p:sp>
        <p:nvSpPr>
          <p:cNvPr id="4" name="Slide Number Placeholder 3"/>
          <p:cNvSpPr>
            <a:spLocks noGrp="1"/>
          </p:cNvSpPr>
          <p:nvPr>
            <p:ph type="sldNum" sz="quarter" idx="5"/>
          </p:nvPr>
        </p:nvSpPr>
        <p:spPr/>
        <p:txBody>
          <a:bodyPr/>
          <a:lstStyle/>
          <a:p>
            <a:fld id="{FA191448-DEEB-4291-B486-E1F277209554}" type="slidenum">
              <a:rPr lang="nl-NL" smtClean="0"/>
              <a:t>27</a:t>
            </a:fld>
            <a:endParaRPr lang="nl-NL"/>
          </a:p>
        </p:txBody>
      </p:sp>
    </p:spTree>
    <p:extLst>
      <p:ext uri="{BB962C8B-B14F-4D97-AF65-F5344CB8AC3E}">
        <p14:creationId xmlns:p14="http://schemas.microsoft.com/office/powerpoint/2010/main" val="3259931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Light" panose="020F0302020204030204" pitchFamily="34" charset="0"/>
                <a:ea typeface="Calibri Light" panose="020F0302020204030204" pitchFamily="34" charset="0"/>
              </a:rPr>
              <a:t>The second week dives deeper into one of the methods of Integrated Reporting: the &lt;IR&gt; Framework and the current trends and developments. The lecture is hands-on, with more interaction to challenge the students on their understanding of integrated reporting, demonstrating their application of the framework on several examples and arguing the levels of consciousness of the different integrated reporting framework-examples.  </a:t>
            </a:r>
          </a:p>
          <a:p>
            <a:endParaRPr lang="nl-NL"/>
          </a:p>
        </p:txBody>
      </p:sp>
      <p:sp>
        <p:nvSpPr>
          <p:cNvPr id="4" name="Slide Number Placeholder 3"/>
          <p:cNvSpPr>
            <a:spLocks noGrp="1"/>
          </p:cNvSpPr>
          <p:nvPr>
            <p:ph type="sldNum" sz="quarter" idx="5"/>
          </p:nvPr>
        </p:nvSpPr>
        <p:spPr/>
        <p:txBody>
          <a:bodyPr/>
          <a:lstStyle/>
          <a:p>
            <a:fld id="{FA191448-DEEB-4291-B486-E1F277209554}" type="slidenum">
              <a:rPr lang="nl-NL" smtClean="0"/>
              <a:t>4</a:t>
            </a:fld>
            <a:endParaRPr lang="nl-NL"/>
          </a:p>
        </p:txBody>
      </p:sp>
    </p:spTree>
    <p:extLst>
      <p:ext uri="{BB962C8B-B14F-4D97-AF65-F5344CB8AC3E}">
        <p14:creationId xmlns:p14="http://schemas.microsoft.com/office/powerpoint/2010/main" val="37055816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https://apparelinsider.com/primark-sued-for-greenwashing-in-netherlands/ </a:t>
            </a:r>
          </a:p>
        </p:txBody>
      </p:sp>
      <p:sp>
        <p:nvSpPr>
          <p:cNvPr id="4" name="Slide Number Placeholder 3"/>
          <p:cNvSpPr>
            <a:spLocks noGrp="1"/>
          </p:cNvSpPr>
          <p:nvPr>
            <p:ph type="sldNum" sz="quarter" idx="5"/>
          </p:nvPr>
        </p:nvSpPr>
        <p:spPr/>
        <p:txBody>
          <a:bodyPr/>
          <a:lstStyle/>
          <a:p>
            <a:fld id="{FA191448-DEEB-4291-B486-E1F277209554}" type="slidenum">
              <a:rPr lang="nl-NL" smtClean="0"/>
              <a:t>28</a:t>
            </a:fld>
            <a:endParaRPr lang="nl-NL"/>
          </a:p>
        </p:txBody>
      </p:sp>
    </p:spTree>
    <p:extLst>
      <p:ext uri="{BB962C8B-B14F-4D97-AF65-F5344CB8AC3E}">
        <p14:creationId xmlns:p14="http://schemas.microsoft.com/office/powerpoint/2010/main" val="27248210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EU has lanced their ‘Initiative on substantiating green claims’ - https://ec.europa.eu/environment/eussd/smgp/initiative_on_green_claims.htm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Next to this unclarity of labels, is another issue greenwashing – companies giving a false impression of their environmental impact or benefits. Greenwashing misleads market actors and does not give due advantage to those companies that are making the effort to green their products and activities. It ultimately leads to a less green economy.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It is important that claims on the environmental performance of companies and products are reliable, comparable and verifiable across the EU. Reliable environmental information would allow market actors – consumers, companies, investors – to take greener decisions.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t>This initiative has close links to other policies announced in the Circular Economy action plan:</a:t>
            </a:r>
          </a:p>
          <a:p>
            <a:pPr marL="628650" lvl="1" indent="-171450">
              <a:buFont typeface="Arial" panose="020B0604020202020204" pitchFamily="34" charset="0"/>
              <a:buChar char="•"/>
            </a:pPr>
            <a:r>
              <a:rPr lang="en-US"/>
              <a:t>the revision of EU consumer law to empower consumers for active participation in the green transition</a:t>
            </a:r>
          </a:p>
          <a:p>
            <a:pPr marL="628650" lvl="1" indent="-171450">
              <a:buFont typeface="Arial" panose="020B0604020202020204" pitchFamily="34" charset="0"/>
              <a:buChar char="•"/>
            </a:pPr>
            <a:r>
              <a:rPr lang="en-US"/>
              <a:t>a sustainable product policy initiative</a:t>
            </a:r>
          </a:p>
          <a:p>
            <a:pPr marL="628650" lvl="1" indent="-171450">
              <a:buFont typeface="Arial" panose="020B0604020202020204" pitchFamily="34" charset="0"/>
              <a:buChar char="•"/>
            </a:pPr>
            <a:r>
              <a:rPr lang="en-US"/>
              <a:t>the farm to fork strategy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AND – the Green Deal! </a:t>
            </a:r>
          </a:p>
          <a:p>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en-US"/>
              <a:t>All these initiatives will seek to establish jointly a coherent policy framework to help the Union to make sustainable goods, services and business models the norm and to transform consumption patterns in a more sustainable direction. They aim to reduce significantly the environmental footprint of products consumed in the Union and contribute to the overall policy objective of EU climate neutrality by 2050.</a:t>
            </a:r>
          </a:p>
          <a:p>
            <a:endParaRPr lang="nl-NL"/>
          </a:p>
        </p:txBody>
      </p:sp>
      <p:sp>
        <p:nvSpPr>
          <p:cNvPr id="4" name="Slide Number Placeholder 3"/>
          <p:cNvSpPr>
            <a:spLocks noGrp="1"/>
          </p:cNvSpPr>
          <p:nvPr>
            <p:ph type="sldNum" sz="quarter" idx="5"/>
          </p:nvPr>
        </p:nvSpPr>
        <p:spPr/>
        <p:txBody>
          <a:bodyPr/>
          <a:lstStyle/>
          <a:p>
            <a:fld id="{FA191448-DEEB-4291-B486-E1F277209554}" type="slidenum">
              <a:rPr lang="nl-NL" smtClean="0"/>
              <a:t>29</a:t>
            </a:fld>
            <a:endParaRPr lang="nl-NL"/>
          </a:p>
        </p:txBody>
      </p:sp>
    </p:spTree>
    <p:extLst>
      <p:ext uri="{BB962C8B-B14F-4D97-AF65-F5344CB8AC3E}">
        <p14:creationId xmlns:p14="http://schemas.microsoft.com/office/powerpoint/2010/main" val="1939083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NFRD (Non-Financial Reporting Directive, &gt;500 employees, certain level of turnover)</a:t>
            </a:r>
          </a:p>
          <a:p>
            <a:r>
              <a:rPr lang="en-US"/>
              <a:t>Converted to the CSRD (Corporate Social Reporting Directive, &gt;250 employees, certain level of turnover)</a:t>
            </a:r>
          </a:p>
          <a:p>
            <a:endParaRPr lang="nl-NL"/>
          </a:p>
        </p:txBody>
      </p:sp>
      <p:sp>
        <p:nvSpPr>
          <p:cNvPr id="4" name="Slide Number Placeholder 3"/>
          <p:cNvSpPr>
            <a:spLocks noGrp="1"/>
          </p:cNvSpPr>
          <p:nvPr>
            <p:ph type="sldNum" sz="quarter" idx="5"/>
          </p:nvPr>
        </p:nvSpPr>
        <p:spPr/>
        <p:txBody>
          <a:bodyPr/>
          <a:lstStyle/>
          <a:p>
            <a:fld id="{50F4F30E-4F5E-D645-BD7F-51693290728F}" type="slidenum">
              <a:rPr lang="nl-NL" smtClean="0"/>
              <a:t>30</a:t>
            </a:fld>
            <a:endParaRPr lang="nl-NL"/>
          </a:p>
        </p:txBody>
      </p:sp>
    </p:spTree>
    <p:extLst>
      <p:ext uri="{BB962C8B-B14F-4D97-AF65-F5344CB8AC3E}">
        <p14:creationId xmlns:p14="http://schemas.microsoft.com/office/powerpoint/2010/main" val="8647049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82BB00A-71ED-40C6-A1CF-164C43AE5CE4}" type="slidenum">
              <a:rPr lang="en-GB" smtClean="0"/>
              <a:pPr/>
              <a:t>31</a:t>
            </a:fld>
            <a:endParaRPr lang="en-GB"/>
          </a:p>
        </p:txBody>
      </p:sp>
    </p:spTree>
    <p:extLst>
      <p:ext uri="{BB962C8B-B14F-4D97-AF65-F5344CB8AC3E}">
        <p14:creationId xmlns:p14="http://schemas.microsoft.com/office/powerpoint/2010/main" val="31451299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dirty="0">
                <a:sym typeface="Wingdings" panose="05000000000000000000" pitchFamily="2" charset="2"/>
              </a:rPr>
              <a:t>Ask the group, which capitals do you see reflected? </a:t>
            </a:r>
            <a:r>
              <a:rPr lang="en-US" i="0" dirty="0"/>
              <a:t>What should be reported on? </a:t>
            </a:r>
            <a:r>
              <a:rPr lang="en-US" i="0" dirty="0">
                <a:sym typeface="Wingdings" panose="05000000000000000000" pitchFamily="2" charset="2"/>
              </a:rPr>
              <a:t> these elements reflect what is currently generally seen as material. However, it will depend on the specific guideline which is followed if for example the 6 capitals are obliged. And in addition, th</a:t>
            </a:r>
            <a:r>
              <a:rPr lang="en-US" dirty="0"/>
              <a:t>e thing about guideline is that it says WHAT you should report ABOUT, but not HOW you should do it or with specific (and comparable) indicators. So in general, if an organization works with the &lt;IR&gt; framework, they will use the 6 capitals. There are some effort to combine indicators to allow for better comparison and benchmarking, but currently none of the large frameworks are prescriptive in that sense.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lang="en-US" dirty="0">
              <a:sym typeface="Wingdings" panose="05000000000000000000" pitchFamily="2" charset="2"/>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dirty="0">
                <a:sym typeface="Wingdings" panose="05000000000000000000" pitchFamily="2" charset="2"/>
              </a:rPr>
              <a:t>What do they consider material that is not listed here?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How should be reported </a:t>
            </a:r>
            <a:r>
              <a:rPr lang="en-US" i="0" dirty="0">
                <a:sym typeface="Wingdings" panose="05000000000000000000" pitchFamily="2" charset="2"/>
              </a:rPr>
              <a:t> this depends on the guideline that an organization follows. So there are different rules based on the different institutes. For example, GRI demands a separate report, whereas IIRC demands an integrated report. </a:t>
            </a: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FIS = from Impact Institute</a:t>
            </a:r>
          </a:p>
          <a:p>
            <a:endParaRPr lang="en-US" dirty="0"/>
          </a:p>
          <a:p>
            <a:r>
              <a:rPr lang="en-US" dirty="0"/>
              <a:t>Development: </a:t>
            </a:r>
          </a:p>
          <a:p>
            <a:r>
              <a:rPr lang="en-US" dirty="0"/>
              <a:t>From compliance to impact</a:t>
            </a:r>
          </a:p>
          <a:p>
            <a:r>
              <a:rPr lang="en-US" dirty="0"/>
              <a:t>From 'doing no harm' to 'doing good’</a:t>
            </a:r>
          </a:p>
          <a:p>
            <a:r>
              <a:rPr lang="en-US" dirty="0"/>
              <a:t>More attention to materiality.</a:t>
            </a:r>
          </a:p>
          <a:p>
            <a:endParaRPr lang="en-US" dirty="0"/>
          </a:p>
          <a:p>
            <a:r>
              <a:rPr lang="en-US" dirty="0"/>
              <a:t>HOWEVER, more legislation also means more compliance! If legislation fails to account for the things that are material and therefore account for the impact of an organization, </a:t>
            </a:r>
          </a:p>
          <a:p>
            <a:endParaRPr lang="nl-NL" dirty="0"/>
          </a:p>
        </p:txBody>
      </p:sp>
      <p:sp>
        <p:nvSpPr>
          <p:cNvPr id="4" name="Slide Number Placeholder 3"/>
          <p:cNvSpPr>
            <a:spLocks noGrp="1"/>
          </p:cNvSpPr>
          <p:nvPr>
            <p:ph type="sldNum" sz="quarter" idx="5"/>
          </p:nvPr>
        </p:nvSpPr>
        <p:spPr/>
        <p:txBody>
          <a:bodyPr/>
          <a:lstStyle/>
          <a:p>
            <a:fld id="{FA191448-DEEB-4291-B486-E1F277209554}" type="slidenum">
              <a:rPr lang="nl-NL" smtClean="0"/>
              <a:t>33</a:t>
            </a:fld>
            <a:endParaRPr lang="nl-NL"/>
          </a:p>
        </p:txBody>
      </p:sp>
    </p:spTree>
    <p:extLst>
      <p:ext uri="{BB962C8B-B14F-4D97-AF65-F5344CB8AC3E}">
        <p14:creationId xmlns:p14="http://schemas.microsoft.com/office/powerpoint/2010/main" val="31651646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who do </a:t>
            </a:r>
            <a:r>
              <a:rPr lang="en-US" dirty="0" err="1"/>
              <a:t>organisations</a:t>
            </a:r>
            <a:r>
              <a:rPr lang="en-US" dirty="0"/>
              <a:t> write these report? Some are often very extensive. </a:t>
            </a:r>
          </a:p>
          <a:p>
            <a:r>
              <a:rPr lang="en-US" dirty="0"/>
              <a:t>Some frameworks, incl. the &lt;IR&gt; Framework try to create at least one-page with a visualization which can show the main points. </a:t>
            </a:r>
          </a:p>
        </p:txBody>
      </p:sp>
      <p:sp>
        <p:nvSpPr>
          <p:cNvPr id="4" name="Slide Number Placeholder 3"/>
          <p:cNvSpPr>
            <a:spLocks noGrp="1"/>
          </p:cNvSpPr>
          <p:nvPr>
            <p:ph type="sldNum" sz="quarter" idx="5"/>
          </p:nvPr>
        </p:nvSpPr>
        <p:spPr/>
        <p:txBody>
          <a:bodyPr/>
          <a:lstStyle/>
          <a:p>
            <a:fld id="{FA191448-DEEB-4291-B486-E1F277209554}" type="slidenum">
              <a:rPr lang="nl-NL" smtClean="0"/>
              <a:t>34</a:t>
            </a:fld>
            <a:endParaRPr lang="nl-NL"/>
          </a:p>
        </p:txBody>
      </p:sp>
    </p:spTree>
    <p:extLst>
      <p:ext uri="{BB962C8B-B14F-4D97-AF65-F5344CB8AC3E}">
        <p14:creationId xmlns:p14="http://schemas.microsoft.com/office/powerpoint/2010/main" val="6625445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a:t>How truthful is the information I read? </a:t>
            </a:r>
          </a:p>
          <a:p>
            <a:pPr marL="0" indent="0">
              <a:buFontTx/>
              <a:buNone/>
            </a:pPr>
            <a:r>
              <a:rPr lang="en-US"/>
              <a:t>“Assurance to a reasonable degree of certainty” – not found to contain incorrect information; only checks for false claims but not a comprehensive monitoring body.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In CSRD this is mandatory. </a:t>
            </a:r>
          </a:p>
          <a:p>
            <a:pPr marL="0" indent="0">
              <a:buFontTx/>
              <a:buNone/>
            </a:pPr>
            <a:endParaRPr lang="en-US"/>
          </a:p>
          <a:p>
            <a:pPr marL="0" indent="0">
              <a:buFontTx/>
              <a:buNone/>
            </a:pPr>
            <a:r>
              <a:rPr lang="en-US"/>
              <a:t>It seems that large firms also do assurance, such as </a:t>
            </a:r>
            <a:r>
              <a:rPr lang="en-US" err="1"/>
              <a:t>Pwc</a:t>
            </a:r>
            <a:r>
              <a:rPr lang="en-US"/>
              <a:t>, HSBC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DNV are more the certifying agencies instead of accountants who do assurance.</a:t>
            </a:r>
          </a:p>
          <a:p>
            <a:pPr marL="0" indent="0">
              <a:buFontTx/>
              <a:buNone/>
            </a:pPr>
            <a:endParaRPr lang="en-US"/>
          </a:p>
          <a:p>
            <a:pPr marL="0" indent="0">
              <a:buFontTx/>
              <a:buNone/>
            </a:pPr>
            <a:r>
              <a:rPr lang="en-US"/>
              <a:t>However, report review service offers:</a:t>
            </a:r>
          </a:p>
          <a:p>
            <a:pPr marL="171450" indent="-171450">
              <a:buFont typeface="Arial" panose="020B0604020202020204" pitchFamily="34" charset="0"/>
              <a:buChar char="•"/>
            </a:pPr>
            <a:r>
              <a:rPr lang="en-US"/>
              <a:t>SWOT of report</a:t>
            </a:r>
          </a:p>
          <a:p>
            <a:pPr marL="171450" indent="-171450">
              <a:buFont typeface="Arial" panose="020B0604020202020204" pitchFamily="34" charset="0"/>
              <a:buChar char="•"/>
            </a:pPr>
            <a:r>
              <a:rPr lang="en-US"/>
              <a:t>recommendations for improvement</a:t>
            </a:r>
          </a:p>
          <a:p>
            <a:pPr marL="171450" indent="-171450">
              <a:buFont typeface="Arial" panose="020B0604020202020204" pitchFamily="34" charset="0"/>
              <a:buChar char="•"/>
            </a:pPr>
            <a:r>
              <a:rPr lang="en-US"/>
              <a:t>but: no statement</a:t>
            </a:r>
          </a:p>
          <a:p>
            <a:pPr marL="171450" indent="-171450">
              <a:buFont typeface="Arial" panose="020B0604020202020204" pitchFamily="34" charset="0"/>
              <a:buChar char="•"/>
            </a:pPr>
            <a:r>
              <a:rPr lang="en-US"/>
              <a:t>no formal feedback consultation round</a:t>
            </a:r>
          </a:p>
          <a:p>
            <a:pPr marL="0" indent="0">
              <a:buFontTx/>
              <a:buNone/>
            </a:pPr>
            <a:endParaRPr lang="en-US"/>
          </a:p>
          <a:p>
            <a:endParaRPr lang="nl-NL"/>
          </a:p>
        </p:txBody>
      </p:sp>
      <p:sp>
        <p:nvSpPr>
          <p:cNvPr id="4" name="Slide Number Placeholder 3"/>
          <p:cNvSpPr>
            <a:spLocks noGrp="1"/>
          </p:cNvSpPr>
          <p:nvPr>
            <p:ph type="sldNum" sz="quarter" idx="5"/>
          </p:nvPr>
        </p:nvSpPr>
        <p:spPr/>
        <p:txBody>
          <a:bodyPr/>
          <a:lstStyle/>
          <a:p>
            <a:fld id="{50F4F30E-4F5E-D645-BD7F-51693290728F}" type="slidenum">
              <a:rPr lang="nl-NL" smtClean="0"/>
              <a:t>35</a:t>
            </a:fld>
            <a:endParaRPr lang="nl-NL"/>
          </a:p>
        </p:txBody>
      </p:sp>
    </p:spTree>
    <p:extLst>
      <p:ext uri="{BB962C8B-B14F-4D97-AF65-F5344CB8AC3E}">
        <p14:creationId xmlns:p14="http://schemas.microsoft.com/office/powerpoint/2010/main" val="1664115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ANIMATION IN SLIDE</a:t>
            </a:r>
          </a:p>
          <a:p>
            <a:r>
              <a:rPr lang="en-US" dirty="0"/>
              <a:t>The three main frameworks for Integrated Reporting are: </a:t>
            </a:r>
          </a:p>
          <a:p>
            <a:pPr marL="171450" indent="-171450">
              <a:buFontTx/>
              <a:buChar char="-"/>
            </a:pPr>
            <a:r>
              <a:rPr lang="en-US" dirty="0"/>
              <a:t>GRI</a:t>
            </a:r>
          </a:p>
          <a:p>
            <a:pPr marL="171450" indent="-171450">
              <a:buFontTx/>
              <a:buChar char="-"/>
            </a:pPr>
            <a:r>
              <a:rPr lang="en-US" dirty="0"/>
              <a:t>&lt;IR&gt; Framework</a:t>
            </a:r>
          </a:p>
          <a:p>
            <a:pPr marL="171450" indent="-171450">
              <a:buFontTx/>
              <a:buChar char="-"/>
            </a:pPr>
            <a:r>
              <a:rPr lang="en-US" dirty="0"/>
              <a:t>And SASB Standards</a:t>
            </a:r>
          </a:p>
          <a:p>
            <a:pPr marL="0" indent="0">
              <a:buFontTx/>
              <a:buNone/>
            </a:pPr>
            <a:endParaRPr lang="en-US" dirty="0"/>
          </a:p>
          <a:p>
            <a:pPr marL="0" indent="0">
              <a:buFontTx/>
              <a:buNone/>
            </a:pPr>
            <a:r>
              <a:rPr lang="en-US" dirty="0"/>
              <a:t>(the lower part will fly in) – There are many more. Like, CDP, SDGs and TCFD</a:t>
            </a:r>
          </a:p>
          <a:p>
            <a:pPr marL="0" indent="0">
              <a:buFontTx/>
              <a:buNone/>
            </a:pPr>
            <a:endParaRPr lang="en-US" dirty="0"/>
          </a:p>
          <a:p>
            <a:pPr marL="0" indent="0">
              <a:buFontTx/>
              <a:buNone/>
            </a:pPr>
            <a:r>
              <a:rPr lang="en-US" dirty="0"/>
              <a:t>(the orange block will fly in) – For this course will focus on the &lt;IR&gt; Framework. Primary reason is that in June 2021, the International Integrated Reporting Council and the Sustainability Accounting Standards Board announced their combination to form the Value Reporting Foundation (VRF). In November 2021, the IFRS Foundation announced it would consolidate the VRF and Climate Disclosure Standards Board with its own newly formed International Sustainability Standards Board by June 2022. </a:t>
            </a:r>
          </a:p>
          <a:p>
            <a:pPr marL="0" indent="0">
              <a:buFontTx/>
              <a:buNone/>
            </a:pPr>
            <a:r>
              <a:rPr lang="en-US" dirty="0"/>
              <a:t>It is – with all the mergers and fusions of standards and standards organizations – hard to predict how specific frameworks will adapt to new legislation. This is the primary reason why in this course, we focus on the process of Integrated reporting as a strategic, integrated-thinking process, cumulating in a report, and not on training you in a specific methods. However, the &lt;IR&gt; framework contains some interesting principles and deserves a bit of </a:t>
            </a:r>
            <a:r>
              <a:rPr lang="en-US"/>
              <a:t>a deep-dive</a:t>
            </a:r>
            <a:r>
              <a:rPr lang="en-US" dirty="0"/>
              <a:t>.  </a:t>
            </a:r>
          </a:p>
          <a:p>
            <a:pPr marL="0" indent="0">
              <a:buFontTx/>
              <a:buNone/>
            </a:pPr>
            <a:endParaRPr lang="en-US" dirty="0"/>
          </a:p>
          <a:p>
            <a:pPr marL="0" indent="0">
              <a:buFontTx/>
              <a:buNone/>
            </a:pPr>
            <a:endParaRPr lang="nl-NL" dirty="0"/>
          </a:p>
        </p:txBody>
      </p:sp>
      <p:sp>
        <p:nvSpPr>
          <p:cNvPr id="4" name="Slide Number Placeholder 3"/>
          <p:cNvSpPr>
            <a:spLocks noGrp="1"/>
          </p:cNvSpPr>
          <p:nvPr>
            <p:ph type="sldNum" sz="quarter" idx="5"/>
          </p:nvPr>
        </p:nvSpPr>
        <p:spPr/>
        <p:txBody>
          <a:bodyPr/>
          <a:lstStyle/>
          <a:p>
            <a:fld id="{FA191448-DEEB-4291-B486-E1F277209554}" type="slidenum">
              <a:rPr lang="nl-NL" smtClean="0"/>
              <a:t>7</a:t>
            </a:fld>
            <a:endParaRPr lang="nl-NL"/>
          </a:p>
        </p:txBody>
      </p:sp>
    </p:spTree>
    <p:extLst>
      <p:ext uri="{BB962C8B-B14F-4D97-AF65-F5344CB8AC3E}">
        <p14:creationId xmlns:p14="http://schemas.microsoft.com/office/powerpoint/2010/main" val="477778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buFont typeface="+mj-lt"/>
              <a:buAutoNum type="arabicPeriod"/>
            </a:pPr>
            <a:r>
              <a:rPr lang="en-US" b="1">
                <a:solidFill>
                  <a:schemeClr val="accent2"/>
                </a:solidFill>
              </a:rPr>
              <a:t>Strategic focus and future orientation</a:t>
            </a:r>
            <a:r>
              <a:rPr lang="en-US"/>
              <a:t>. An integrated report should provide insight into the organization’s strategy, and how it relates to the organization’s ability to create value in the short, medium and long term, and to its use of and effects on the capitals </a:t>
            </a:r>
          </a:p>
          <a:p>
            <a:pPr marL="514350" indent="-514350">
              <a:buFont typeface="+mj-lt"/>
              <a:buAutoNum type="arabicPeriod"/>
            </a:pPr>
            <a:r>
              <a:rPr lang="en-US" b="1"/>
              <a:t>Connectivity of information</a:t>
            </a:r>
            <a:r>
              <a:rPr lang="en-US"/>
              <a:t>. An integrated report should show a holistic picture of the combination, interrelatedness and dependencies between the factors that affect the organization’s ability to create value over time </a:t>
            </a:r>
          </a:p>
          <a:p>
            <a:pPr marL="514350" indent="-514350">
              <a:buFont typeface="+mj-lt"/>
              <a:buAutoNum type="arabicPeriod"/>
            </a:pPr>
            <a:r>
              <a:rPr lang="en-US" b="1"/>
              <a:t>Stakeholder relationships</a:t>
            </a:r>
            <a:r>
              <a:rPr lang="en-US"/>
              <a:t>. An integrated report should provide insight into the nature and quality of the organization’s relationships with its key stakeholders, including how and to what extent the organization understands, takes into account and responds to their legitimate needs and interests </a:t>
            </a:r>
          </a:p>
          <a:p>
            <a:pPr marL="514350" indent="-514350">
              <a:buFont typeface="+mj-lt"/>
              <a:buAutoNum type="arabicPeriod"/>
            </a:pPr>
            <a:r>
              <a:rPr lang="en-US" b="1"/>
              <a:t>Materiality</a:t>
            </a:r>
            <a:r>
              <a:rPr lang="en-US"/>
              <a:t>. An integrated report should disclose information about matters that substantively affect the organization’s ability to create value over the short, medium and long term </a:t>
            </a:r>
          </a:p>
          <a:p>
            <a:pPr marL="514350" indent="-514350">
              <a:buFont typeface="+mj-lt"/>
              <a:buAutoNum type="arabicPeriod"/>
            </a:pPr>
            <a:r>
              <a:rPr lang="en-US" b="1"/>
              <a:t>Conciseness</a:t>
            </a:r>
            <a:r>
              <a:rPr lang="en-US"/>
              <a:t>. An integrated report should be concise </a:t>
            </a:r>
          </a:p>
          <a:p>
            <a:pPr marL="514350" indent="-514350">
              <a:buFont typeface="+mj-lt"/>
              <a:buAutoNum type="arabicPeriod"/>
            </a:pPr>
            <a:r>
              <a:rPr lang="en-US" b="1"/>
              <a:t>Reliability and completeness</a:t>
            </a:r>
            <a:r>
              <a:rPr lang="en-US"/>
              <a:t>. An integrated report should include all material matters, both positive and negative, in a balanced way and without material error </a:t>
            </a:r>
          </a:p>
          <a:p>
            <a:pPr marL="514350" indent="-514350">
              <a:buFont typeface="+mj-lt"/>
              <a:buAutoNum type="arabicPeriod"/>
            </a:pPr>
            <a:r>
              <a:rPr lang="en-US" b="1"/>
              <a:t>Consistency and comparability</a:t>
            </a:r>
            <a:r>
              <a:rPr lang="en-US"/>
              <a:t>. The information in an integrated report should be presented: (a) on a basis that is consistent over time; and (b) in a way that enables comparison with other organizations to the extent it is material to the organization’s own ability to create value over time.</a:t>
            </a:r>
            <a:endParaRPr lang="nl-NL"/>
          </a:p>
          <a:p>
            <a:endParaRPr lang="nl-NL"/>
          </a:p>
        </p:txBody>
      </p:sp>
      <p:sp>
        <p:nvSpPr>
          <p:cNvPr id="4" name="Slide Number Placeholder 3"/>
          <p:cNvSpPr>
            <a:spLocks noGrp="1"/>
          </p:cNvSpPr>
          <p:nvPr>
            <p:ph type="sldNum" sz="quarter" idx="5"/>
          </p:nvPr>
        </p:nvSpPr>
        <p:spPr/>
        <p:txBody>
          <a:bodyPr/>
          <a:lstStyle/>
          <a:p>
            <a:fld id="{FA191448-DEEB-4291-B486-E1F277209554}" type="slidenum">
              <a:rPr lang="nl-NL" smtClean="0"/>
              <a:t>9</a:t>
            </a:fld>
            <a:endParaRPr lang="nl-NL"/>
          </a:p>
        </p:txBody>
      </p:sp>
    </p:spTree>
    <p:extLst>
      <p:ext uri="{BB962C8B-B14F-4D97-AF65-F5344CB8AC3E}">
        <p14:creationId xmlns:p14="http://schemas.microsoft.com/office/powerpoint/2010/main" val="725653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buFont typeface="+mj-lt"/>
              <a:buAutoNum type="arabicPeriod"/>
            </a:pPr>
            <a:r>
              <a:rPr lang="en-US" b="1"/>
              <a:t>Organizational overview and external environment</a:t>
            </a:r>
            <a:r>
              <a:rPr lang="en-US"/>
              <a:t>. What does the organization do and what are the circumstances under which it operates?</a:t>
            </a:r>
          </a:p>
          <a:p>
            <a:pPr marL="514350" indent="-514350">
              <a:buFont typeface="+mj-lt"/>
              <a:buAutoNum type="arabicPeriod"/>
            </a:pPr>
            <a:r>
              <a:rPr lang="en-US" b="1"/>
              <a:t>Governance</a:t>
            </a:r>
            <a:r>
              <a:rPr lang="en-US"/>
              <a:t>. How does the organization’s governance structure support its ability to create value in the short, medium and long term? </a:t>
            </a:r>
          </a:p>
          <a:p>
            <a:pPr marL="514350" indent="-514350">
              <a:buFont typeface="+mj-lt"/>
              <a:buAutoNum type="arabicPeriod"/>
            </a:pPr>
            <a:r>
              <a:rPr lang="en-US" b="1"/>
              <a:t>Business model</a:t>
            </a:r>
            <a:r>
              <a:rPr lang="en-US"/>
              <a:t>. What is the organization’s business model? </a:t>
            </a:r>
          </a:p>
          <a:p>
            <a:pPr marL="514350" indent="-514350">
              <a:buFont typeface="+mj-lt"/>
              <a:buAutoNum type="arabicPeriod"/>
            </a:pPr>
            <a:r>
              <a:rPr lang="en-US" b="1"/>
              <a:t>Risks and opportunities</a:t>
            </a:r>
            <a:r>
              <a:rPr lang="en-US"/>
              <a:t>. What are the specific risks and opportunities that affect the organization’s ability to create value over the short, medium and long term, and how is the organization dealing with them? </a:t>
            </a:r>
          </a:p>
          <a:p>
            <a:pPr marL="514350" indent="-514350">
              <a:buFont typeface="+mj-lt"/>
              <a:buAutoNum type="arabicPeriod"/>
            </a:pPr>
            <a:r>
              <a:rPr lang="en-US" b="1"/>
              <a:t>Strategy and resource allocation</a:t>
            </a:r>
            <a:r>
              <a:rPr lang="en-US"/>
              <a:t>. Where does the organization want to go and how does it intend to get there? </a:t>
            </a:r>
          </a:p>
          <a:p>
            <a:pPr marL="514350" indent="-514350">
              <a:buFont typeface="+mj-lt"/>
              <a:buAutoNum type="arabicPeriod"/>
            </a:pPr>
            <a:r>
              <a:rPr lang="en-US" b="1"/>
              <a:t>Performance</a:t>
            </a:r>
            <a:r>
              <a:rPr lang="en-US"/>
              <a:t>. To what extent has the organization achieved its strategic objectives for the period and what are its outcomes in terms of effects on the capitals? </a:t>
            </a:r>
          </a:p>
          <a:p>
            <a:pPr marL="514350" indent="-514350">
              <a:buFont typeface="+mj-lt"/>
              <a:buAutoNum type="arabicPeriod"/>
            </a:pPr>
            <a:r>
              <a:rPr lang="en-US" b="1"/>
              <a:t>Outlook</a:t>
            </a:r>
            <a:r>
              <a:rPr lang="en-US"/>
              <a:t>. What challenges and uncertainties is the organization likely to encounter in pursuing its strategy, and what are the potential implications for its business model and future performance? </a:t>
            </a:r>
          </a:p>
          <a:p>
            <a:pPr marL="514350" indent="-514350">
              <a:buFont typeface="+mj-lt"/>
              <a:buAutoNum type="arabicPeriod"/>
            </a:pPr>
            <a:r>
              <a:rPr lang="en-US" b="1"/>
              <a:t>Basis of presentation</a:t>
            </a:r>
            <a:r>
              <a:rPr lang="en-US"/>
              <a:t>. How does the organization determine what matters to include in the integrated report and how are such matters quantified or evaluated?</a:t>
            </a:r>
            <a:endParaRPr lang="nl-NL"/>
          </a:p>
          <a:p>
            <a:endParaRPr lang="nl-NL"/>
          </a:p>
        </p:txBody>
      </p:sp>
      <p:sp>
        <p:nvSpPr>
          <p:cNvPr id="4" name="Slide Number Placeholder 3"/>
          <p:cNvSpPr>
            <a:spLocks noGrp="1"/>
          </p:cNvSpPr>
          <p:nvPr>
            <p:ph type="sldNum" sz="quarter" idx="5"/>
          </p:nvPr>
        </p:nvSpPr>
        <p:spPr/>
        <p:txBody>
          <a:bodyPr/>
          <a:lstStyle/>
          <a:p>
            <a:fld id="{FA191448-DEEB-4291-B486-E1F277209554}" type="slidenum">
              <a:rPr lang="nl-NL" smtClean="0"/>
              <a:t>10</a:t>
            </a:fld>
            <a:endParaRPr lang="nl-NL"/>
          </a:p>
        </p:txBody>
      </p:sp>
    </p:spTree>
    <p:extLst>
      <p:ext uri="{BB962C8B-B14F-4D97-AF65-F5344CB8AC3E}">
        <p14:creationId xmlns:p14="http://schemas.microsoft.com/office/powerpoint/2010/main" val="1886588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Starts with context/society</a:t>
            </a:r>
          </a:p>
          <a:p>
            <a:r>
              <a:rPr lang="en-US" dirty="0"/>
              <a:t>You choose your position</a:t>
            </a:r>
          </a:p>
          <a:p>
            <a:r>
              <a:rPr lang="en-US" dirty="0"/>
              <a:t>Translate to policy and approach</a:t>
            </a:r>
          </a:p>
          <a:p>
            <a:r>
              <a:rPr lang="en-US" dirty="0"/>
              <a:t>Everything goes in there (capitals) = inputs</a:t>
            </a:r>
          </a:p>
          <a:p>
            <a:r>
              <a:rPr lang="en-US" dirty="0"/>
              <a:t>That goes through your business model</a:t>
            </a:r>
          </a:p>
          <a:p>
            <a:endParaRPr lang="en-US" dirty="0"/>
          </a:p>
          <a:p>
            <a:r>
              <a:rPr lang="en-US" dirty="0"/>
              <a:t>There should actually be an arrow back from society to society, as a continuous loop</a:t>
            </a:r>
          </a:p>
          <a:p>
            <a:r>
              <a:rPr lang="en-US" dirty="0"/>
              <a:t>Internally, your governance model is the connection</a:t>
            </a:r>
          </a:p>
          <a:p>
            <a:endParaRPr lang="en-US" dirty="0"/>
          </a:p>
          <a:p>
            <a:r>
              <a:rPr lang="en-US" dirty="0"/>
              <a:t>This complete model is the value creation model. How an organization uses their input to create value. </a:t>
            </a:r>
            <a:endParaRPr lang="nl-NL" dirty="0"/>
          </a:p>
        </p:txBody>
      </p:sp>
      <p:sp>
        <p:nvSpPr>
          <p:cNvPr id="4" name="Slide Number Placeholder 3"/>
          <p:cNvSpPr>
            <a:spLocks noGrp="1"/>
          </p:cNvSpPr>
          <p:nvPr>
            <p:ph type="sldNum" sz="quarter" idx="5"/>
          </p:nvPr>
        </p:nvSpPr>
        <p:spPr/>
        <p:txBody>
          <a:bodyPr/>
          <a:lstStyle/>
          <a:p>
            <a:fld id="{FA191448-DEEB-4291-B486-E1F277209554}" type="slidenum">
              <a:rPr lang="nl-NL" smtClean="0"/>
              <a:t>12</a:t>
            </a:fld>
            <a:endParaRPr lang="nl-NL"/>
          </a:p>
        </p:txBody>
      </p:sp>
    </p:spTree>
    <p:extLst>
      <p:ext uri="{BB962C8B-B14F-4D97-AF65-F5344CB8AC3E}">
        <p14:creationId xmlns:p14="http://schemas.microsoft.com/office/powerpoint/2010/main" val="1641867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ABN AMRO – One of Holland’s largest banks</a:t>
            </a:r>
          </a:p>
          <a:p>
            <a:r>
              <a:rPr lang="en-US" dirty="0" err="1"/>
              <a:t>Alliander</a:t>
            </a:r>
            <a:r>
              <a:rPr lang="en-US" dirty="0"/>
              <a:t> – One of Holland’s main energy providers</a:t>
            </a:r>
          </a:p>
          <a:p>
            <a:r>
              <a:rPr lang="en-US" dirty="0"/>
              <a:t>Schiphol – One of the world’s busiest airports </a:t>
            </a:r>
          </a:p>
          <a:p>
            <a:endParaRPr lang="en-US" dirty="0"/>
          </a:p>
          <a:p>
            <a:r>
              <a:rPr lang="en-US" dirty="0"/>
              <a:t>Print out the three examples on larger sheets for the students or go through them one by one. </a:t>
            </a:r>
            <a:endParaRPr lang="nl-NL" dirty="0"/>
          </a:p>
        </p:txBody>
      </p:sp>
      <p:sp>
        <p:nvSpPr>
          <p:cNvPr id="4" name="Slide Number Placeholder 3"/>
          <p:cNvSpPr>
            <a:spLocks noGrp="1"/>
          </p:cNvSpPr>
          <p:nvPr>
            <p:ph type="sldNum" sz="quarter" idx="5"/>
          </p:nvPr>
        </p:nvSpPr>
        <p:spPr/>
        <p:txBody>
          <a:bodyPr/>
          <a:lstStyle/>
          <a:p>
            <a:fld id="{FA191448-DEEB-4291-B486-E1F277209554}" type="slidenum">
              <a:rPr lang="nl-NL" smtClean="0"/>
              <a:t>13</a:t>
            </a:fld>
            <a:endParaRPr lang="nl-NL"/>
          </a:p>
        </p:txBody>
      </p:sp>
    </p:spTree>
    <p:extLst>
      <p:ext uri="{BB962C8B-B14F-4D97-AF65-F5344CB8AC3E}">
        <p14:creationId xmlns:p14="http://schemas.microsoft.com/office/powerpoint/2010/main" val="2232714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groups, answer these three questions.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&lt;have sets of the </a:t>
            </a:r>
            <a:r>
              <a:rPr lang="en-US" dirty="0" err="1"/>
              <a:t>the</a:t>
            </a:r>
            <a:r>
              <a:rPr lang="en-US" dirty="0"/>
              <a:t> examples printed.&gt; </a:t>
            </a:r>
          </a:p>
          <a:p>
            <a:endParaRPr lang="en-US" dirty="0"/>
          </a:p>
          <a:p>
            <a:r>
              <a:rPr lang="en-US" dirty="0"/>
              <a:t>After enough time (~15 minutes), walk through the examples one by one and discuss students’ ideas about the examples. </a:t>
            </a:r>
          </a:p>
          <a:p>
            <a:endParaRPr lang="nl-NL" dirty="0"/>
          </a:p>
        </p:txBody>
      </p:sp>
      <p:sp>
        <p:nvSpPr>
          <p:cNvPr id="4" name="Slide Number Placeholder 3"/>
          <p:cNvSpPr>
            <a:spLocks noGrp="1"/>
          </p:cNvSpPr>
          <p:nvPr>
            <p:ph type="sldNum" sz="quarter" idx="5"/>
          </p:nvPr>
        </p:nvSpPr>
        <p:spPr/>
        <p:txBody>
          <a:bodyPr/>
          <a:lstStyle/>
          <a:p>
            <a:fld id="{FA191448-DEEB-4291-B486-E1F277209554}" type="slidenum">
              <a:rPr lang="nl-NL" smtClean="0"/>
              <a:t>14</a:t>
            </a:fld>
            <a:endParaRPr lang="nl-NL"/>
          </a:p>
        </p:txBody>
      </p:sp>
    </p:spTree>
    <p:extLst>
      <p:ext uri="{BB962C8B-B14F-4D97-AF65-F5344CB8AC3E}">
        <p14:creationId xmlns:p14="http://schemas.microsoft.com/office/powerpoint/2010/main" val="2513216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PRINT </a:t>
            </a:r>
          </a:p>
          <a:p>
            <a:endParaRPr lang="en-US" dirty="0"/>
          </a:p>
          <a:p>
            <a:r>
              <a:rPr lang="en-US" dirty="0"/>
              <a:t>ABN </a:t>
            </a:r>
          </a:p>
          <a:p>
            <a:pPr marL="171450" indent="-171450">
              <a:buFontTx/>
              <a:buChar char="-"/>
            </a:pPr>
            <a:r>
              <a:rPr lang="en-US" dirty="0"/>
              <a:t>Nice that it contains figures; just what do these figures say? Relative to what? Does it have to improve every year, is there a target, etc.?</a:t>
            </a:r>
          </a:p>
          <a:p>
            <a:pPr marL="171450" indent="-171450">
              <a:buFontTx/>
              <a:buChar char="-"/>
            </a:pPr>
            <a:r>
              <a:rPr lang="en-US" dirty="0"/>
              <a:t>Not clear how it relates</a:t>
            </a:r>
          </a:p>
          <a:p>
            <a:pPr marL="171450" indent="-171450">
              <a:buFontTx/>
              <a:buChar char="-"/>
            </a:pPr>
            <a:r>
              <a:rPr lang="en-US" dirty="0"/>
              <a:t>Outcomes is still very general, e.g. 'through fast and …. Are we helping customers' – is that an outcome or is it just what you do?</a:t>
            </a:r>
            <a:endParaRPr lang="nl-NL" dirty="0"/>
          </a:p>
          <a:p>
            <a:endParaRPr lang="nl-NL" dirty="0"/>
          </a:p>
        </p:txBody>
      </p:sp>
      <p:sp>
        <p:nvSpPr>
          <p:cNvPr id="4" name="Slide Number Placeholder 3"/>
          <p:cNvSpPr>
            <a:spLocks noGrp="1"/>
          </p:cNvSpPr>
          <p:nvPr>
            <p:ph type="sldNum" sz="quarter" idx="5"/>
          </p:nvPr>
        </p:nvSpPr>
        <p:spPr/>
        <p:txBody>
          <a:bodyPr/>
          <a:lstStyle/>
          <a:p>
            <a:fld id="{50F4F30E-4F5E-D645-BD7F-51693290728F}" type="slidenum">
              <a:rPr lang="nl-NL" smtClean="0"/>
              <a:t>15</a:t>
            </a:fld>
            <a:endParaRPr lang="nl-NL"/>
          </a:p>
        </p:txBody>
      </p:sp>
    </p:spTree>
    <p:extLst>
      <p:ext uri="{BB962C8B-B14F-4D97-AF65-F5344CB8AC3E}">
        <p14:creationId xmlns:p14="http://schemas.microsoft.com/office/powerpoint/2010/main" val="341065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CD732-7916-4FBA-987E-3CF1D450FA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NL"/>
          </a:p>
        </p:txBody>
      </p:sp>
      <p:sp>
        <p:nvSpPr>
          <p:cNvPr id="3" name="Subtitle 2">
            <a:extLst>
              <a:ext uri="{FF2B5EF4-FFF2-40B4-BE49-F238E27FC236}">
                <a16:creationId xmlns:a16="http://schemas.microsoft.com/office/drawing/2014/main" id="{D724A7EC-6F49-4DD8-9118-E60C06B809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4" name="Date Placeholder 3">
            <a:extLst>
              <a:ext uri="{FF2B5EF4-FFF2-40B4-BE49-F238E27FC236}">
                <a16:creationId xmlns:a16="http://schemas.microsoft.com/office/drawing/2014/main" id="{BF95540C-795D-4F09-A24C-53353711BC88}"/>
              </a:ext>
            </a:extLst>
          </p:cNvPr>
          <p:cNvSpPr>
            <a:spLocks noGrp="1"/>
          </p:cNvSpPr>
          <p:nvPr>
            <p:ph type="dt" sz="half" idx="10"/>
          </p:nvPr>
        </p:nvSpPr>
        <p:spPr/>
        <p:txBody>
          <a:bodyPr/>
          <a:lstStyle/>
          <a:p>
            <a:fld id="{BB784946-65D8-4D58-BD27-11325C08D4BA}" type="datetimeFigureOut">
              <a:rPr lang="nl-NL" smtClean="0"/>
              <a:t>13-12-2023</a:t>
            </a:fld>
            <a:endParaRPr lang="nl-NL"/>
          </a:p>
        </p:txBody>
      </p:sp>
      <p:sp>
        <p:nvSpPr>
          <p:cNvPr id="5" name="Footer Placeholder 4">
            <a:extLst>
              <a:ext uri="{FF2B5EF4-FFF2-40B4-BE49-F238E27FC236}">
                <a16:creationId xmlns:a16="http://schemas.microsoft.com/office/drawing/2014/main" id="{214512CA-D5EE-4F8D-A6D1-38A28E84D4DB}"/>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BD75E36D-D065-4DE8-8EAD-DCC12E259A5E}"/>
              </a:ext>
            </a:extLst>
          </p:cNvPr>
          <p:cNvSpPr>
            <a:spLocks noGrp="1"/>
          </p:cNvSpPr>
          <p:nvPr>
            <p:ph type="sldNum" sz="quarter" idx="12"/>
          </p:nvPr>
        </p:nvSpPr>
        <p:spPr/>
        <p:txBody>
          <a:bodyPr/>
          <a:lstStyle/>
          <a:p>
            <a:fld id="{BC1DBF59-FCF1-4C99-ADD5-833B8FF11D94}" type="slidenum">
              <a:rPr lang="nl-NL" smtClean="0"/>
              <a:t>‹#›</a:t>
            </a:fld>
            <a:endParaRPr lang="nl-NL"/>
          </a:p>
        </p:txBody>
      </p:sp>
    </p:spTree>
    <p:extLst>
      <p:ext uri="{BB962C8B-B14F-4D97-AF65-F5344CB8AC3E}">
        <p14:creationId xmlns:p14="http://schemas.microsoft.com/office/powerpoint/2010/main" val="2558095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4A7A9-65E1-43E2-92D2-EB3AFE02A635}"/>
              </a:ext>
            </a:extLst>
          </p:cNvPr>
          <p:cNvSpPr>
            <a:spLocks noGrp="1"/>
          </p:cNvSpPr>
          <p:nvPr>
            <p:ph type="title"/>
          </p:nvPr>
        </p:nvSpPr>
        <p:spPr/>
        <p:txBody>
          <a:bodyPr/>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19D11ADC-840F-46A6-9AE9-65BC3125F0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3513F40D-F425-4792-BF3C-5491A2996795}"/>
              </a:ext>
            </a:extLst>
          </p:cNvPr>
          <p:cNvSpPr>
            <a:spLocks noGrp="1"/>
          </p:cNvSpPr>
          <p:nvPr>
            <p:ph type="dt" sz="half" idx="10"/>
          </p:nvPr>
        </p:nvSpPr>
        <p:spPr/>
        <p:txBody>
          <a:bodyPr/>
          <a:lstStyle/>
          <a:p>
            <a:fld id="{BB784946-65D8-4D58-BD27-11325C08D4BA}" type="datetimeFigureOut">
              <a:rPr lang="nl-NL" smtClean="0"/>
              <a:t>13-12-2023</a:t>
            </a:fld>
            <a:endParaRPr lang="nl-NL"/>
          </a:p>
        </p:txBody>
      </p:sp>
      <p:sp>
        <p:nvSpPr>
          <p:cNvPr id="5" name="Footer Placeholder 4">
            <a:extLst>
              <a:ext uri="{FF2B5EF4-FFF2-40B4-BE49-F238E27FC236}">
                <a16:creationId xmlns:a16="http://schemas.microsoft.com/office/drawing/2014/main" id="{F0963073-5E5E-4DCA-BBE8-7A45D19DAC16}"/>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B94DAF72-587D-47C6-B6CF-A7AEB6731EA3}"/>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8" name="Picture 7">
            <a:extLst>
              <a:ext uri="{FF2B5EF4-FFF2-40B4-BE49-F238E27FC236}">
                <a16:creationId xmlns:a16="http://schemas.microsoft.com/office/drawing/2014/main" id="{C98DA087-EACC-4163-89C6-5FEAD7C01DD9}"/>
              </a:ext>
            </a:extLst>
          </p:cNvPr>
          <p:cNvPicPr>
            <a:picLocks noChangeAspect="1"/>
          </p:cNvPicPr>
          <p:nvPr userDrawn="1"/>
        </p:nvPicPr>
        <p:blipFill>
          <a:blip r:embed="rId2"/>
          <a:stretch>
            <a:fillRect/>
          </a:stretch>
        </p:blipFill>
        <p:spPr>
          <a:xfrm>
            <a:off x="0" y="3628"/>
            <a:ext cx="12192000" cy="6850743"/>
          </a:xfrm>
          <a:prstGeom prst="rect">
            <a:avLst/>
          </a:prstGeom>
        </p:spPr>
      </p:pic>
    </p:spTree>
    <p:extLst>
      <p:ext uri="{BB962C8B-B14F-4D97-AF65-F5344CB8AC3E}">
        <p14:creationId xmlns:p14="http://schemas.microsoft.com/office/powerpoint/2010/main" val="1593599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D351A-DFCC-49DB-8C7E-5311EBBC59DF}"/>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B522E166-EA33-4370-BE7B-7C9DC88B574D}"/>
              </a:ext>
            </a:extLst>
          </p:cNvPr>
          <p:cNvSpPr>
            <a:spLocks noGrp="1"/>
          </p:cNvSpPr>
          <p:nvPr>
            <p:ph type="dt" sz="half" idx="10"/>
          </p:nvPr>
        </p:nvSpPr>
        <p:spPr/>
        <p:txBody>
          <a:bodyPr/>
          <a:lstStyle/>
          <a:p>
            <a:fld id="{BB784946-65D8-4D58-BD27-11325C08D4BA}" type="datetimeFigureOut">
              <a:rPr lang="nl-NL" smtClean="0"/>
              <a:t>13-12-2023</a:t>
            </a:fld>
            <a:endParaRPr lang="nl-NL"/>
          </a:p>
        </p:txBody>
      </p:sp>
      <p:sp>
        <p:nvSpPr>
          <p:cNvPr id="4" name="Footer Placeholder 3">
            <a:extLst>
              <a:ext uri="{FF2B5EF4-FFF2-40B4-BE49-F238E27FC236}">
                <a16:creationId xmlns:a16="http://schemas.microsoft.com/office/drawing/2014/main" id="{B470E268-F5D1-4BFA-89C7-BC8176131646}"/>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5C7F7E90-ADD4-4523-A589-5D0544DD1982}"/>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7" name="Picture 6">
            <a:extLst>
              <a:ext uri="{FF2B5EF4-FFF2-40B4-BE49-F238E27FC236}">
                <a16:creationId xmlns:a16="http://schemas.microsoft.com/office/drawing/2014/main" id="{AB2AB332-8B7E-46A9-81BE-A7C8A64D91FF}"/>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71081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15836-3C30-46B3-AC32-32184EFACE94}"/>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0C2CE826-A37F-4AC1-9BE1-1F6175533032}"/>
              </a:ext>
            </a:extLst>
          </p:cNvPr>
          <p:cNvSpPr>
            <a:spLocks noGrp="1"/>
          </p:cNvSpPr>
          <p:nvPr>
            <p:ph type="dt" sz="half" idx="10"/>
          </p:nvPr>
        </p:nvSpPr>
        <p:spPr/>
        <p:txBody>
          <a:bodyPr/>
          <a:lstStyle/>
          <a:p>
            <a:fld id="{BB784946-65D8-4D58-BD27-11325C08D4BA}" type="datetimeFigureOut">
              <a:rPr lang="nl-NL" smtClean="0"/>
              <a:t>13-12-2023</a:t>
            </a:fld>
            <a:endParaRPr lang="nl-NL"/>
          </a:p>
        </p:txBody>
      </p:sp>
      <p:sp>
        <p:nvSpPr>
          <p:cNvPr id="4" name="Footer Placeholder 3">
            <a:extLst>
              <a:ext uri="{FF2B5EF4-FFF2-40B4-BE49-F238E27FC236}">
                <a16:creationId xmlns:a16="http://schemas.microsoft.com/office/drawing/2014/main" id="{5D3B7CDC-D6D8-413E-B94F-44398EEF0F16}"/>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6FEA4A04-10DC-4A9E-9719-FA34C6AF2497}"/>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7" name="Picture 6">
            <a:extLst>
              <a:ext uri="{FF2B5EF4-FFF2-40B4-BE49-F238E27FC236}">
                <a16:creationId xmlns:a16="http://schemas.microsoft.com/office/drawing/2014/main" id="{C00C266C-CE31-45BF-A71A-1D8B66BDBBE0}"/>
              </a:ext>
            </a:extLst>
          </p:cNvPr>
          <p:cNvPicPr>
            <a:picLocks noChangeAspect="1"/>
          </p:cNvPicPr>
          <p:nvPr userDrawn="1"/>
        </p:nvPicPr>
        <p:blipFill>
          <a:blip r:embed="rId2"/>
          <a:stretch>
            <a:fillRect/>
          </a:stretch>
        </p:blipFill>
        <p:spPr>
          <a:xfrm>
            <a:off x="0" y="3178"/>
            <a:ext cx="12192000" cy="6851643"/>
          </a:xfrm>
          <a:prstGeom prst="rect">
            <a:avLst/>
          </a:prstGeom>
        </p:spPr>
      </p:pic>
    </p:spTree>
    <p:extLst>
      <p:ext uri="{BB962C8B-B14F-4D97-AF65-F5344CB8AC3E}">
        <p14:creationId xmlns:p14="http://schemas.microsoft.com/office/powerpoint/2010/main" val="24591778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B0022-96ED-4DD2-84BC-BCBF6E37B927}"/>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3760D3B8-0BEB-4F42-B662-3A8AD3E80B3E}"/>
              </a:ext>
            </a:extLst>
          </p:cNvPr>
          <p:cNvSpPr>
            <a:spLocks noGrp="1"/>
          </p:cNvSpPr>
          <p:nvPr>
            <p:ph type="dt" sz="half" idx="10"/>
          </p:nvPr>
        </p:nvSpPr>
        <p:spPr/>
        <p:txBody>
          <a:bodyPr/>
          <a:lstStyle/>
          <a:p>
            <a:fld id="{BB784946-65D8-4D58-BD27-11325C08D4BA}" type="datetimeFigureOut">
              <a:rPr lang="nl-NL" smtClean="0"/>
              <a:t>13-12-2023</a:t>
            </a:fld>
            <a:endParaRPr lang="nl-NL"/>
          </a:p>
        </p:txBody>
      </p:sp>
      <p:sp>
        <p:nvSpPr>
          <p:cNvPr id="4" name="Footer Placeholder 3">
            <a:extLst>
              <a:ext uri="{FF2B5EF4-FFF2-40B4-BE49-F238E27FC236}">
                <a16:creationId xmlns:a16="http://schemas.microsoft.com/office/drawing/2014/main" id="{6400C17B-CE54-4038-854C-2C3DBD81F638}"/>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714E0C8E-42AE-4EC8-A793-158E33187127}"/>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7" name="Picture 6">
            <a:extLst>
              <a:ext uri="{FF2B5EF4-FFF2-40B4-BE49-F238E27FC236}">
                <a16:creationId xmlns:a16="http://schemas.microsoft.com/office/drawing/2014/main" id="{BC1B9812-D52B-4AD2-9512-B0199C01986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541596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03862-AD3E-48D0-9AC7-DA607304EFEF}"/>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70728E66-DB1E-4D57-B0F1-41F2B8775F58}"/>
              </a:ext>
            </a:extLst>
          </p:cNvPr>
          <p:cNvSpPr>
            <a:spLocks noGrp="1"/>
          </p:cNvSpPr>
          <p:nvPr>
            <p:ph type="dt" sz="half" idx="10"/>
          </p:nvPr>
        </p:nvSpPr>
        <p:spPr/>
        <p:txBody>
          <a:bodyPr/>
          <a:lstStyle/>
          <a:p>
            <a:fld id="{BB784946-65D8-4D58-BD27-11325C08D4BA}" type="datetimeFigureOut">
              <a:rPr lang="nl-NL" smtClean="0"/>
              <a:t>13-12-2023</a:t>
            </a:fld>
            <a:endParaRPr lang="nl-NL"/>
          </a:p>
        </p:txBody>
      </p:sp>
      <p:sp>
        <p:nvSpPr>
          <p:cNvPr id="4" name="Footer Placeholder 3">
            <a:extLst>
              <a:ext uri="{FF2B5EF4-FFF2-40B4-BE49-F238E27FC236}">
                <a16:creationId xmlns:a16="http://schemas.microsoft.com/office/drawing/2014/main" id="{ACC0A6FA-E5E4-41F8-B748-DB3A55D7BB83}"/>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1DB4BDAE-3E11-48DB-AF9D-E1644B91395B}"/>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7" name="Picture 6">
            <a:extLst>
              <a:ext uri="{FF2B5EF4-FFF2-40B4-BE49-F238E27FC236}">
                <a16:creationId xmlns:a16="http://schemas.microsoft.com/office/drawing/2014/main" id="{03CA4BF6-C2DA-49E5-A4E9-D9F00CC2A917}"/>
              </a:ext>
            </a:extLst>
          </p:cNvPr>
          <p:cNvPicPr>
            <a:picLocks noChangeAspect="1"/>
          </p:cNvPicPr>
          <p:nvPr userDrawn="1"/>
        </p:nvPicPr>
        <p:blipFill>
          <a:blip r:embed="rId2"/>
          <a:stretch>
            <a:fillRect/>
          </a:stretch>
        </p:blipFill>
        <p:spPr>
          <a:xfrm>
            <a:off x="6444" y="0"/>
            <a:ext cx="12179111" cy="6858000"/>
          </a:xfrm>
          <a:prstGeom prst="rect">
            <a:avLst/>
          </a:prstGeom>
        </p:spPr>
      </p:pic>
    </p:spTree>
    <p:extLst>
      <p:ext uri="{BB962C8B-B14F-4D97-AF65-F5344CB8AC3E}">
        <p14:creationId xmlns:p14="http://schemas.microsoft.com/office/powerpoint/2010/main" val="2714275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BDDF-99F3-45C0-ADAD-2F93B3C11758}"/>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1A28F1CD-98AD-4BF8-920F-C5C2A4F00D64}"/>
              </a:ext>
            </a:extLst>
          </p:cNvPr>
          <p:cNvSpPr>
            <a:spLocks noGrp="1"/>
          </p:cNvSpPr>
          <p:nvPr>
            <p:ph type="dt" sz="half" idx="10"/>
          </p:nvPr>
        </p:nvSpPr>
        <p:spPr/>
        <p:txBody>
          <a:bodyPr/>
          <a:lstStyle/>
          <a:p>
            <a:fld id="{BB784946-65D8-4D58-BD27-11325C08D4BA}" type="datetimeFigureOut">
              <a:rPr lang="nl-NL" smtClean="0"/>
              <a:t>13-12-2023</a:t>
            </a:fld>
            <a:endParaRPr lang="nl-NL"/>
          </a:p>
        </p:txBody>
      </p:sp>
      <p:sp>
        <p:nvSpPr>
          <p:cNvPr id="4" name="Footer Placeholder 3">
            <a:extLst>
              <a:ext uri="{FF2B5EF4-FFF2-40B4-BE49-F238E27FC236}">
                <a16:creationId xmlns:a16="http://schemas.microsoft.com/office/drawing/2014/main" id="{FEB0BF26-D02A-4548-9CD7-198C0D40FB4B}"/>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81A15383-4F80-4697-BC7F-C00BB562A382}"/>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7" name="Picture 6">
            <a:extLst>
              <a:ext uri="{FF2B5EF4-FFF2-40B4-BE49-F238E27FC236}">
                <a16:creationId xmlns:a16="http://schemas.microsoft.com/office/drawing/2014/main" id="{81926F24-ECF7-4589-AD26-DA46DEC83C22}"/>
              </a:ext>
            </a:extLst>
          </p:cNvPr>
          <p:cNvPicPr>
            <a:picLocks noChangeAspect="1"/>
          </p:cNvPicPr>
          <p:nvPr userDrawn="1"/>
        </p:nvPicPr>
        <p:blipFill>
          <a:blip r:embed="rId2"/>
          <a:stretch>
            <a:fillRect/>
          </a:stretch>
        </p:blipFill>
        <p:spPr>
          <a:xfrm>
            <a:off x="0" y="3628"/>
            <a:ext cx="12192000" cy="6850743"/>
          </a:xfrm>
          <a:prstGeom prst="rect">
            <a:avLst/>
          </a:prstGeom>
        </p:spPr>
      </p:pic>
    </p:spTree>
    <p:extLst>
      <p:ext uri="{BB962C8B-B14F-4D97-AF65-F5344CB8AC3E}">
        <p14:creationId xmlns:p14="http://schemas.microsoft.com/office/powerpoint/2010/main" val="31914396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Picture with Caption">
    <p:bg>
      <p:bgRef idx="1001">
        <a:schemeClr val="bg1"/>
      </p:bgRef>
    </p:bg>
    <p:spTree>
      <p:nvGrpSpPr>
        <p:cNvPr id="1" name=""/>
        <p:cNvGrpSpPr/>
        <p:nvPr/>
      </p:nvGrpSpPr>
      <p:grpSpPr>
        <a:xfrm>
          <a:off x="0" y="0"/>
          <a:ext cx="0" cy="0"/>
          <a:chOff x="0" y="0"/>
          <a:chExt cx="0" cy="0"/>
        </a:xfrm>
      </p:grpSpPr>
      <p:sp>
        <p:nvSpPr>
          <p:cNvPr id="3" name="Tijdelijke aanduiding voor afbeelding 2"/>
          <p:cNvSpPr>
            <a:spLocks noGrp="1"/>
          </p:cNvSpPr>
          <p:nvPr>
            <p:ph type="pic" idx="1" hasCustomPrompt="1"/>
          </p:nvPr>
        </p:nvSpPr>
        <p:spPr>
          <a:xfrm>
            <a:off x="655367" y="1056001"/>
            <a:ext cx="10896000" cy="4558151"/>
          </a:xfrm>
          <a:solidFill>
            <a:schemeClr val="bg1">
              <a:lumMod val="85000"/>
            </a:schemeClr>
          </a:solidFill>
        </p:spPr>
        <p:txBody>
          <a:bodyPr tIns="180000"/>
          <a:lstStyle>
            <a:lvl1pPr marL="0" indent="0" algn="ctr">
              <a:buNone/>
              <a:defRPr sz="2133">
                <a:solidFill>
                  <a:schemeClr val="bg1">
                    <a:lumMod val="50000"/>
                  </a:schemeClr>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GB" noProof="0"/>
              <a:t>Click on the icon to</a:t>
            </a:r>
            <a:br>
              <a:rPr lang="en-GB" noProof="0"/>
            </a:br>
            <a:r>
              <a:rPr lang="en-GB" noProof="0"/>
              <a:t>insert a picture</a:t>
            </a:r>
          </a:p>
        </p:txBody>
      </p:sp>
      <p:sp>
        <p:nvSpPr>
          <p:cNvPr id="2" name="Titel 1"/>
          <p:cNvSpPr>
            <a:spLocks noGrp="1"/>
          </p:cNvSpPr>
          <p:nvPr>
            <p:ph type="title" hasCustomPrompt="1"/>
          </p:nvPr>
        </p:nvSpPr>
        <p:spPr>
          <a:xfrm>
            <a:off x="655367" y="528000"/>
            <a:ext cx="10896000" cy="528000"/>
          </a:xfrm>
        </p:spPr>
        <p:txBody>
          <a:bodyPr anchor="t" anchorCtr="0"/>
          <a:lstStyle>
            <a:lvl1pPr algn="l">
              <a:lnSpc>
                <a:spcPts val="3333"/>
              </a:lnSpc>
              <a:defRPr sz="2667" b="1" baseline="0">
                <a:solidFill>
                  <a:schemeClr val="tx1"/>
                </a:solidFill>
                <a:latin typeface="+mj-lt"/>
              </a:defRPr>
            </a:lvl1pPr>
          </a:lstStyle>
          <a:p>
            <a:r>
              <a:rPr lang="en-GB" noProof="0"/>
              <a:t>Click to edit title</a:t>
            </a:r>
          </a:p>
        </p:txBody>
      </p:sp>
      <p:sp>
        <p:nvSpPr>
          <p:cNvPr id="5" name="Tijdelijke aanduiding voor datum 4"/>
          <p:cNvSpPr>
            <a:spLocks noGrp="1"/>
          </p:cNvSpPr>
          <p:nvPr>
            <p:ph type="dt" sz="half" idx="10"/>
          </p:nvPr>
        </p:nvSpPr>
        <p:spPr/>
        <p:txBody>
          <a:bodyPr/>
          <a:lstStyle/>
          <a:p>
            <a:fld id="{F10973AC-957D-C346-BA56-D82065FA2AEB}" type="datetimeFigureOut">
              <a:rPr lang="nl-NL" smtClean="0"/>
              <a:pPr/>
              <a:t>13-12-2023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8C6BC05E-DB9A-EB4A-A776-575FA40369A3}" type="slidenum">
              <a:rPr lang="nl-NL" smtClean="0"/>
              <a:pPr/>
              <a:t>‹#›</a:t>
            </a:fld>
            <a:endParaRPr lang="nl-NL"/>
          </a:p>
        </p:txBody>
      </p:sp>
    </p:spTree>
    <p:extLst>
      <p:ext uri="{BB962C8B-B14F-4D97-AF65-F5344CB8AC3E}">
        <p14:creationId xmlns:p14="http://schemas.microsoft.com/office/powerpoint/2010/main" val="843488900"/>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ekst en afbeelding">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55367" y="396000"/>
            <a:ext cx="5332799" cy="828000"/>
          </a:xfrm>
        </p:spPr>
        <p:txBody>
          <a:bodyPr/>
          <a:lstStyle>
            <a:lvl1pPr>
              <a:defRPr>
                <a:solidFill>
                  <a:srgbClr val="2DCCD3"/>
                </a:solidFill>
              </a:defRPr>
            </a:lvl1pPr>
          </a:lstStyle>
          <a:p>
            <a:r>
              <a:rPr lang="nl-NL"/>
              <a:t>Titel bewerken</a:t>
            </a:r>
          </a:p>
        </p:txBody>
      </p:sp>
      <p:sp>
        <p:nvSpPr>
          <p:cNvPr id="3" name="Tijdelijke aanduiding voor tekst 2"/>
          <p:cNvSpPr>
            <a:spLocks noGrp="1"/>
          </p:cNvSpPr>
          <p:nvPr>
            <p:ph type="body" idx="1" hasCustomPrompt="1"/>
          </p:nvPr>
        </p:nvSpPr>
        <p:spPr>
          <a:xfrm>
            <a:off x="657600" y="1296000"/>
            <a:ext cx="5330565" cy="355000"/>
          </a:xfrm>
        </p:spPr>
        <p:txBody>
          <a:bodyPr anchor="t" anchorCtr="0"/>
          <a:lstStyle>
            <a:lvl1pPr marL="0" indent="0">
              <a:buNone/>
              <a:defRPr sz="2000" b="0" i="0">
                <a:latin typeface="Museo Sans 900"/>
                <a:cs typeface="Museo Sans 90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 te bewerken</a:t>
            </a:r>
          </a:p>
        </p:txBody>
      </p:sp>
      <p:sp>
        <p:nvSpPr>
          <p:cNvPr id="4" name="Tijdelijke aanduiding voor inhoud 3"/>
          <p:cNvSpPr>
            <a:spLocks noGrp="1"/>
          </p:cNvSpPr>
          <p:nvPr>
            <p:ph sz="half" idx="2" hasCustomPrompt="1"/>
          </p:nvPr>
        </p:nvSpPr>
        <p:spPr>
          <a:xfrm>
            <a:off x="655365" y="1600200"/>
            <a:ext cx="5332800" cy="4375800"/>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nl-NL"/>
              <a:t>Klik om de tekst te bewerken</a:t>
            </a:r>
          </a:p>
          <a:p>
            <a:pPr lvl="1"/>
            <a:r>
              <a:rPr lang="nl-NL"/>
              <a:t>Tweede niveau tekst</a:t>
            </a:r>
          </a:p>
          <a:p>
            <a:pPr lvl="2"/>
            <a:r>
              <a:rPr lang="nl-NL"/>
              <a:t>Derde niveau tekst</a:t>
            </a:r>
          </a:p>
          <a:p>
            <a:pPr lvl="3"/>
            <a:r>
              <a:rPr lang="nl-NL"/>
              <a:t>Vierde niveau tekst</a:t>
            </a:r>
          </a:p>
          <a:p>
            <a:pPr lvl="4"/>
            <a:r>
              <a:rPr lang="nl-NL"/>
              <a:t>Vijfde niveau tekst</a:t>
            </a:r>
          </a:p>
        </p:txBody>
      </p:sp>
      <p:sp>
        <p:nvSpPr>
          <p:cNvPr id="10" name="Tijdelijke aanduiding voor afbeelding 2"/>
          <p:cNvSpPr>
            <a:spLocks noGrp="1"/>
          </p:cNvSpPr>
          <p:nvPr>
            <p:ph type="pic" idx="13" hasCustomPrompt="1"/>
          </p:nvPr>
        </p:nvSpPr>
        <p:spPr>
          <a:xfrm>
            <a:off x="6191999" y="488950"/>
            <a:ext cx="5352000" cy="5029200"/>
          </a:xfrm>
          <a:solidFill>
            <a:schemeClr val="bg1">
              <a:lumMod val="85000"/>
            </a:schemeClr>
          </a:solidFill>
        </p:spPr>
        <p:txBody>
          <a:bodyPr tIns="180000"/>
          <a:lstStyle>
            <a:lvl1pPr marL="0" indent="0" algn="ctr">
              <a:buNone/>
              <a:defRPr sz="1600" baseline="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icoon om een foto</a:t>
            </a:r>
            <a:br>
              <a:rPr lang="nl-NL"/>
            </a:br>
            <a:r>
              <a:rPr lang="nl-NL"/>
              <a:t>toe te voegen</a:t>
            </a:r>
          </a:p>
        </p:txBody>
      </p:sp>
      <p:pic>
        <p:nvPicPr>
          <p:cNvPr id="11" name="Afbeelding 10" descr="ICE 2 blauw.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6340" y="6178204"/>
            <a:ext cx="2160000" cy="303907"/>
          </a:xfrm>
          <a:prstGeom prst="rect">
            <a:avLst/>
          </a:prstGeom>
        </p:spPr>
      </p:pic>
    </p:spTree>
    <p:extLst>
      <p:ext uri="{BB962C8B-B14F-4D97-AF65-F5344CB8AC3E}">
        <p14:creationId xmlns:p14="http://schemas.microsoft.com/office/powerpoint/2010/main" val="2038892801"/>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Empty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7396426"/>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55A18D-0649-4F87-B2F8-124A6316DFC5}" type="datetimeFigureOut">
              <a:rPr lang="nl-NL" smtClean="0"/>
              <a:t>13-12-2023</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580B2741-CA3E-4D07-B942-2D20B5449194}" type="slidenum">
              <a:rPr lang="nl-NL" smtClean="0"/>
              <a:t>‹#›</a:t>
            </a:fld>
            <a:endParaRPr lang="nl-NL"/>
          </a:p>
        </p:txBody>
      </p:sp>
    </p:spTree>
    <p:extLst>
      <p:ext uri="{BB962C8B-B14F-4D97-AF65-F5344CB8AC3E}">
        <p14:creationId xmlns:p14="http://schemas.microsoft.com/office/powerpoint/2010/main" val="592555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88E7B-06AB-4AF0-9EA7-DBC4671E8D7E}"/>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45FBBADF-AD01-4BA9-9060-D461816510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71D232DB-7768-49D3-B5CE-B2F0AEEC8919}"/>
              </a:ext>
            </a:extLst>
          </p:cNvPr>
          <p:cNvSpPr>
            <a:spLocks noGrp="1"/>
          </p:cNvSpPr>
          <p:nvPr>
            <p:ph type="dt" sz="half" idx="10"/>
          </p:nvPr>
        </p:nvSpPr>
        <p:spPr/>
        <p:txBody>
          <a:bodyPr/>
          <a:lstStyle/>
          <a:p>
            <a:fld id="{BB784946-65D8-4D58-BD27-11325C08D4BA}" type="datetimeFigureOut">
              <a:rPr lang="nl-NL" smtClean="0"/>
              <a:t>13-12-2023</a:t>
            </a:fld>
            <a:endParaRPr lang="nl-NL"/>
          </a:p>
        </p:txBody>
      </p:sp>
      <p:sp>
        <p:nvSpPr>
          <p:cNvPr id="5" name="Footer Placeholder 4">
            <a:extLst>
              <a:ext uri="{FF2B5EF4-FFF2-40B4-BE49-F238E27FC236}">
                <a16:creationId xmlns:a16="http://schemas.microsoft.com/office/drawing/2014/main" id="{BDE9F1FA-1ADF-4454-BBC1-13B43F5C6000}"/>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1D96240F-DE27-4418-BEFF-89EF791E03BC}"/>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8" name="Picture 7">
            <a:extLst>
              <a:ext uri="{FF2B5EF4-FFF2-40B4-BE49-F238E27FC236}">
                <a16:creationId xmlns:a16="http://schemas.microsoft.com/office/drawing/2014/main" id="{2F8CAF6C-04C3-44E7-9456-E2850E950AAC}"/>
              </a:ext>
            </a:extLst>
          </p:cNvPr>
          <p:cNvPicPr>
            <a:picLocks noChangeAspect="1"/>
          </p:cNvPicPr>
          <p:nvPr userDrawn="1"/>
        </p:nvPicPr>
        <p:blipFill>
          <a:blip r:embed="rId2"/>
          <a:stretch>
            <a:fillRect/>
          </a:stretch>
        </p:blipFill>
        <p:spPr>
          <a:xfrm>
            <a:off x="0" y="7257"/>
            <a:ext cx="12192000" cy="6843486"/>
          </a:xfrm>
          <a:prstGeom prst="rect">
            <a:avLst/>
          </a:prstGeom>
        </p:spPr>
      </p:pic>
    </p:spTree>
    <p:extLst>
      <p:ext uri="{BB962C8B-B14F-4D97-AF65-F5344CB8AC3E}">
        <p14:creationId xmlns:p14="http://schemas.microsoft.com/office/powerpoint/2010/main" val="20865535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88E7B-06AB-4AF0-9EA7-DBC4671E8D7E}"/>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45FBBADF-AD01-4BA9-9060-D461816510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71D232DB-7768-49D3-B5CE-B2F0AEEC8919}"/>
              </a:ext>
            </a:extLst>
          </p:cNvPr>
          <p:cNvSpPr>
            <a:spLocks noGrp="1"/>
          </p:cNvSpPr>
          <p:nvPr>
            <p:ph type="dt" sz="half" idx="10"/>
          </p:nvPr>
        </p:nvSpPr>
        <p:spPr/>
        <p:txBody>
          <a:bodyPr/>
          <a:lstStyle/>
          <a:p>
            <a:fld id="{BB784946-65D8-4D58-BD27-11325C08D4BA}" type="datetimeFigureOut">
              <a:rPr lang="nl-NL" smtClean="0"/>
              <a:t>13-12-2023</a:t>
            </a:fld>
            <a:endParaRPr lang="nl-NL"/>
          </a:p>
        </p:txBody>
      </p:sp>
      <p:sp>
        <p:nvSpPr>
          <p:cNvPr id="5" name="Footer Placeholder 4">
            <a:extLst>
              <a:ext uri="{FF2B5EF4-FFF2-40B4-BE49-F238E27FC236}">
                <a16:creationId xmlns:a16="http://schemas.microsoft.com/office/drawing/2014/main" id="{BDE9F1FA-1ADF-4454-BBC1-13B43F5C6000}"/>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1D96240F-DE27-4418-BEFF-89EF791E03BC}"/>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8" name="Picture 7">
            <a:extLst>
              <a:ext uri="{FF2B5EF4-FFF2-40B4-BE49-F238E27FC236}">
                <a16:creationId xmlns:a16="http://schemas.microsoft.com/office/drawing/2014/main" id="{2F8CAF6C-04C3-44E7-9456-E2850E950AAC}"/>
              </a:ext>
            </a:extLst>
          </p:cNvPr>
          <p:cNvPicPr>
            <a:picLocks noChangeAspect="1"/>
          </p:cNvPicPr>
          <p:nvPr userDrawn="1"/>
        </p:nvPicPr>
        <p:blipFill>
          <a:blip r:embed="rId2"/>
          <a:stretch>
            <a:fillRect/>
          </a:stretch>
        </p:blipFill>
        <p:spPr>
          <a:xfrm>
            <a:off x="0" y="7257"/>
            <a:ext cx="12192000" cy="6843486"/>
          </a:xfrm>
          <a:prstGeom prst="rect">
            <a:avLst/>
          </a:prstGeom>
        </p:spPr>
      </p:pic>
    </p:spTree>
    <p:extLst>
      <p:ext uri="{BB962C8B-B14F-4D97-AF65-F5344CB8AC3E}">
        <p14:creationId xmlns:p14="http://schemas.microsoft.com/office/powerpoint/2010/main" val="2377033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17C81-C791-49E8-9753-8DD207F4B4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NL"/>
          </a:p>
        </p:txBody>
      </p:sp>
      <p:sp>
        <p:nvSpPr>
          <p:cNvPr id="3" name="Text Placeholder 2">
            <a:extLst>
              <a:ext uri="{FF2B5EF4-FFF2-40B4-BE49-F238E27FC236}">
                <a16:creationId xmlns:a16="http://schemas.microsoft.com/office/drawing/2014/main" id="{B1FEFC11-AA36-4B6E-BC6E-9750E59B88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AD2727-A234-4E29-900E-0126EE40C136}"/>
              </a:ext>
            </a:extLst>
          </p:cNvPr>
          <p:cNvSpPr>
            <a:spLocks noGrp="1"/>
          </p:cNvSpPr>
          <p:nvPr>
            <p:ph type="dt" sz="half" idx="10"/>
          </p:nvPr>
        </p:nvSpPr>
        <p:spPr/>
        <p:txBody>
          <a:bodyPr/>
          <a:lstStyle/>
          <a:p>
            <a:fld id="{BB784946-65D8-4D58-BD27-11325C08D4BA}" type="datetimeFigureOut">
              <a:rPr lang="nl-NL" smtClean="0"/>
              <a:t>13-12-2023</a:t>
            </a:fld>
            <a:endParaRPr lang="nl-NL"/>
          </a:p>
        </p:txBody>
      </p:sp>
      <p:sp>
        <p:nvSpPr>
          <p:cNvPr id="5" name="Footer Placeholder 4">
            <a:extLst>
              <a:ext uri="{FF2B5EF4-FFF2-40B4-BE49-F238E27FC236}">
                <a16:creationId xmlns:a16="http://schemas.microsoft.com/office/drawing/2014/main" id="{B0A31787-1E7D-49E8-A072-7FB683378C65}"/>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C71DC1E3-A3FF-4C5A-9FCF-91BB827D31E7}"/>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8" name="Picture 7">
            <a:extLst>
              <a:ext uri="{FF2B5EF4-FFF2-40B4-BE49-F238E27FC236}">
                <a16:creationId xmlns:a16="http://schemas.microsoft.com/office/drawing/2014/main" id="{15A49B41-1AB3-48F0-B811-5B2A9DFFAEB6}"/>
              </a:ext>
            </a:extLst>
          </p:cNvPr>
          <p:cNvPicPr>
            <a:picLocks noChangeAspect="1"/>
          </p:cNvPicPr>
          <p:nvPr userDrawn="1"/>
        </p:nvPicPr>
        <p:blipFill>
          <a:blip r:embed="rId2"/>
          <a:stretch>
            <a:fillRect/>
          </a:stretch>
        </p:blipFill>
        <p:spPr>
          <a:xfrm>
            <a:off x="0" y="1588"/>
            <a:ext cx="12192000" cy="6854823"/>
          </a:xfrm>
          <a:prstGeom prst="rect">
            <a:avLst/>
          </a:prstGeom>
        </p:spPr>
      </p:pic>
    </p:spTree>
    <p:extLst>
      <p:ext uri="{BB962C8B-B14F-4D97-AF65-F5344CB8AC3E}">
        <p14:creationId xmlns:p14="http://schemas.microsoft.com/office/powerpoint/2010/main" val="2176042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F053B-5320-4639-90CC-984F057E129B}"/>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A672E858-1C19-44AC-9E11-8809E881DF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a:extLst>
              <a:ext uri="{FF2B5EF4-FFF2-40B4-BE49-F238E27FC236}">
                <a16:creationId xmlns:a16="http://schemas.microsoft.com/office/drawing/2014/main" id="{078131AB-B6F3-4280-8955-6865685F02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a:extLst>
              <a:ext uri="{FF2B5EF4-FFF2-40B4-BE49-F238E27FC236}">
                <a16:creationId xmlns:a16="http://schemas.microsoft.com/office/drawing/2014/main" id="{C810D5C5-8231-42C1-8F15-4C00E0393F5A}"/>
              </a:ext>
            </a:extLst>
          </p:cNvPr>
          <p:cNvSpPr>
            <a:spLocks noGrp="1"/>
          </p:cNvSpPr>
          <p:nvPr>
            <p:ph type="dt" sz="half" idx="10"/>
          </p:nvPr>
        </p:nvSpPr>
        <p:spPr/>
        <p:txBody>
          <a:bodyPr/>
          <a:lstStyle/>
          <a:p>
            <a:fld id="{BB784946-65D8-4D58-BD27-11325C08D4BA}" type="datetimeFigureOut">
              <a:rPr lang="nl-NL" smtClean="0"/>
              <a:t>13-12-2023</a:t>
            </a:fld>
            <a:endParaRPr lang="nl-NL"/>
          </a:p>
        </p:txBody>
      </p:sp>
      <p:sp>
        <p:nvSpPr>
          <p:cNvPr id="6" name="Footer Placeholder 5">
            <a:extLst>
              <a:ext uri="{FF2B5EF4-FFF2-40B4-BE49-F238E27FC236}">
                <a16:creationId xmlns:a16="http://schemas.microsoft.com/office/drawing/2014/main" id="{6E303533-E9DE-4896-83F8-1CF6CCCAC27E}"/>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41A20589-17ED-4158-9D33-B6B48EE3AAC0}"/>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9" name="Picture 8">
            <a:extLst>
              <a:ext uri="{FF2B5EF4-FFF2-40B4-BE49-F238E27FC236}">
                <a16:creationId xmlns:a16="http://schemas.microsoft.com/office/drawing/2014/main" id="{419BD918-851C-453E-9EF0-B8E97AFE01C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28385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ECDAF-DA24-424B-BDC9-C3274A5311CA}"/>
              </a:ext>
            </a:extLst>
          </p:cNvPr>
          <p:cNvSpPr>
            <a:spLocks noGrp="1"/>
          </p:cNvSpPr>
          <p:nvPr>
            <p:ph type="title"/>
          </p:nvPr>
        </p:nvSpPr>
        <p:spPr>
          <a:xfrm>
            <a:off x="839788" y="365125"/>
            <a:ext cx="10515600" cy="1325563"/>
          </a:xfrm>
        </p:spPr>
        <p:txBody>
          <a:bodyPr/>
          <a:lstStyle/>
          <a:p>
            <a:r>
              <a:rPr lang="en-US"/>
              <a:t>Click to edit Master title style</a:t>
            </a:r>
            <a:endParaRPr lang="nl-NL"/>
          </a:p>
        </p:txBody>
      </p:sp>
      <p:sp>
        <p:nvSpPr>
          <p:cNvPr id="3" name="Text Placeholder 2">
            <a:extLst>
              <a:ext uri="{FF2B5EF4-FFF2-40B4-BE49-F238E27FC236}">
                <a16:creationId xmlns:a16="http://schemas.microsoft.com/office/drawing/2014/main" id="{C2A029E8-83D7-409A-AB89-1F6A4D4B05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66C482-12CB-41DE-B64B-E8402900DF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a:extLst>
              <a:ext uri="{FF2B5EF4-FFF2-40B4-BE49-F238E27FC236}">
                <a16:creationId xmlns:a16="http://schemas.microsoft.com/office/drawing/2014/main" id="{EED7B8F9-3F76-4455-AA0E-C806C40E99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573CC7-B3B5-427B-8D55-43D121DDC8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a:extLst>
              <a:ext uri="{FF2B5EF4-FFF2-40B4-BE49-F238E27FC236}">
                <a16:creationId xmlns:a16="http://schemas.microsoft.com/office/drawing/2014/main" id="{17702904-CD4F-42C4-B986-C7C79CD243CB}"/>
              </a:ext>
            </a:extLst>
          </p:cNvPr>
          <p:cNvSpPr>
            <a:spLocks noGrp="1"/>
          </p:cNvSpPr>
          <p:nvPr>
            <p:ph type="dt" sz="half" idx="10"/>
          </p:nvPr>
        </p:nvSpPr>
        <p:spPr/>
        <p:txBody>
          <a:bodyPr/>
          <a:lstStyle/>
          <a:p>
            <a:fld id="{BB784946-65D8-4D58-BD27-11325C08D4BA}" type="datetimeFigureOut">
              <a:rPr lang="nl-NL" smtClean="0"/>
              <a:t>13-12-2023</a:t>
            </a:fld>
            <a:endParaRPr lang="nl-NL"/>
          </a:p>
        </p:txBody>
      </p:sp>
      <p:sp>
        <p:nvSpPr>
          <p:cNvPr id="8" name="Footer Placeholder 7">
            <a:extLst>
              <a:ext uri="{FF2B5EF4-FFF2-40B4-BE49-F238E27FC236}">
                <a16:creationId xmlns:a16="http://schemas.microsoft.com/office/drawing/2014/main" id="{0F54FD75-36E5-4123-9D34-932EECE6C369}"/>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DEEEF493-F5A6-47E1-BF85-32F2B96D1B82}"/>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11" name="Picture 10">
            <a:extLst>
              <a:ext uri="{FF2B5EF4-FFF2-40B4-BE49-F238E27FC236}">
                <a16:creationId xmlns:a16="http://schemas.microsoft.com/office/drawing/2014/main" id="{DE43B215-E2C7-44EC-A23A-AE613119821D}"/>
              </a:ext>
            </a:extLst>
          </p:cNvPr>
          <p:cNvPicPr>
            <a:picLocks noChangeAspect="1"/>
          </p:cNvPicPr>
          <p:nvPr userDrawn="1"/>
        </p:nvPicPr>
        <p:blipFill>
          <a:blip r:embed="rId2"/>
          <a:stretch>
            <a:fillRect/>
          </a:stretch>
        </p:blipFill>
        <p:spPr>
          <a:xfrm>
            <a:off x="0" y="3628"/>
            <a:ext cx="12192000" cy="6850743"/>
          </a:xfrm>
          <a:prstGeom prst="rect">
            <a:avLst/>
          </a:prstGeom>
        </p:spPr>
      </p:pic>
    </p:spTree>
    <p:extLst>
      <p:ext uri="{BB962C8B-B14F-4D97-AF65-F5344CB8AC3E}">
        <p14:creationId xmlns:p14="http://schemas.microsoft.com/office/powerpoint/2010/main" val="88342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8F81E-74AF-4B6B-BB8D-C1031A82D7D1}"/>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1074A799-728A-4A73-AED4-84D2B9A07237}"/>
              </a:ext>
            </a:extLst>
          </p:cNvPr>
          <p:cNvSpPr>
            <a:spLocks noGrp="1"/>
          </p:cNvSpPr>
          <p:nvPr>
            <p:ph type="dt" sz="half" idx="10"/>
          </p:nvPr>
        </p:nvSpPr>
        <p:spPr/>
        <p:txBody>
          <a:bodyPr/>
          <a:lstStyle/>
          <a:p>
            <a:fld id="{BB784946-65D8-4D58-BD27-11325C08D4BA}" type="datetimeFigureOut">
              <a:rPr lang="nl-NL" smtClean="0"/>
              <a:t>13-12-2023</a:t>
            </a:fld>
            <a:endParaRPr lang="nl-NL"/>
          </a:p>
        </p:txBody>
      </p:sp>
      <p:sp>
        <p:nvSpPr>
          <p:cNvPr id="4" name="Footer Placeholder 3">
            <a:extLst>
              <a:ext uri="{FF2B5EF4-FFF2-40B4-BE49-F238E27FC236}">
                <a16:creationId xmlns:a16="http://schemas.microsoft.com/office/drawing/2014/main" id="{B6A9C831-2E28-4966-A8A9-0D8D13C7C746}"/>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50D3D87B-6208-45CD-9E7B-A7CC57D1486A}"/>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7" name="Picture 6">
            <a:extLst>
              <a:ext uri="{FF2B5EF4-FFF2-40B4-BE49-F238E27FC236}">
                <a16:creationId xmlns:a16="http://schemas.microsoft.com/office/drawing/2014/main" id="{BEC203C7-FE5B-4D65-A8F4-CAB31FF245DB}"/>
              </a:ext>
            </a:extLst>
          </p:cNvPr>
          <p:cNvPicPr>
            <a:picLocks noChangeAspect="1"/>
          </p:cNvPicPr>
          <p:nvPr userDrawn="1"/>
        </p:nvPicPr>
        <p:blipFill>
          <a:blip r:embed="rId2"/>
          <a:stretch>
            <a:fillRect/>
          </a:stretch>
        </p:blipFill>
        <p:spPr>
          <a:xfrm>
            <a:off x="0" y="7257"/>
            <a:ext cx="12192000" cy="6843486"/>
          </a:xfrm>
          <a:prstGeom prst="rect">
            <a:avLst/>
          </a:prstGeom>
        </p:spPr>
      </p:pic>
      <p:pic>
        <p:nvPicPr>
          <p:cNvPr id="9" name="Picture 8">
            <a:extLst>
              <a:ext uri="{FF2B5EF4-FFF2-40B4-BE49-F238E27FC236}">
                <a16:creationId xmlns:a16="http://schemas.microsoft.com/office/drawing/2014/main" id="{E4DBAE0D-0496-4A2D-B9C0-68609623C80A}"/>
              </a:ext>
            </a:extLst>
          </p:cNvPr>
          <p:cNvPicPr>
            <a:picLocks noChangeAspect="1"/>
          </p:cNvPicPr>
          <p:nvPr userDrawn="1"/>
        </p:nvPicPr>
        <p:blipFill>
          <a:blip r:embed="rId3"/>
          <a:stretch>
            <a:fillRect/>
          </a:stretch>
        </p:blipFill>
        <p:spPr>
          <a:xfrm>
            <a:off x="0" y="3628"/>
            <a:ext cx="12192000" cy="6850743"/>
          </a:xfrm>
          <a:prstGeom prst="rect">
            <a:avLst/>
          </a:prstGeom>
        </p:spPr>
      </p:pic>
    </p:spTree>
    <p:extLst>
      <p:ext uri="{BB962C8B-B14F-4D97-AF65-F5344CB8AC3E}">
        <p14:creationId xmlns:p14="http://schemas.microsoft.com/office/powerpoint/2010/main" val="381349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784C84-6835-4110-8AEB-79907C0D2E3C}"/>
              </a:ext>
            </a:extLst>
          </p:cNvPr>
          <p:cNvSpPr>
            <a:spLocks noGrp="1"/>
          </p:cNvSpPr>
          <p:nvPr>
            <p:ph type="dt" sz="half" idx="10"/>
          </p:nvPr>
        </p:nvSpPr>
        <p:spPr/>
        <p:txBody>
          <a:bodyPr/>
          <a:lstStyle/>
          <a:p>
            <a:fld id="{BB784946-65D8-4D58-BD27-11325C08D4BA}" type="datetimeFigureOut">
              <a:rPr lang="nl-NL" smtClean="0"/>
              <a:t>13-12-2023</a:t>
            </a:fld>
            <a:endParaRPr lang="nl-NL"/>
          </a:p>
        </p:txBody>
      </p:sp>
      <p:sp>
        <p:nvSpPr>
          <p:cNvPr id="3" name="Footer Placeholder 2">
            <a:extLst>
              <a:ext uri="{FF2B5EF4-FFF2-40B4-BE49-F238E27FC236}">
                <a16:creationId xmlns:a16="http://schemas.microsoft.com/office/drawing/2014/main" id="{5D889364-0BAD-40BA-809F-D8BCC6114063}"/>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F5BE4DD9-7789-43A2-944E-4029E19316D4}"/>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6" name="Picture 5">
            <a:extLst>
              <a:ext uri="{FF2B5EF4-FFF2-40B4-BE49-F238E27FC236}">
                <a16:creationId xmlns:a16="http://schemas.microsoft.com/office/drawing/2014/main" id="{C78D77AB-7FB5-47BB-8B68-F3791188F7A5}"/>
              </a:ext>
            </a:extLst>
          </p:cNvPr>
          <p:cNvPicPr>
            <a:picLocks noChangeAspect="1"/>
          </p:cNvPicPr>
          <p:nvPr userDrawn="1"/>
        </p:nvPicPr>
        <p:blipFill>
          <a:blip r:embed="rId2"/>
          <a:stretch>
            <a:fillRect/>
          </a:stretch>
        </p:blipFill>
        <p:spPr>
          <a:xfrm>
            <a:off x="6444" y="0"/>
            <a:ext cx="12179111" cy="6858000"/>
          </a:xfrm>
          <a:prstGeom prst="rect">
            <a:avLst/>
          </a:prstGeom>
        </p:spPr>
      </p:pic>
    </p:spTree>
    <p:extLst>
      <p:ext uri="{BB962C8B-B14F-4D97-AF65-F5344CB8AC3E}">
        <p14:creationId xmlns:p14="http://schemas.microsoft.com/office/powerpoint/2010/main" val="2816940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EB984-4FCC-4C94-9711-EBAB0FF0F3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Content Placeholder 2">
            <a:extLst>
              <a:ext uri="{FF2B5EF4-FFF2-40B4-BE49-F238E27FC236}">
                <a16:creationId xmlns:a16="http://schemas.microsoft.com/office/drawing/2014/main" id="{DB22700D-F58D-4C18-8EBF-8C73AC40D7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a:extLst>
              <a:ext uri="{FF2B5EF4-FFF2-40B4-BE49-F238E27FC236}">
                <a16:creationId xmlns:a16="http://schemas.microsoft.com/office/drawing/2014/main" id="{A0CDDFFF-21E2-412A-8480-1B035D4EF6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E895BD-3E50-4004-A27A-E0D8769D7023}"/>
              </a:ext>
            </a:extLst>
          </p:cNvPr>
          <p:cNvSpPr>
            <a:spLocks noGrp="1"/>
          </p:cNvSpPr>
          <p:nvPr>
            <p:ph type="dt" sz="half" idx="10"/>
          </p:nvPr>
        </p:nvSpPr>
        <p:spPr/>
        <p:txBody>
          <a:bodyPr/>
          <a:lstStyle/>
          <a:p>
            <a:fld id="{BB784946-65D8-4D58-BD27-11325C08D4BA}" type="datetimeFigureOut">
              <a:rPr lang="nl-NL" smtClean="0"/>
              <a:t>13-12-2023</a:t>
            </a:fld>
            <a:endParaRPr lang="nl-NL"/>
          </a:p>
        </p:txBody>
      </p:sp>
      <p:sp>
        <p:nvSpPr>
          <p:cNvPr id="6" name="Footer Placeholder 5">
            <a:extLst>
              <a:ext uri="{FF2B5EF4-FFF2-40B4-BE49-F238E27FC236}">
                <a16:creationId xmlns:a16="http://schemas.microsoft.com/office/drawing/2014/main" id="{F07B33E5-4EA7-4CB3-B3C6-D7F4D63D7EBF}"/>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1C6C5E9E-8B3A-46B3-960C-6990909ACFFF}"/>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9" name="Picture 8">
            <a:extLst>
              <a:ext uri="{FF2B5EF4-FFF2-40B4-BE49-F238E27FC236}">
                <a16:creationId xmlns:a16="http://schemas.microsoft.com/office/drawing/2014/main" id="{C7E6857F-29F5-404A-BD68-8038EFB3AC27}"/>
              </a:ext>
            </a:extLst>
          </p:cNvPr>
          <p:cNvPicPr>
            <a:picLocks noChangeAspect="1"/>
          </p:cNvPicPr>
          <p:nvPr userDrawn="1"/>
        </p:nvPicPr>
        <p:blipFill>
          <a:blip r:embed="rId2"/>
          <a:stretch>
            <a:fillRect/>
          </a:stretch>
        </p:blipFill>
        <p:spPr>
          <a:xfrm>
            <a:off x="0" y="3628"/>
            <a:ext cx="12192000" cy="6850743"/>
          </a:xfrm>
          <a:prstGeom prst="rect">
            <a:avLst/>
          </a:prstGeom>
        </p:spPr>
      </p:pic>
    </p:spTree>
    <p:extLst>
      <p:ext uri="{BB962C8B-B14F-4D97-AF65-F5344CB8AC3E}">
        <p14:creationId xmlns:p14="http://schemas.microsoft.com/office/powerpoint/2010/main" val="2765926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9474D-A441-4AA2-AEBA-EB300AE85F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Picture Placeholder 2">
            <a:extLst>
              <a:ext uri="{FF2B5EF4-FFF2-40B4-BE49-F238E27FC236}">
                <a16:creationId xmlns:a16="http://schemas.microsoft.com/office/drawing/2014/main" id="{43C35BDE-76CB-49DF-9086-AB2EDFD27E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a:extLst>
              <a:ext uri="{FF2B5EF4-FFF2-40B4-BE49-F238E27FC236}">
                <a16:creationId xmlns:a16="http://schemas.microsoft.com/office/drawing/2014/main" id="{5044CF78-F740-4722-A51B-8C1C7318C2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94D4B-3D0D-44F8-A070-41E2A734AC17}"/>
              </a:ext>
            </a:extLst>
          </p:cNvPr>
          <p:cNvSpPr>
            <a:spLocks noGrp="1"/>
          </p:cNvSpPr>
          <p:nvPr>
            <p:ph type="dt" sz="half" idx="10"/>
          </p:nvPr>
        </p:nvSpPr>
        <p:spPr/>
        <p:txBody>
          <a:bodyPr/>
          <a:lstStyle/>
          <a:p>
            <a:fld id="{BB784946-65D8-4D58-BD27-11325C08D4BA}" type="datetimeFigureOut">
              <a:rPr lang="nl-NL" smtClean="0"/>
              <a:t>13-12-2023</a:t>
            </a:fld>
            <a:endParaRPr lang="nl-NL"/>
          </a:p>
        </p:txBody>
      </p:sp>
      <p:sp>
        <p:nvSpPr>
          <p:cNvPr id="6" name="Footer Placeholder 5">
            <a:extLst>
              <a:ext uri="{FF2B5EF4-FFF2-40B4-BE49-F238E27FC236}">
                <a16:creationId xmlns:a16="http://schemas.microsoft.com/office/drawing/2014/main" id="{F9E34C62-A03B-4FE7-A7BB-6533EADF401A}"/>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876D920F-28CA-4585-926E-20E28BA19545}"/>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9" name="Picture 8">
            <a:extLst>
              <a:ext uri="{FF2B5EF4-FFF2-40B4-BE49-F238E27FC236}">
                <a16:creationId xmlns:a16="http://schemas.microsoft.com/office/drawing/2014/main" id="{F3DA720C-FE57-43A9-AD3B-E7C18EE7DE8A}"/>
              </a:ext>
            </a:extLst>
          </p:cNvPr>
          <p:cNvPicPr>
            <a:picLocks noChangeAspect="1"/>
          </p:cNvPicPr>
          <p:nvPr userDrawn="1"/>
        </p:nvPicPr>
        <p:blipFill>
          <a:blip r:embed="rId2"/>
          <a:stretch>
            <a:fillRect/>
          </a:stretch>
        </p:blipFill>
        <p:spPr>
          <a:xfrm>
            <a:off x="0" y="10885"/>
            <a:ext cx="12192000" cy="6836229"/>
          </a:xfrm>
          <a:prstGeom prst="rect">
            <a:avLst/>
          </a:prstGeom>
        </p:spPr>
      </p:pic>
    </p:spTree>
    <p:extLst>
      <p:ext uri="{BB962C8B-B14F-4D97-AF65-F5344CB8AC3E}">
        <p14:creationId xmlns:p14="http://schemas.microsoft.com/office/powerpoint/2010/main" val="1478435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image" Target="../media/image1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556EC9-29C3-4C22-92BC-1630064C26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a:extLst>
              <a:ext uri="{FF2B5EF4-FFF2-40B4-BE49-F238E27FC236}">
                <a16:creationId xmlns:a16="http://schemas.microsoft.com/office/drawing/2014/main" id="{29BD37BC-B0A3-4DE2-AE26-CB0FE0818E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ED078B5A-A85C-4564-A942-D6FEC08397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784946-65D8-4D58-BD27-11325C08D4BA}" type="datetimeFigureOut">
              <a:rPr lang="nl-NL" smtClean="0"/>
              <a:t>13-12-2023</a:t>
            </a:fld>
            <a:endParaRPr lang="nl-NL"/>
          </a:p>
        </p:txBody>
      </p:sp>
      <p:sp>
        <p:nvSpPr>
          <p:cNvPr id="5" name="Footer Placeholder 4">
            <a:extLst>
              <a:ext uri="{FF2B5EF4-FFF2-40B4-BE49-F238E27FC236}">
                <a16:creationId xmlns:a16="http://schemas.microsoft.com/office/drawing/2014/main" id="{B08CEFD0-5E81-4565-95DB-A7503F6400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a:extLst>
              <a:ext uri="{FF2B5EF4-FFF2-40B4-BE49-F238E27FC236}">
                <a16:creationId xmlns:a16="http://schemas.microsoft.com/office/drawing/2014/main" id="{24A7BF15-3CE6-4DCE-BE3A-742F2016FF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1DBF59-FCF1-4C99-ADD5-833B8FF11D94}" type="slidenum">
              <a:rPr lang="nl-NL" smtClean="0"/>
              <a:t>‹#›</a:t>
            </a:fld>
            <a:endParaRPr lang="nl-NL"/>
          </a:p>
        </p:txBody>
      </p:sp>
      <p:pic>
        <p:nvPicPr>
          <p:cNvPr id="8" name="Picture 7">
            <a:extLst>
              <a:ext uri="{FF2B5EF4-FFF2-40B4-BE49-F238E27FC236}">
                <a16:creationId xmlns:a16="http://schemas.microsoft.com/office/drawing/2014/main" id="{967AA199-73E2-46B6-8ADB-B80C5F2D5E78}"/>
              </a:ext>
            </a:extLst>
          </p:cNvPr>
          <p:cNvPicPr>
            <a:picLocks noChangeAspect="1"/>
          </p:cNvPicPr>
          <p:nvPr userDrawn="1"/>
        </p:nvPicPr>
        <p:blipFill>
          <a:blip r:embed="rId20"/>
          <a:stretch>
            <a:fillRect/>
          </a:stretch>
        </p:blipFill>
        <p:spPr>
          <a:xfrm>
            <a:off x="0" y="0"/>
            <a:ext cx="12192000" cy="6858000"/>
          </a:xfrm>
          <a:prstGeom prst="rect">
            <a:avLst/>
          </a:prstGeom>
        </p:spPr>
      </p:pic>
    </p:spTree>
    <p:extLst>
      <p:ext uri="{BB962C8B-B14F-4D97-AF65-F5344CB8AC3E}">
        <p14:creationId xmlns:p14="http://schemas.microsoft.com/office/powerpoint/2010/main" val="1080161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1" r:id="rId12"/>
    <p:sldLayoutId id="2147483662" r:id="rId13"/>
    <p:sldLayoutId id="2147483663" r:id="rId14"/>
    <p:sldLayoutId id="2147483664" r:id="rId15"/>
    <p:sldLayoutId id="2147483680" r:id="rId16"/>
    <p:sldLayoutId id="2147483681" r:id="rId17"/>
    <p:sldLayoutId id="2147483682"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55A18D-0649-4F87-B2F8-124A6316DFC5}" type="datetimeFigureOut">
              <a:rPr lang="nl-NL" smtClean="0"/>
              <a:t>13-12-2023</a:t>
            </a:fld>
            <a:endParaRPr lang="nl-N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0B2741-CA3E-4D07-B942-2D20B5449194}" type="slidenum">
              <a:rPr lang="nl-NL" smtClean="0"/>
              <a:t>‹#›</a:t>
            </a:fld>
            <a:endParaRPr lang="nl-NL"/>
          </a:p>
        </p:txBody>
      </p:sp>
      <p:sp>
        <p:nvSpPr>
          <p:cNvPr id="7" name="Rectangle 6">
            <a:extLst>
              <a:ext uri="{FF2B5EF4-FFF2-40B4-BE49-F238E27FC236}">
                <a16:creationId xmlns:a16="http://schemas.microsoft.com/office/drawing/2014/main" id="{B71F5F68-3A88-4097-A411-E3A714030022}"/>
              </a:ext>
            </a:extLst>
          </p:cNvPr>
          <p:cNvSpPr/>
          <p:nvPr userDrawn="1"/>
        </p:nvSpPr>
        <p:spPr>
          <a:xfrm>
            <a:off x="9982200" y="0"/>
            <a:ext cx="2209800" cy="796925"/>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12549224"/>
      </p:ext>
    </p:extLst>
  </p:cSld>
  <p:clrMap bg1="lt1" tx1="dk1" bg2="lt2" tx2="dk2" accent1="accent1" accent2="accent2" accent3="accent3" accent4="accent4" accent5="accent5" accent6="accent6" hlink="hlink" folHlink="folHlink"/>
  <p:sldLayoutIdLst>
    <p:sldLayoutId id="2147483679" r:id="rId1"/>
    <p:sldLayoutId id="214748368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creativecommons.org/licenses/by-nc-sa/4.0/"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9.xml"/><Relationship Id="rId6" Type="http://schemas.openxmlformats.org/officeDocument/2006/relationships/image" Target="../media/image19.png"/><Relationship Id="rId5" Type="http://schemas.openxmlformats.org/officeDocument/2006/relationships/hyperlink" Target="https://creativecommons.org/licenses/by-nc-sa/4.0/" TargetMode="External"/><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hyperlink" Target="https://creativecommons.org/licenses/by-nc-sa/4.0/" TargetMode="External"/><Relationship Id="rId5" Type="http://schemas.openxmlformats.org/officeDocument/2006/relationships/image" Target="../media/image22.pn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creativecommons.org/licenses/by-nc-sa/4.0/"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B726E33-872E-DAE8-0317-AD1FB2617B8A}"/>
              </a:ext>
            </a:extLst>
          </p:cNvPr>
          <p:cNvSpPr/>
          <p:nvPr/>
        </p:nvSpPr>
        <p:spPr>
          <a:xfrm>
            <a:off x="8520545" y="4779817"/>
            <a:ext cx="3671455" cy="151014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dirty="0">
                <a:solidFill>
                  <a:schemeClr val="tx1"/>
                </a:solidFill>
                <a:latin typeface="+mj-lt"/>
              </a:rPr>
              <a:t>This material is dated </a:t>
            </a:r>
            <a:r>
              <a:rPr lang="en-US" sz="1000" b="1" dirty="0">
                <a:solidFill>
                  <a:schemeClr val="tx1"/>
                </a:solidFill>
                <a:latin typeface="+mj-lt"/>
              </a:rPr>
              <a:t>13-12-2023</a:t>
            </a:r>
            <a:r>
              <a:rPr lang="en-US" sz="1000" dirty="0">
                <a:solidFill>
                  <a:schemeClr val="tx1"/>
                </a:solidFill>
                <a:latin typeface="+mj-lt"/>
              </a:rPr>
              <a:t> and is licensed under Creative Commons ‘Attribution-</a:t>
            </a:r>
            <a:r>
              <a:rPr lang="en-US" sz="1000" dirty="0" err="1">
                <a:solidFill>
                  <a:schemeClr val="tx1"/>
                </a:solidFill>
                <a:latin typeface="+mj-lt"/>
              </a:rPr>
              <a:t>NonCommercial</a:t>
            </a:r>
            <a:r>
              <a:rPr lang="en-US" sz="1000" dirty="0">
                <a:solidFill>
                  <a:schemeClr val="tx1"/>
                </a:solidFill>
                <a:latin typeface="+mj-lt"/>
              </a:rPr>
              <a:t>-</a:t>
            </a:r>
            <a:r>
              <a:rPr lang="en-US" sz="1000" dirty="0" err="1">
                <a:solidFill>
                  <a:schemeClr val="tx1"/>
                </a:solidFill>
                <a:latin typeface="+mj-lt"/>
              </a:rPr>
              <a:t>ShareAlike</a:t>
            </a:r>
            <a:r>
              <a:rPr lang="en-US" sz="1000" dirty="0">
                <a:solidFill>
                  <a:schemeClr val="tx1"/>
                </a:solidFill>
                <a:latin typeface="+mj-lt"/>
              </a:rPr>
              <a:t> 4.0 International (</a:t>
            </a:r>
            <a:r>
              <a:rPr lang="en-US" sz="1000" dirty="0">
                <a:solidFill>
                  <a:schemeClr val="tx1"/>
                </a:solidFill>
                <a:latin typeface="+mj-lt"/>
                <a:hlinkClick r:id="rId2"/>
              </a:rPr>
              <a:t>CC BY-NC-SA 4.0</a:t>
            </a:r>
            <a:r>
              <a:rPr lang="en-US" sz="1000" dirty="0">
                <a:solidFill>
                  <a:schemeClr val="tx1"/>
                </a:solidFill>
                <a:latin typeface="+mj-lt"/>
              </a:rPr>
              <a:t>)</a:t>
            </a:r>
            <a:endParaRPr lang="nl-NL" sz="1000" dirty="0">
              <a:solidFill>
                <a:schemeClr val="tx1"/>
              </a:solidFill>
              <a:latin typeface="+mj-lt"/>
            </a:endParaRPr>
          </a:p>
        </p:txBody>
      </p:sp>
      <p:pic>
        <p:nvPicPr>
          <p:cNvPr id="3" name="Picture 2">
            <a:extLst>
              <a:ext uri="{FF2B5EF4-FFF2-40B4-BE49-F238E27FC236}">
                <a16:creationId xmlns:a16="http://schemas.microsoft.com/office/drawing/2014/main" id="{4C5F9539-EF45-799E-6879-01BDD3639695}"/>
              </a:ext>
            </a:extLst>
          </p:cNvPr>
          <p:cNvPicPr/>
          <p:nvPr/>
        </p:nvPicPr>
        <p:blipFill rotWithShape="1">
          <a:blip r:embed="rId3"/>
          <a:srcRect l="5010" r="5010"/>
          <a:stretch/>
        </p:blipFill>
        <p:spPr>
          <a:xfrm>
            <a:off x="8672944" y="5316486"/>
            <a:ext cx="3366655" cy="902999"/>
          </a:xfrm>
          <a:prstGeom prst="rect">
            <a:avLst/>
          </a:prstGeom>
        </p:spPr>
      </p:pic>
    </p:spTree>
    <p:extLst>
      <p:ext uri="{BB962C8B-B14F-4D97-AF65-F5344CB8AC3E}">
        <p14:creationId xmlns:p14="http://schemas.microsoft.com/office/powerpoint/2010/main" val="360317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5C802-72B9-0157-A7D0-5D770A4F2737}"/>
              </a:ext>
            </a:extLst>
          </p:cNvPr>
          <p:cNvSpPr>
            <a:spLocks noGrp="1"/>
          </p:cNvSpPr>
          <p:nvPr>
            <p:ph type="title"/>
          </p:nvPr>
        </p:nvSpPr>
        <p:spPr>
          <a:xfrm>
            <a:off x="738815" y="1152822"/>
            <a:ext cx="3932237" cy="1600200"/>
          </a:xfrm>
        </p:spPr>
        <p:txBody>
          <a:bodyPr/>
          <a:lstStyle/>
          <a:p>
            <a:r>
              <a:rPr lang="en-US"/>
              <a:t>Content Elements</a:t>
            </a:r>
            <a:endParaRPr lang="nl-NL"/>
          </a:p>
        </p:txBody>
      </p:sp>
      <p:sp>
        <p:nvSpPr>
          <p:cNvPr id="3" name="Content Placeholder 2">
            <a:extLst>
              <a:ext uri="{FF2B5EF4-FFF2-40B4-BE49-F238E27FC236}">
                <a16:creationId xmlns:a16="http://schemas.microsoft.com/office/drawing/2014/main" id="{1F07DBE8-CD9C-9FAC-D783-9EFBD42C2469}"/>
              </a:ext>
            </a:extLst>
          </p:cNvPr>
          <p:cNvSpPr>
            <a:spLocks noGrp="1"/>
          </p:cNvSpPr>
          <p:nvPr>
            <p:ph idx="1"/>
          </p:nvPr>
        </p:nvSpPr>
        <p:spPr>
          <a:xfrm>
            <a:off x="5992969" y="1257882"/>
            <a:ext cx="5855594" cy="4873625"/>
          </a:xfrm>
        </p:spPr>
        <p:txBody>
          <a:bodyPr vert="horz" lIns="91440" tIns="45720" rIns="91440" bIns="45720" rtlCol="0">
            <a:normAutofit fontScale="92500" lnSpcReduction="20000"/>
          </a:bodyPr>
          <a:lstStyle/>
          <a:p>
            <a:pPr marL="514350" indent="-514350">
              <a:lnSpc>
                <a:spcPct val="150000"/>
              </a:lnSpc>
              <a:buFont typeface="+mj-lt"/>
              <a:buAutoNum type="arabicPeriod"/>
            </a:pPr>
            <a:r>
              <a:rPr lang="en-US" sz="2400" b="1" dirty="0">
                <a:latin typeface="+mj-lt"/>
              </a:rPr>
              <a:t>Organizational overview and external environment</a:t>
            </a:r>
          </a:p>
          <a:p>
            <a:pPr marL="514350" indent="-514350">
              <a:lnSpc>
                <a:spcPct val="150000"/>
              </a:lnSpc>
              <a:buFont typeface="+mj-lt"/>
              <a:buAutoNum type="arabicPeriod"/>
            </a:pPr>
            <a:r>
              <a:rPr lang="en-US" sz="2400" b="1" dirty="0">
                <a:latin typeface="+mj-lt"/>
              </a:rPr>
              <a:t>Governance</a:t>
            </a:r>
          </a:p>
          <a:p>
            <a:pPr marL="514350" indent="-514350">
              <a:lnSpc>
                <a:spcPct val="150000"/>
              </a:lnSpc>
              <a:buFont typeface="+mj-lt"/>
              <a:buAutoNum type="arabicPeriod"/>
            </a:pPr>
            <a:r>
              <a:rPr lang="en-US" sz="2400" b="1" dirty="0">
                <a:latin typeface="+mj-lt"/>
              </a:rPr>
              <a:t>Business model </a:t>
            </a:r>
          </a:p>
          <a:p>
            <a:pPr marL="514350" indent="-514350">
              <a:lnSpc>
                <a:spcPct val="150000"/>
              </a:lnSpc>
              <a:buFont typeface="+mj-lt"/>
              <a:buAutoNum type="arabicPeriod"/>
            </a:pPr>
            <a:r>
              <a:rPr lang="en-US" sz="2400" b="1" dirty="0">
                <a:latin typeface="+mj-lt"/>
              </a:rPr>
              <a:t>Risks and opportunities</a:t>
            </a:r>
          </a:p>
          <a:p>
            <a:pPr marL="514350" indent="-514350">
              <a:lnSpc>
                <a:spcPct val="150000"/>
              </a:lnSpc>
              <a:buFont typeface="+mj-lt"/>
              <a:buAutoNum type="arabicPeriod"/>
            </a:pPr>
            <a:r>
              <a:rPr lang="en-US" sz="2400" b="1" dirty="0">
                <a:latin typeface="+mj-lt"/>
              </a:rPr>
              <a:t>Strategy and resource allocation</a:t>
            </a:r>
          </a:p>
          <a:p>
            <a:pPr marL="514350" indent="-514350">
              <a:lnSpc>
                <a:spcPct val="150000"/>
              </a:lnSpc>
              <a:buFont typeface="+mj-lt"/>
              <a:buAutoNum type="arabicPeriod"/>
            </a:pPr>
            <a:r>
              <a:rPr lang="en-US" sz="2400" b="1" dirty="0">
                <a:latin typeface="+mj-lt"/>
              </a:rPr>
              <a:t>Performance</a:t>
            </a:r>
          </a:p>
          <a:p>
            <a:pPr marL="514350" indent="-514350">
              <a:lnSpc>
                <a:spcPct val="150000"/>
              </a:lnSpc>
              <a:buFont typeface="+mj-lt"/>
              <a:buAutoNum type="arabicPeriod"/>
            </a:pPr>
            <a:r>
              <a:rPr lang="en-US" sz="2400" b="1" dirty="0">
                <a:latin typeface="+mj-lt"/>
              </a:rPr>
              <a:t>Outlook</a:t>
            </a:r>
          </a:p>
          <a:p>
            <a:pPr marL="514350" indent="-514350">
              <a:lnSpc>
                <a:spcPct val="150000"/>
              </a:lnSpc>
              <a:buFont typeface="+mj-lt"/>
              <a:buAutoNum type="arabicPeriod"/>
            </a:pPr>
            <a:r>
              <a:rPr lang="en-US" sz="2400" b="1" dirty="0">
                <a:latin typeface="+mj-lt"/>
              </a:rPr>
              <a:t>Basis of presentation</a:t>
            </a:r>
            <a:endParaRPr lang="nl-NL" sz="2400" b="1" dirty="0">
              <a:latin typeface="+mj-lt"/>
            </a:endParaRPr>
          </a:p>
        </p:txBody>
      </p:sp>
      <p:sp>
        <p:nvSpPr>
          <p:cNvPr id="4" name="Text Placeholder 3">
            <a:extLst>
              <a:ext uri="{FF2B5EF4-FFF2-40B4-BE49-F238E27FC236}">
                <a16:creationId xmlns:a16="http://schemas.microsoft.com/office/drawing/2014/main" id="{ED81BEF1-1831-67ED-3A84-E65437D9A86C}"/>
              </a:ext>
            </a:extLst>
          </p:cNvPr>
          <p:cNvSpPr>
            <a:spLocks noGrp="1"/>
          </p:cNvSpPr>
          <p:nvPr>
            <p:ph type="body" sz="half" idx="2"/>
          </p:nvPr>
        </p:nvSpPr>
        <p:spPr>
          <a:xfrm>
            <a:off x="738815" y="2695973"/>
            <a:ext cx="3932237" cy="3811588"/>
          </a:xfrm>
        </p:spPr>
        <p:txBody>
          <a:bodyPr vert="horz" lIns="91440" tIns="45720" rIns="91440" bIns="45720" rtlCol="0">
            <a:normAutofit/>
          </a:bodyPr>
          <a:lstStyle/>
          <a:p>
            <a:r>
              <a:rPr lang="en-US" sz="2000" dirty="0">
                <a:latin typeface="+mj-lt"/>
              </a:rPr>
              <a:t>An integrated report includes </a:t>
            </a:r>
            <a:r>
              <a:rPr lang="en-US" sz="2000" b="1" u="sng" dirty="0">
                <a:solidFill>
                  <a:schemeClr val="accent2"/>
                </a:solidFill>
                <a:latin typeface="+mj-lt"/>
              </a:rPr>
              <a:t>eight Content Elements </a:t>
            </a:r>
            <a:r>
              <a:rPr lang="en-US" sz="2000" dirty="0">
                <a:latin typeface="+mj-lt"/>
              </a:rPr>
              <a:t>that are fundamentally linked to each other and are not mutually exclusive:</a:t>
            </a:r>
            <a:endParaRPr lang="nl-NL" sz="2000" dirty="0">
              <a:latin typeface="+mj-lt"/>
            </a:endParaRPr>
          </a:p>
        </p:txBody>
      </p:sp>
      <p:sp>
        <p:nvSpPr>
          <p:cNvPr id="5" name="Rectangle 4">
            <a:extLst>
              <a:ext uri="{FF2B5EF4-FFF2-40B4-BE49-F238E27FC236}">
                <a16:creationId xmlns:a16="http://schemas.microsoft.com/office/drawing/2014/main" id="{B2C5F51D-E20E-5407-E419-065B59FBDB08}"/>
              </a:ext>
            </a:extLst>
          </p:cNvPr>
          <p:cNvSpPr/>
          <p:nvPr/>
        </p:nvSpPr>
        <p:spPr>
          <a:xfrm>
            <a:off x="13952" y="6529589"/>
            <a:ext cx="4340180" cy="3284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100">
                <a:solidFill>
                  <a:schemeClr val="tx1"/>
                </a:solidFill>
                <a:latin typeface="Calibri Light"/>
                <a:cs typeface="Calibri Light"/>
              </a:rPr>
              <a:t>Source: Integrated Reporting &lt;IR&gt; Framework (2021)</a:t>
            </a:r>
            <a:endParaRPr lang="nl-NL" sz="1100">
              <a:solidFill>
                <a:schemeClr val="tx1"/>
              </a:solidFill>
              <a:latin typeface="Calibri Light"/>
              <a:cs typeface="Calibri Light"/>
            </a:endParaRPr>
          </a:p>
        </p:txBody>
      </p:sp>
    </p:spTree>
    <p:extLst>
      <p:ext uri="{BB962C8B-B14F-4D97-AF65-F5344CB8AC3E}">
        <p14:creationId xmlns:p14="http://schemas.microsoft.com/office/powerpoint/2010/main" val="419493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EC590-49D5-39F1-A986-4BE5777AF865}"/>
              </a:ext>
            </a:extLst>
          </p:cNvPr>
          <p:cNvSpPr>
            <a:spLocks noGrp="1"/>
          </p:cNvSpPr>
          <p:nvPr>
            <p:ph type="title"/>
          </p:nvPr>
        </p:nvSpPr>
        <p:spPr>
          <a:xfrm>
            <a:off x="838200" y="681037"/>
            <a:ext cx="10515600" cy="1325563"/>
          </a:xfrm>
        </p:spPr>
        <p:txBody>
          <a:bodyPr>
            <a:normAutofit/>
          </a:bodyPr>
          <a:lstStyle/>
          <a:p>
            <a:r>
              <a:rPr lang="nl-NL" b="1" dirty="0"/>
              <a:t>Content </a:t>
            </a:r>
            <a:r>
              <a:rPr lang="nl-NL" b="1" dirty="0" err="1"/>
              <a:t>elements</a:t>
            </a:r>
            <a:r>
              <a:rPr lang="nl-NL" b="1" dirty="0"/>
              <a:t> </a:t>
            </a:r>
            <a:r>
              <a:rPr lang="nl-NL" b="1" dirty="0" err="1"/>
              <a:t>integrated</a:t>
            </a:r>
            <a:r>
              <a:rPr lang="nl-NL" b="1" dirty="0"/>
              <a:t> report</a:t>
            </a:r>
          </a:p>
        </p:txBody>
      </p:sp>
      <p:pic>
        <p:nvPicPr>
          <p:cNvPr id="8" name="Content Placeholder 7">
            <a:extLst>
              <a:ext uri="{FF2B5EF4-FFF2-40B4-BE49-F238E27FC236}">
                <a16:creationId xmlns:a16="http://schemas.microsoft.com/office/drawing/2014/main" id="{A7F73188-398C-B4D1-8B9A-4874F01973EC}"/>
              </a:ext>
            </a:extLst>
          </p:cNvPr>
          <p:cNvPicPr>
            <a:picLocks noGrp="1" noChangeAspect="1"/>
          </p:cNvPicPr>
          <p:nvPr>
            <p:ph sz="half" idx="1"/>
          </p:nvPr>
        </p:nvPicPr>
        <p:blipFill>
          <a:blip r:embed="rId2"/>
          <a:stretch>
            <a:fillRect/>
          </a:stretch>
        </p:blipFill>
        <p:spPr>
          <a:xfrm>
            <a:off x="983724" y="1825625"/>
            <a:ext cx="4890552" cy="4351338"/>
          </a:xfrm>
        </p:spPr>
      </p:pic>
      <p:sp>
        <p:nvSpPr>
          <p:cNvPr id="3" name="Rectangle 2">
            <a:extLst>
              <a:ext uri="{FF2B5EF4-FFF2-40B4-BE49-F238E27FC236}">
                <a16:creationId xmlns:a16="http://schemas.microsoft.com/office/drawing/2014/main" id="{8554254E-26C2-22DE-A81C-9C71EBAC7AB5}"/>
              </a:ext>
            </a:extLst>
          </p:cNvPr>
          <p:cNvSpPr/>
          <p:nvPr/>
        </p:nvSpPr>
        <p:spPr>
          <a:xfrm>
            <a:off x="983724" y="6012757"/>
            <a:ext cx="4340180" cy="3284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100" dirty="0">
                <a:solidFill>
                  <a:schemeClr val="tx1">
                    <a:lumMod val="50000"/>
                    <a:lumOff val="50000"/>
                  </a:schemeClr>
                </a:solidFill>
                <a:latin typeface="Calibri Light"/>
                <a:cs typeface="Calibri Light"/>
              </a:rPr>
              <a:t>Source: Integrated Reporting &lt;IR&gt; Framework (2021)</a:t>
            </a:r>
            <a:endParaRPr lang="nl-NL" sz="1100" dirty="0">
              <a:solidFill>
                <a:schemeClr val="tx1">
                  <a:lumMod val="50000"/>
                  <a:lumOff val="50000"/>
                </a:schemeClr>
              </a:solidFill>
              <a:latin typeface="Calibri Light"/>
              <a:cs typeface="Calibri Light"/>
            </a:endParaRPr>
          </a:p>
        </p:txBody>
      </p:sp>
    </p:spTree>
    <p:extLst>
      <p:ext uri="{BB962C8B-B14F-4D97-AF65-F5344CB8AC3E}">
        <p14:creationId xmlns:p14="http://schemas.microsoft.com/office/powerpoint/2010/main" val="3311157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12686-14DE-99CE-7D59-50985A3F6636}"/>
              </a:ext>
            </a:extLst>
          </p:cNvPr>
          <p:cNvSpPr>
            <a:spLocks noGrp="1"/>
          </p:cNvSpPr>
          <p:nvPr>
            <p:ph type="title" idx="4294967295"/>
          </p:nvPr>
        </p:nvSpPr>
        <p:spPr>
          <a:xfrm>
            <a:off x="1105786" y="397805"/>
            <a:ext cx="10515600" cy="1325563"/>
          </a:xfrm>
        </p:spPr>
        <p:txBody>
          <a:bodyPr/>
          <a:lstStyle/>
          <a:p>
            <a:r>
              <a:rPr lang="en-US" b="1" dirty="0"/>
              <a:t>&lt;IR&gt; Framework</a:t>
            </a:r>
            <a:endParaRPr lang="nl-NL" b="1" dirty="0"/>
          </a:p>
        </p:txBody>
      </p:sp>
      <p:pic>
        <p:nvPicPr>
          <p:cNvPr id="4" name="Content Placeholder 3">
            <a:extLst>
              <a:ext uri="{FF2B5EF4-FFF2-40B4-BE49-F238E27FC236}">
                <a16:creationId xmlns:a16="http://schemas.microsoft.com/office/drawing/2014/main" id="{C12D3668-930B-F103-FE0B-E323B568C72B}"/>
              </a:ext>
            </a:extLst>
          </p:cNvPr>
          <p:cNvPicPr>
            <a:picLocks noGrp="1" noChangeAspect="1"/>
          </p:cNvPicPr>
          <p:nvPr>
            <p:ph idx="4294967295"/>
          </p:nvPr>
        </p:nvPicPr>
        <p:blipFill>
          <a:blip r:embed="rId3"/>
          <a:stretch>
            <a:fillRect/>
          </a:stretch>
        </p:blipFill>
        <p:spPr>
          <a:xfrm>
            <a:off x="1286539" y="1580797"/>
            <a:ext cx="8645525" cy="4011612"/>
          </a:xfrm>
          <a:prstGeom prst="rect">
            <a:avLst/>
          </a:prstGeom>
        </p:spPr>
      </p:pic>
      <p:sp>
        <p:nvSpPr>
          <p:cNvPr id="5" name="Arrow: Right 4">
            <a:extLst>
              <a:ext uri="{FF2B5EF4-FFF2-40B4-BE49-F238E27FC236}">
                <a16:creationId xmlns:a16="http://schemas.microsoft.com/office/drawing/2014/main" id="{66B33F83-CBF3-9BE6-068D-C42BA8C00388}"/>
              </a:ext>
            </a:extLst>
          </p:cNvPr>
          <p:cNvSpPr/>
          <p:nvPr/>
        </p:nvSpPr>
        <p:spPr>
          <a:xfrm rot="10800000">
            <a:off x="1449424" y="5756614"/>
            <a:ext cx="8319753" cy="330638"/>
          </a:xfrm>
          <a:prstGeom prst="rightArrow">
            <a:avLst/>
          </a:prstGeom>
          <a:solidFill>
            <a:schemeClr val="accent2"/>
          </a:solidFill>
          <a:ln>
            <a:solidFill>
              <a:schemeClr val="accent2"/>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6" name="Rectangle 5">
            <a:extLst>
              <a:ext uri="{FF2B5EF4-FFF2-40B4-BE49-F238E27FC236}">
                <a16:creationId xmlns:a16="http://schemas.microsoft.com/office/drawing/2014/main" id="{D508317B-206E-76C2-BF19-FA4DA78C0F43}"/>
              </a:ext>
            </a:extLst>
          </p:cNvPr>
          <p:cNvSpPr/>
          <p:nvPr/>
        </p:nvSpPr>
        <p:spPr>
          <a:xfrm>
            <a:off x="6918602" y="5510306"/>
            <a:ext cx="4340180" cy="3284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100" dirty="0">
                <a:solidFill>
                  <a:schemeClr val="tx1">
                    <a:lumMod val="50000"/>
                    <a:lumOff val="50000"/>
                  </a:schemeClr>
                </a:solidFill>
                <a:latin typeface="Calibri Light"/>
                <a:cs typeface="Calibri Light"/>
              </a:rPr>
              <a:t>Source: Integrated Reporting &lt;IR&gt; Framework (2021)</a:t>
            </a:r>
            <a:endParaRPr lang="nl-NL" sz="1100" dirty="0">
              <a:solidFill>
                <a:schemeClr val="tx1">
                  <a:lumMod val="50000"/>
                  <a:lumOff val="50000"/>
                </a:schemeClr>
              </a:solidFill>
              <a:latin typeface="Calibri Light"/>
              <a:cs typeface="Calibri Light"/>
            </a:endParaRPr>
          </a:p>
        </p:txBody>
      </p:sp>
    </p:spTree>
    <p:extLst>
      <p:ext uri="{BB962C8B-B14F-4D97-AF65-F5344CB8AC3E}">
        <p14:creationId xmlns:p14="http://schemas.microsoft.com/office/powerpoint/2010/main" val="160084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395B9-5E65-5E06-6BB8-D4007C0FE777}"/>
              </a:ext>
            </a:extLst>
          </p:cNvPr>
          <p:cNvSpPr>
            <a:spLocks noGrp="1"/>
          </p:cNvSpPr>
          <p:nvPr>
            <p:ph type="title" idx="4294967295"/>
          </p:nvPr>
        </p:nvSpPr>
        <p:spPr>
          <a:xfrm>
            <a:off x="838200" y="549069"/>
            <a:ext cx="10515600" cy="1325563"/>
          </a:xfrm>
        </p:spPr>
        <p:txBody>
          <a:bodyPr/>
          <a:lstStyle/>
          <a:p>
            <a:r>
              <a:rPr lang="en-US" sz="4400" dirty="0"/>
              <a:t>Practical application: </a:t>
            </a:r>
            <a:r>
              <a:rPr lang="en-US" sz="4400" b="1" dirty="0"/>
              <a:t>three examples</a:t>
            </a:r>
            <a:endParaRPr lang="nl-NL" dirty="0"/>
          </a:p>
        </p:txBody>
      </p:sp>
      <p:sp>
        <p:nvSpPr>
          <p:cNvPr id="3" name="Content Placeholder 2">
            <a:extLst>
              <a:ext uri="{FF2B5EF4-FFF2-40B4-BE49-F238E27FC236}">
                <a16:creationId xmlns:a16="http://schemas.microsoft.com/office/drawing/2014/main" id="{CE05098C-4FBA-6802-24B7-AA571FA69BFA}"/>
              </a:ext>
            </a:extLst>
          </p:cNvPr>
          <p:cNvSpPr>
            <a:spLocks noGrp="1"/>
          </p:cNvSpPr>
          <p:nvPr>
            <p:ph idx="4294967295"/>
          </p:nvPr>
        </p:nvSpPr>
        <p:spPr>
          <a:xfrm>
            <a:off x="993175" y="3667888"/>
            <a:ext cx="2278063" cy="328613"/>
          </a:xfrm>
        </p:spPr>
        <p:txBody>
          <a:bodyPr>
            <a:noAutofit/>
          </a:bodyPr>
          <a:lstStyle/>
          <a:p>
            <a:pPr marL="0" indent="0">
              <a:buNone/>
            </a:pPr>
            <a:r>
              <a:rPr lang="en-US" sz="1800" dirty="0">
                <a:latin typeface="+mj-lt"/>
              </a:rPr>
              <a:t>Example 1: </a:t>
            </a:r>
            <a:r>
              <a:rPr lang="en-US" sz="1800" b="1" dirty="0">
                <a:latin typeface="+mj-lt"/>
              </a:rPr>
              <a:t>ABN AMRO</a:t>
            </a:r>
            <a:endParaRPr lang="nl-NL" sz="1800" b="1" dirty="0">
              <a:latin typeface="+mj-lt"/>
            </a:endParaRPr>
          </a:p>
        </p:txBody>
      </p:sp>
      <p:pic>
        <p:nvPicPr>
          <p:cNvPr id="4" name="Picture 3">
            <a:extLst>
              <a:ext uri="{FF2B5EF4-FFF2-40B4-BE49-F238E27FC236}">
                <a16:creationId xmlns:a16="http://schemas.microsoft.com/office/drawing/2014/main" id="{E82F2036-FF04-ABDE-51CF-027E4C85352A}"/>
              </a:ext>
            </a:extLst>
          </p:cNvPr>
          <p:cNvPicPr>
            <a:picLocks noChangeAspect="1"/>
          </p:cNvPicPr>
          <p:nvPr/>
        </p:nvPicPr>
        <p:blipFill>
          <a:blip r:embed="rId3"/>
          <a:stretch>
            <a:fillRect/>
          </a:stretch>
        </p:blipFill>
        <p:spPr>
          <a:xfrm>
            <a:off x="993175" y="1693952"/>
            <a:ext cx="3657600" cy="1947672"/>
          </a:xfrm>
          <a:prstGeom prst="rect">
            <a:avLst/>
          </a:prstGeom>
          <a:ln w="19050">
            <a:solidFill>
              <a:schemeClr val="tx1"/>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06461DE9-95F1-7442-6BBC-6A55E36642F1}"/>
              </a:ext>
            </a:extLst>
          </p:cNvPr>
          <p:cNvPicPr>
            <a:picLocks noChangeAspect="1"/>
          </p:cNvPicPr>
          <p:nvPr/>
        </p:nvPicPr>
        <p:blipFill>
          <a:blip r:embed="rId4"/>
          <a:stretch>
            <a:fillRect/>
          </a:stretch>
        </p:blipFill>
        <p:spPr>
          <a:xfrm>
            <a:off x="6192719" y="1914234"/>
            <a:ext cx="2697016" cy="3118338"/>
          </a:xfrm>
          <a:prstGeom prst="rect">
            <a:avLst/>
          </a:prstGeom>
          <a:ln w="19050">
            <a:solidFill>
              <a:schemeClr val="tx1"/>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B71D55D9-48FC-7A8D-B201-EF007430DF30}"/>
              </a:ext>
            </a:extLst>
          </p:cNvPr>
          <p:cNvPicPr>
            <a:picLocks noChangeAspect="1"/>
          </p:cNvPicPr>
          <p:nvPr/>
        </p:nvPicPr>
        <p:blipFill>
          <a:blip r:embed="rId5"/>
          <a:stretch>
            <a:fillRect/>
          </a:stretch>
        </p:blipFill>
        <p:spPr>
          <a:xfrm>
            <a:off x="993175" y="4190212"/>
            <a:ext cx="4615237" cy="1947672"/>
          </a:xfrm>
          <a:prstGeom prst="rect">
            <a:avLst/>
          </a:prstGeom>
          <a:ln w="19050">
            <a:solidFill>
              <a:schemeClr val="tx1"/>
            </a:solidFill>
          </a:ln>
          <a:effectLst>
            <a:outerShdw blurRad="50800" dist="38100" dir="2700000" algn="tl" rotWithShape="0">
              <a:prstClr val="black">
                <a:alpha val="40000"/>
              </a:prstClr>
            </a:outerShdw>
          </a:effectLst>
        </p:spPr>
      </p:pic>
      <p:sp>
        <p:nvSpPr>
          <p:cNvPr id="7" name="Content Placeholder 2">
            <a:extLst>
              <a:ext uri="{FF2B5EF4-FFF2-40B4-BE49-F238E27FC236}">
                <a16:creationId xmlns:a16="http://schemas.microsoft.com/office/drawing/2014/main" id="{F6FA3599-A7CD-133E-9731-33CE98AD1735}"/>
              </a:ext>
            </a:extLst>
          </p:cNvPr>
          <p:cNvSpPr txBox="1">
            <a:spLocks/>
          </p:cNvSpPr>
          <p:nvPr/>
        </p:nvSpPr>
        <p:spPr>
          <a:xfrm>
            <a:off x="6192719" y="5072174"/>
            <a:ext cx="2203366" cy="328727"/>
          </a:xfrm>
          <a:prstGeom prst="rect">
            <a:avLst/>
          </a:prstGeom>
        </p:spPr>
        <p:txBody>
          <a:bodyPr vert="horz" lIns="0" tIns="0" rIns="0" bIns="0" rtlCol="0" anchor="t" anchorCtr="0">
            <a:noAutofit/>
          </a:bodyPr>
          <a:lstStyle>
            <a:lvl1pPr marL="288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1pPr>
            <a:lvl2pPr marL="576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2pPr>
            <a:lvl3pPr marL="864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3pPr>
            <a:lvl4pPr marL="1152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4pPr>
            <a:lvl5pPr marL="1440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800" dirty="0">
                <a:latin typeface="+mj-lt"/>
              </a:rPr>
              <a:t>Example 3: </a:t>
            </a:r>
            <a:r>
              <a:rPr lang="en-US" sz="1800" b="1" dirty="0">
                <a:latin typeface="+mj-lt"/>
              </a:rPr>
              <a:t>Schiphol</a:t>
            </a:r>
            <a:endParaRPr lang="nl-NL" sz="1800" b="1" dirty="0">
              <a:latin typeface="+mj-lt"/>
            </a:endParaRPr>
          </a:p>
        </p:txBody>
      </p:sp>
      <p:sp>
        <p:nvSpPr>
          <p:cNvPr id="8" name="Content Placeholder 2">
            <a:extLst>
              <a:ext uri="{FF2B5EF4-FFF2-40B4-BE49-F238E27FC236}">
                <a16:creationId xmlns:a16="http://schemas.microsoft.com/office/drawing/2014/main" id="{31FF5678-FC63-DD25-85DB-5C332E4BBB46}"/>
              </a:ext>
            </a:extLst>
          </p:cNvPr>
          <p:cNvSpPr txBox="1">
            <a:spLocks/>
          </p:cNvSpPr>
          <p:nvPr/>
        </p:nvSpPr>
        <p:spPr>
          <a:xfrm>
            <a:off x="993175" y="6164148"/>
            <a:ext cx="2171108" cy="328727"/>
          </a:xfrm>
          <a:prstGeom prst="rect">
            <a:avLst/>
          </a:prstGeom>
        </p:spPr>
        <p:txBody>
          <a:bodyPr vert="horz" lIns="0" tIns="0" rIns="0" bIns="0" rtlCol="0" anchor="t" anchorCtr="0">
            <a:noAutofit/>
          </a:bodyPr>
          <a:lstStyle>
            <a:lvl1pPr marL="288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1pPr>
            <a:lvl2pPr marL="576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2pPr>
            <a:lvl3pPr marL="864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3pPr>
            <a:lvl4pPr marL="1152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4pPr>
            <a:lvl5pPr marL="1440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800" dirty="0">
                <a:latin typeface="+mj-lt"/>
              </a:rPr>
              <a:t>Example 2: </a:t>
            </a:r>
            <a:r>
              <a:rPr lang="en-US" sz="1800" b="1" dirty="0" err="1">
                <a:latin typeface="+mj-lt"/>
              </a:rPr>
              <a:t>Alliander</a:t>
            </a:r>
            <a:endParaRPr lang="nl-NL" sz="1800" b="1" dirty="0">
              <a:latin typeface="+mj-lt"/>
            </a:endParaRPr>
          </a:p>
        </p:txBody>
      </p:sp>
    </p:spTree>
    <p:extLst>
      <p:ext uri="{BB962C8B-B14F-4D97-AF65-F5344CB8AC3E}">
        <p14:creationId xmlns:p14="http://schemas.microsoft.com/office/powerpoint/2010/main" val="18384641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4EDA83-8611-2917-8A88-D0E7CB09AE97}"/>
              </a:ext>
            </a:extLst>
          </p:cNvPr>
          <p:cNvSpPr/>
          <p:nvPr/>
        </p:nvSpPr>
        <p:spPr>
          <a:xfrm>
            <a:off x="0" y="0"/>
            <a:ext cx="12192000" cy="6879822"/>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Slide Number Placeholder 1">
            <a:extLst>
              <a:ext uri="{FF2B5EF4-FFF2-40B4-BE49-F238E27FC236}">
                <a16:creationId xmlns:a16="http://schemas.microsoft.com/office/drawing/2014/main" id="{3B4808F1-29DE-4B4D-8D9F-756EC8B725F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F580E1-5876-4166-B8F9-12882ED1D6B4}"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Left Brace 5">
            <a:extLst>
              <a:ext uri="{FF2B5EF4-FFF2-40B4-BE49-F238E27FC236}">
                <a16:creationId xmlns:a16="http://schemas.microsoft.com/office/drawing/2014/main" id="{BF146C17-03D1-14F5-7BA9-36868C81FF3F}"/>
              </a:ext>
            </a:extLst>
          </p:cNvPr>
          <p:cNvSpPr/>
          <p:nvPr/>
        </p:nvSpPr>
        <p:spPr>
          <a:xfrm rot="10800000">
            <a:off x="1004141" y="1890117"/>
            <a:ext cx="1026220" cy="3539430"/>
          </a:xfrm>
          <a:prstGeom prst="leftBrace">
            <a:avLst>
              <a:gd name="adj1" fmla="val 51884"/>
              <a:gd name="adj2" fmla="val 49827"/>
            </a:avLst>
          </a:prstGeom>
          <a:noFill/>
          <a:ln w="57150">
            <a:solidFill>
              <a:schemeClr val="accent2"/>
            </a:solidFill>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sz="1400" b="0" i="0" u="none" strike="noStrike" kern="1200" cap="none" spc="0" normalizeH="0" baseline="0" noProof="0">
              <a:ln>
                <a:noFill/>
              </a:ln>
              <a:effectLst/>
              <a:highlight>
                <a:srgbClr val="00FF00"/>
              </a:highlight>
              <a:uLnTx/>
              <a:uFillTx/>
              <a:latin typeface="Calibri" panose="020F0502020204030204"/>
              <a:cs typeface="Calibri"/>
            </a:endParaRPr>
          </a:p>
        </p:txBody>
      </p:sp>
      <p:sp>
        <p:nvSpPr>
          <p:cNvPr id="10" name="Rectangle 9">
            <a:extLst>
              <a:ext uri="{FF2B5EF4-FFF2-40B4-BE49-F238E27FC236}">
                <a16:creationId xmlns:a16="http://schemas.microsoft.com/office/drawing/2014/main" id="{5095C82F-DC33-27E3-E9D0-E27ADB1F9A5A}"/>
              </a:ext>
            </a:extLst>
          </p:cNvPr>
          <p:cNvSpPr/>
          <p:nvPr/>
        </p:nvSpPr>
        <p:spPr>
          <a:xfrm>
            <a:off x="0" y="0"/>
            <a:ext cx="4060723" cy="556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600" dirty="0">
                <a:solidFill>
                  <a:schemeClr val="accent2"/>
                </a:solidFill>
                <a:effectLst>
                  <a:innerShdw blurRad="63500" dist="50800" dir="5400000">
                    <a:prstClr val="black">
                      <a:alpha val="50000"/>
                    </a:prstClr>
                  </a:innerShdw>
                </a:effectLst>
                <a:latin typeface="+mj-lt"/>
              </a:rPr>
              <a:t>IN-CLASS ASSIGNMENT</a:t>
            </a:r>
            <a:endParaRPr lang="nl-NL" b="1" spc="600" dirty="0">
              <a:solidFill>
                <a:schemeClr val="accent2"/>
              </a:solidFill>
              <a:effectLst>
                <a:innerShdw blurRad="63500" dist="50800" dir="5400000">
                  <a:prstClr val="black">
                    <a:alpha val="50000"/>
                  </a:prstClr>
                </a:innerShdw>
              </a:effectLst>
              <a:latin typeface="+mj-lt"/>
            </a:endParaRPr>
          </a:p>
        </p:txBody>
      </p:sp>
      <p:graphicFrame>
        <p:nvGraphicFramePr>
          <p:cNvPr id="3" name="Content Placeholder 2">
            <a:extLst>
              <a:ext uri="{FF2B5EF4-FFF2-40B4-BE49-F238E27FC236}">
                <a16:creationId xmlns:a16="http://schemas.microsoft.com/office/drawing/2014/main" id="{13AF29F3-D1EF-DC8C-C797-5935D63109E8}"/>
              </a:ext>
            </a:extLst>
          </p:cNvPr>
          <p:cNvGraphicFramePr>
            <a:graphicFrameLocks/>
          </p:cNvGraphicFramePr>
          <p:nvPr>
            <p:extLst>
              <p:ext uri="{D42A27DB-BD31-4B8C-83A1-F6EECF244321}">
                <p14:modId xmlns:p14="http://schemas.microsoft.com/office/powerpoint/2010/main" val="1517977037"/>
              </p:ext>
            </p:extLst>
          </p:nvPr>
        </p:nvGraphicFramePr>
        <p:xfrm>
          <a:off x="2226142" y="2008389"/>
          <a:ext cx="9374619" cy="3131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471608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22B9C-D93B-14F4-2BCF-D8DEE793BAB2}"/>
              </a:ext>
            </a:extLst>
          </p:cNvPr>
          <p:cNvSpPr>
            <a:spLocks noGrp="1"/>
          </p:cNvSpPr>
          <p:nvPr>
            <p:ph type="title" idx="4294967295"/>
          </p:nvPr>
        </p:nvSpPr>
        <p:spPr>
          <a:xfrm>
            <a:off x="992981" y="193981"/>
            <a:ext cx="10515600" cy="643301"/>
          </a:xfrm>
        </p:spPr>
        <p:txBody>
          <a:bodyPr>
            <a:normAutofit/>
          </a:bodyPr>
          <a:lstStyle/>
          <a:p>
            <a:r>
              <a:rPr lang="en-US" sz="3200" b="1" dirty="0"/>
              <a:t>ABN AMRO (2015)</a:t>
            </a:r>
            <a:endParaRPr lang="nl-NL" sz="3200" b="1" dirty="0"/>
          </a:p>
        </p:txBody>
      </p:sp>
      <p:pic>
        <p:nvPicPr>
          <p:cNvPr id="4" name="Afbeelding 1">
            <a:extLst>
              <a:ext uri="{FF2B5EF4-FFF2-40B4-BE49-F238E27FC236}">
                <a16:creationId xmlns:a16="http://schemas.microsoft.com/office/drawing/2014/main" id="{68763DFE-0AD7-E642-3CE0-FC9F87389DE8}"/>
              </a:ext>
            </a:extLst>
          </p:cNvPr>
          <p:cNvPicPr>
            <a:picLocks noChangeAspect="1"/>
          </p:cNvPicPr>
          <p:nvPr/>
        </p:nvPicPr>
        <p:blipFill>
          <a:blip r:embed="rId3"/>
          <a:stretch>
            <a:fillRect/>
          </a:stretch>
        </p:blipFill>
        <p:spPr>
          <a:xfrm>
            <a:off x="992981" y="968477"/>
            <a:ext cx="10206037" cy="5431137"/>
          </a:xfrm>
          <a:prstGeom prst="rect">
            <a:avLst/>
          </a:prstGeom>
        </p:spPr>
      </p:pic>
    </p:spTree>
    <p:extLst>
      <p:ext uri="{BB962C8B-B14F-4D97-AF65-F5344CB8AC3E}">
        <p14:creationId xmlns:p14="http://schemas.microsoft.com/office/powerpoint/2010/main" val="13464937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C450B3DA-C646-4769-B6CE-35CF630D41AF}"/>
              </a:ext>
            </a:extLst>
          </p:cNvPr>
          <p:cNvSpPr txBox="1">
            <a:spLocks/>
          </p:cNvSpPr>
          <p:nvPr/>
        </p:nvSpPr>
        <p:spPr>
          <a:xfrm>
            <a:off x="7432712" y="213644"/>
            <a:ext cx="3462969" cy="828000"/>
          </a:xfrm>
          <a:prstGeom prst="rect">
            <a:avLst/>
          </a:prstGeom>
        </p:spPr>
        <p:txBody>
          <a:bodyPr vert="horz" lIns="91440" tIns="45720" rIns="91440" bIns="45720" rtlCol="0" anchor="ctr">
            <a:normAutofit/>
          </a:bodyPr>
          <a:lstStyle>
            <a:lvl1pPr>
              <a:lnSpc>
                <a:spcPct val="90000"/>
              </a:lnSpc>
              <a:spcBef>
                <a:spcPct val="0"/>
              </a:spcBef>
              <a:buNone/>
              <a:defRPr sz="3200" b="1">
                <a:latin typeface="+mj-lt"/>
                <a:ea typeface="+mj-ea"/>
                <a:cs typeface="+mj-cs"/>
              </a:defRPr>
            </a:lvl1pPr>
          </a:lstStyle>
          <a:p>
            <a:r>
              <a:rPr lang="en-US" dirty="0"/>
              <a:t>Schiphol 2015</a:t>
            </a:r>
            <a:endParaRPr lang="nl-NL" dirty="0"/>
          </a:p>
        </p:txBody>
      </p:sp>
      <p:sp>
        <p:nvSpPr>
          <p:cNvPr id="2" name="Slide Number Placeholder 1">
            <a:extLst>
              <a:ext uri="{FF2B5EF4-FFF2-40B4-BE49-F238E27FC236}">
                <a16:creationId xmlns:a16="http://schemas.microsoft.com/office/drawing/2014/main" id="{F0B1597E-0213-4E5B-8AFD-ADF1D8B4DDC9}"/>
              </a:ext>
            </a:extLst>
          </p:cNvPr>
          <p:cNvSpPr>
            <a:spLocks noGrp="1"/>
          </p:cNvSpPr>
          <p:nvPr>
            <p:ph type="sldNum" sz="quarter" idx="12"/>
          </p:nvPr>
        </p:nvSpPr>
        <p:spPr>
          <a:prstGeom prst="rect">
            <a:avLst/>
          </a:prstGeom>
        </p:spPr>
        <p:txBody>
          <a:bodyPr vert="horz" lIns="91440" tIns="45720" rIns="91440" bIns="45720" rtlCol="0" anchor="ctr"/>
          <a:lstStyle>
            <a:defPPr>
              <a:defRPr lang="nl-NL"/>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4F580E1-5876-4166-B8F9-12882ED1D6B4}" type="slidenum">
              <a:rPr lang="nl-NL" smtClean="0"/>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D3A9364-B6BB-A27E-0392-8973081A516D}"/>
              </a:ext>
            </a:extLst>
          </p:cNvPr>
          <p:cNvPicPr>
            <a:picLocks noChangeAspect="1"/>
          </p:cNvPicPr>
          <p:nvPr/>
        </p:nvPicPr>
        <p:blipFill>
          <a:blip r:embed="rId3"/>
          <a:stretch>
            <a:fillRect/>
          </a:stretch>
        </p:blipFill>
        <p:spPr>
          <a:xfrm>
            <a:off x="863904" y="42769"/>
            <a:ext cx="5025515" cy="6678706"/>
          </a:xfrm>
          <a:prstGeom prst="rect">
            <a:avLst/>
          </a:prstGeom>
        </p:spPr>
      </p:pic>
      <p:pic>
        <p:nvPicPr>
          <p:cNvPr id="8" name="Picture 7">
            <a:extLst>
              <a:ext uri="{FF2B5EF4-FFF2-40B4-BE49-F238E27FC236}">
                <a16:creationId xmlns:a16="http://schemas.microsoft.com/office/drawing/2014/main" id="{53F0D065-CB84-B590-D40F-00DCE91151D4}"/>
              </a:ext>
            </a:extLst>
          </p:cNvPr>
          <p:cNvPicPr>
            <a:picLocks noChangeAspect="1"/>
          </p:cNvPicPr>
          <p:nvPr/>
        </p:nvPicPr>
        <p:blipFill rotWithShape="1">
          <a:blip r:embed="rId4"/>
          <a:srcRect l="7527" r="6738"/>
          <a:stretch/>
        </p:blipFill>
        <p:spPr>
          <a:xfrm>
            <a:off x="6096000" y="1620165"/>
            <a:ext cx="5717755" cy="4157663"/>
          </a:xfrm>
          <a:prstGeom prst="rect">
            <a:avLst/>
          </a:prstGeom>
        </p:spPr>
      </p:pic>
    </p:spTree>
    <p:extLst>
      <p:ext uri="{BB962C8B-B14F-4D97-AF65-F5344CB8AC3E}">
        <p14:creationId xmlns:p14="http://schemas.microsoft.com/office/powerpoint/2010/main" val="33484966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11735-8F05-FAF9-9FF5-8C441E6ED15B}"/>
              </a:ext>
            </a:extLst>
          </p:cNvPr>
          <p:cNvSpPr>
            <a:spLocks noGrp="1"/>
          </p:cNvSpPr>
          <p:nvPr>
            <p:ph type="title" idx="4294967295"/>
          </p:nvPr>
        </p:nvSpPr>
        <p:spPr>
          <a:xfrm>
            <a:off x="264405" y="101208"/>
            <a:ext cx="10515600" cy="1079653"/>
          </a:xfrm>
        </p:spPr>
        <p:txBody>
          <a:bodyPr vert="horz" lIns="91440" tIns="45720" rIns="91440" bIns="45720" rtlCol="0" anchor="ctr">
            <a:normAutofit/>
          </a:bodyPr>
          <a:lstStyle/>
          <a:p>
            <a:r>
              <a:rPr lang="nl-NL" sz="3200" b="1" dirty="0" err="1"/>
              <a:t>Alliander</a:t>
            </a:r>
            <a:r>
              <a:rPr lang="nl-NL" sz="3200" b="1" dirty="0"/>
              <a:t> </a:t>
            </a:r>
            <a:r>
              <a:rPr lang="nl-NL" sz="3200" b="1" dirty="0" err="1"/>
              <a:t>Annual</a:t>
            </a:r>
            <a:r>
              <a:rPr lang="nl-NL" sz="3200" b="1" dirty="0"/>
              <a:t> report 2017</a:t>
            </a:r>
            <a:br>
              <a:rPr lang="nl-NL" sz="3200" b="1" dirty="0"/>
            </a:br>
            <a:r>
              <a:rPr lang="nl-NL" sz="3200" i="1" dirty="0"/>
              <a:t>Connectivity Model</a:t>
            </a:r>
          </a:p>
        </p:txBody>
      </p:sp>
      <p:pic>
        <p:nvPicPr>
          <p:cNvPr id="6" name="Picture 5">
            <a:extLst>
              <a:ext uri="{FF2B5EF4-FFF2-40B4-BE49-F238E27FC236}">
                <a16:creationId xmlns:a16="http://schemas.microsoft.com/office/drawing/2014/main" id="{8ECB2E51-8B02-E452-8676-4826A77A8681}"/>
              </a:ext>
            </a:extLst>
          </p:cNvPr>
          <p:cNvPicPr>
            <a:picLocks noChangeAspect="1"/>
          </p:cNvPicPr>
          <p:nvPr/>
        </p:nvPicPr>
        <p:blipFill>
          <a:blip r:embed="rId3"/>
          <a:stretch>
            <a:fillRect/>
          </a:stretch>
        </p:blipFill>
        <p:spPr>
          <a:xfrm>
            <a:off x="142620" y="1793182"/>
            <a:ext cx="11906760" cy="4423783"/>
          </a:xfrm>
          <a:prstGeom prst="rect">
            <a:avLst/>
          </a:prstGeom>
        </p:spPr>
      </p:pic>
    </p:spTree>
    <p:extLst>
      <p:ext uri="{BB962C8B-B14F-4D97-AF65-F5344CB8AC3E}">
        <p14:creationId xmlns:p14="http://schemas.microsoft.com/office/powerpoint/2010/main" val="39514615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4EDA83-8611-2917-8A88-D0E7CB09AE97}"/>
              </a:ext>
            </a:extLst>
          </p:cNvPr>
          <p:cNvSpPr/>
          <p:nvPr/>
        </p:nvSpPr>
        <p:spPr>
          <a:xfrm>
            <a:off x="0" y="0"/>
            <a:ext cx="12192000" cy="6879822"/>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 name="Slide Number Placeholder 1">
            <a:extLst>
              <a:ext uri="{FF2B5EF4-FFF2-40B4-BE49-F238E27FC236}">
                <a16:creationId xmlns:a16="http://schemas.microsoft.com/office/drawing/2014/main" id="{3B4808F1-29DE-4B4D-8D9F-756EC8B725F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F580E1-5876-4166-B8F9-12882ED1D6B4}"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Left Brace 5">
            <a:extLst>
              <a:ext uri="{FF2B5EF4-FFF2-40B4-BE49-F238E27FC236}">
                <a16:creationId xmlns:a16="http://schemas.microsoft.com/office/drawing/2014/main" id="{BF146C17-03D1-14F5-7BA9-36868C81FF3F}"/>
              </a:ext>
            </a:extLst>
          </p:cNvPr>
          <p:cNvSpPr/>
          <p:nvPr/>
        </p:nvSpPr>
        <p:spPr>
          <a:xfrm rot="10800000">
            <a:off x="1004141" y="1890117"/>
            <a:ext cx="1026220" cy="3539430"/>
          </a:xfrm>
          <a:prstGeom prst="leftBrace">
            <a:avLst>
              <a:gd name="adj1" fmla="val 51884"/>
              <a:gd name="adj2" fmla="val 49827"/>
            </a:avLst>
          </a:prstGeom>
          <a:noFill/>
          <a:ln w="57150">
            <a:solidFill>
              <a:schemeClr val="accent2"/>
            </a:solidFill>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sz="1400" b="0" i="0" u="none" strike="noStrike" kern="1200" cap="none" spc="0" normalizeH="0" baseline="0" noProof="0">
              <a:ln>
                <a:noFill/>
              </a:ln>
              <a:effectLst/>
              <a:highlight>
                <a:srgbClr val="00FF00"/>
              </a:highlight>
              <a:uLnTx/>
              <a:uFillTx/>
              <a:latin typeface="Calibri" panose="020F0502020204030204"/>
              <a:cs typeface="Calibri"/>
            </a:endParaRPr>
          </a:p>
        </p:txBody>
      </p:sp>
      <p:sp>
        <p:nvSpPr>
          <p:cNvPr id="10" name="Rectangle 9">
            <a:extLst>
              <a:ext uri="{FF2B5EF4-FFF2-40B4-BE49-F238E27FC236}">
                <a16:creationId xmlns:a16="http://schemas.microsoft.com/office/drawing/2014/main" id="{5095C82F-DC33-27E3-E9D0-E27ADB1F9A5A}"/>
              </a:ext>
            </a:extLst>
          </p:cNvPr>
          <p:cNvSpPr/>
          <p:nvPr/>
        </p:nvSpPr>
        <p:spPr>
          <a:xfrm>
            <a:off x="0" y="0"/>
            <a:ext cx="4060723" cy="5569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600" dirty="0">
                <a:solidFill>
                  <a:schemeClr val="accent2"/>
                </a:solidFill>
                <a:effectLst>
                  <a:innerShdw blurRad="63500" dist="50800" dir="5400000">
                    <a:prstClr val="black">
                      <a:alpha val="50000"/>
                    </a:prstClr>
                  </a:innerShdw>
                </a:effectLst>
                <a:latin typeface="+mj-lt"/>
              </a:rPr>
              <a:t>IN-CLASS ASSIGNMENT</a:t>
            </a:r>
            <a:endParaRPr lang="nl-NL" b="1" spc="600" dirty="0">
              <a:solidFill>
                <a:schemeClr val="accent2"/>
              </a:solidFill>
              <a:effectLst>
                <a:innerShdw blurRad="63500" dist="50800" dir="5400000">
                  <a:prstClr val="black">
                    <a:alpha val="50000"/>
                  </a:prstClr>
                </a:innerShdw>
              </a:effectLst>
              <a:latin typeface="+mj-lt"/>
            </a:endParaRPr>
          </a:p>
        </p:txBody>
      </p:sp>
      <p:graphicFrame>
        <p:nvGraphicFramePr>
          <p:cNvPr id="3" name="Content Placeholder 2">
            <a:extLst>
              <a:ext uri="{FF2B5EF4-FFF2-40B4-BE49-F238E27FC236}">
                <a16:creationId xmlns:a16="http://schemas.microsoft.com/office/drawing/2014/main" id="{13AF29F3-D1EF-DC8C-C797-5935D63109E8}"/>
              </a:ext>
            </a:extLst>
          </p:cNvPr>
          <p:cNvGraphicFramePr>
            <a:graphicFrameLocks/>
          </p:cNvGraphicFramePr>
          <p:nvPr/>
        </p:nvGraphicFramePr>
        <p:xfrm>
          <a:off x="2226142" y="2008389"/>
          <a:ext cx="9374619" cy="3131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6E0BD40D-3CA6-1309-B1D9-A70722B14CCA}"/>
              </a:ext>
            </a:extLst>
          </p:cNvPr>
          <p:cNvSpPr/>
          <p:nvPr/>
        </p:nvSpPr>
        <p:spPr>
          <a:xfrm rot="21018057">
            <a:off x="3353483" y="2846904"/>
            <a:ext cx="7119937" cy="1454336"/>
          </a:xfrm>
          <a:prstGeom prst="rect">
            <a:avLst/>
          </a:prstGeom>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US" sz="2800" dirty="0">
                <a:latin typeface="+mj-lt"/>
              </a:rPr>
              <a:t>These examples are somewhat older. On purpose, because development is going quickly. Let's see how they’re developing! </a:t>
            </a:r>
            <a:endParaRPr lang="nl-NL" sz="2800" dirty="0">
              <a:latin typeface="+mj-lt"/>
            </a:endParaRPr>
          </a:p>
        </p:txBody>
      </p:sp>
    </p:spTree>
    <p:extLst>
      <p:ext uri="{BB962C8B-B14F-4D97-AF65-F5344CB8AC3E}">
        <p14:creationId xmlns:p14="http://schemas.microsoft.com/office/powerpoint/2010/main" val="115527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6">
            <a:extLst>
              <a:ext uri="{FF2B5EF4-FFF2-40B4-BE49-F238E27FC236}">
                <a16:creationId xmlns:a16="http://schemas.microsoft.com/office/drawing/2014/main" id="{BEC0AE73-F814-EDA4-A3DA-FFBA4F6F77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4" y="1673182"/>
            <a:ext cx="12186236" cy="4051921"/>
          </a:xfrm>
          <a:prstGeom prst="rect">
            <a:avLst/>
          </a:prstGeom>
        </p:spPr>
      </p:pic>
    </p:spTree>
    <p:extLst>
      <p:ext uri="{BB962C8B-B14F-4D97-AF65-F5344CB8AC3E}">
        <p14:creationId xmlns:p14="http://schemas.microsoft.com/office/powerpoint/2010/main" val="2904453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E3185F-D507-4F62-A64B-65DE0F30F7EE}"/>
              </a:ext>
            </a:extLst>
          </p:cNvPr>
          <p:cNvSpPr>
            <a:spLocks noChangeAspect="1"/>
          </p:cNvSpPr>
          <p:nvPr/>
        </p:nvSpPr>
        <p:spPr>
          <a:xfrm>
            <a:off x="-1" y="0"/>
            <a:ext cx="9906001" cy="6858000"/>
          </a:xfrm>
          <a:prstGeom prst="rect">
            <a:avLst/>
          </a:prstGeom>
          <a:solidFill>
            <a:srgbClr val="F58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ardrop 6">
            <a:extLst>
              <a:ext uri="{FF2B5EF4-FFF2-40B4-BE49-F238E27FC236}">
                <a16:creationId xmlns:a16="http://schemas.microsoft.com/office/drawing/2014/main" id="{30CE2227-BBF6-46B6-AF40-B083A46A4DAC}"/>
              </a:ext>
            </a:extLst>
          </p:cNvPr>
          <p:cNvSpPr>
            <a:spLocks noChangeAspect="1"/>
          </p:cNvSpPr>
          <p:nvPr/>
        </p:nvSpPr>
        <p:spPr>
          <a:xfrm>
            <a:off x="2929183" y="-178420"/>
            <a:ext cx="8118695" cy="7805854"/>
          </a:xfrm>
          <a:custGeom>
            <a:avLst/>
            <a:gdLst>
              <a:gd name="connsiteX0" fmla="*/ 0 w 7682455"/>
              <a:gd name="connsiteY0" fmla="*/ 3794318 h 7588635"/>
              <a:gd name="connsiteX1" fmla="*/ 3841228 w 7682455"/>
              <a:gd name="connsiteY1" fmla="*/ 0 h 7588635"/>
              <a:gd name="connsiteX2" fmla="*/ 7682455 w 7682455"/>
              <a:gd name="connsiteY2" fmla="*/ 0 h 7588635"/>
              <a:gd name="connsiteX3" fmla="*/ 7682455 w 7682455"/>
              <a:gd name="connsiteY3" fmla="*/ 3794318 h 7588635"/>
              <a:gd name="connsiteX4" fmla="*/ 3841227 w 7682455"/>
              <a:gd name="connsiteY4" fmla="*/ 7588636 h 7588635"/>
              <a:gd name="connsiteX5" fmla="*/ -1 w 7682455"/>
              <a:gd name="connsiteY5" fmla="*/ 3794318 h 7588635"/>
              <a:gd name="connsiteX6" fmla="*/ 0 w 7682455"/>
              <a:gd name="connsiteY6" fmla="*/ 3794318 h 7588635"/>
              <a:gd name="connsiteX0" fmla="*/ 1 w 7719032"/>
              <a:gd name="connsiteY0" fmla="*/ 3794318 h 7595378"/>
              <a:gd name="connsiteX1" fmla="*/ 3841229 w 7719032"/>
              <a:gd name="connsiteY1" fmla="*/ 0 h 7595378"/>
              <a:gd name="connsiteX2" fmla="*/ 7682456 w 7719032"/>
              <a:gd name="connsiteY2" fmla="*/ 0 h 7595378"/>
              <a:gd name="connsiteX3" fmla="*/ 7719032 w 7719032"/>
              <a:gd name="connsiteY3" fmla="*/ 5714558 h 7595378"/>
              <a:gd name="connsiteX4" fmla="*/ 3841228 w 7719032"/>
              <a:gd name="connsiteY4" fmla="*/ 7588636 h 7595378"/>
              <a:gd name="connsiteX5" fmla="*/ 0 w 7719032"/>
              <a:gd name="connsiteY5" fmla="*/ 3794318 h 7595378"/>
              <a:gd name="connsiteX6" fmla="*/ 1 w 7719032"/>
              <a:gd name="connsiteY6" fmla="*/ 3794318 h 759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19032" h="7595378">
                <a:moveTo>
                  <a:pt x="1" y="3794318"/>
                </a:moveTo>
                <a:cubicBezTo>
                  <a:pt x="1" y="1698774"/>
                  <a:pt x="1719777" y="0"/>
                  <a:pt x="3841229" y="0"/>
                </a:cubicBezTo>
                <a:lnTo>
                  <a:pt x="7682456" y="0"/>
                </a:lnTo>
                <a:cubicBezTo>
                  <a:pt x="7682456" y="1264773"/>
                  <a:pt x="7719032" y="4449785"/>
                  <a:pt x="7719032" y="5714558"/>
                </a:cubicBezTo>
                <a:cubicBezTo>
                  <a:pt x="7719032" y="7810102"/>
                  <a:pt x="5962680" y="7588636"/>
                  <a:pt x="3841228" y="7588636"/>
                </a:cubicBezTo>
                <a:cubicBezTo>
                  <a:pt x="1719776" y="7588636"/>
                  <a:pt x="0" y="5889862"/>
                  <a:pt x="0" y="3794318"/>
                </a:cubicBezTo>
                <a:lnTo>
                  <a:pt x="1" y="3794318"/>
                </a:lnTo>
                <a:close/>
              </a:path>
            </a:pathLst>
          </a:cu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92D050"/>
              </a:solidFill>
              <a:effectLst/>
              <a:uLnTx/>
              <a:uFillTx/>
              <a:latin typeface="Calibri" panose="020F0502020204030204"/>
              <a:ea typeface="+mn-ea"/>
              <a:cs typeface="+mn-cs"/>
            </a:endParaRPr>
          </a:p>
        </p:txBody>
      </p:sp>
      <p:pic>
        <p:nvPicPr>
          <p:cNvPr id="3" name="Picture 2" descr="A city with a river running through it&#10;&#10;Description automatically generated with low confidence">
            <a:extLst>
              <a:ext uri="{FF2B5EF4-FFF2-40B4-BE49-F238E27FC236}">
                <a16:creationId xmlns:a16="http://schemas.microsoft.com/office/drawing/2014/main" id="{94CEBF55-76E6-4506-9CC1-0F69D1DA13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2086" y="-485192"/>
            <a:ext cx="9539344" cy="8350103"/>
          </a:xfrm>
          <a:prstGeom prst="ellipse">
            <a:avLst/>
          </a:prstGeom>
          <a:ln w="63500" cap="rnd">
            <a:noFill/>
          </a:ln>
          <a:effectLst>
            <a:outerShdw blurRad="381000" dist="292100" dir="5400000" sx="-80000" sy="-18000" rotWithShape="0">
              <a:srgbClr val="000000">
                <a:alpha val="22000"/>
              </a:srgbClr>
            </a:outerShdw>
          </a:effectLst>
        </p:spPr>
      </p:pic>
      <p:sp>
        <p:nvSpPr>
          <p:cNvPr id="8" name="Rectangle 7">
            <a:extLst>
              <a:ext uri="{FF2B5EF4-FFF2-40B4-BE49-F238E27FC236}">
                <a16:creationId xmlns:a16="http://schemas.microsoft.com/office/drawing/2014/main" id="{77810323-01D8-4392-BE77-72EBE9C0C980}"/>
              </a:ext>
            </a:extLst>
          </p:cNvPr>
          <p:cNvSpPr/>
          <p:nvPr/>
        </p:nvSpPr>
        <p:spPr>
          <a:xfrm>
            <a:off x="208337" y="833645"/>
            <a:ext cx="7668838" cy="1231106"/>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w="0">
                  <a:solidFill>
                    <a:prstClr val="white"/>
                  </a:solid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COURSE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a:ln w="0">
                  <a:solidFill>
                    <a:prstClr val="white"/>
                  </a:solid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INTEGRATED REPORTING</a:t>
            </a:r>
            <a:endParaRPr kumimoji="0" lang="en-US" sz="5400" b="0" i="0" u="none" strike="noStrike" kern="1200" cap="none" spc="0" normalizeH="0" baseline="0" noProof="0">
              <a:ln w="0">
                <a:solidFill>
                  <a:prstClr val="white"/>
                </a:solid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B20D8B35-2F24-437F-9FF8-41F1A3706620}"/>
              </a:ext>
            </a:extLst>
          </p:cNvPr>
          <p:cNvSpPr>
            <a:spLocks noChangeAspect="1"/>
          </p:cNvSpPr>
          <p:nvPr/>
        </p:nvSpPr>
        <p:spPr>
          <a:xfrm>
            <a:off x="0" y="4772025"/>
            <a:ext cx="7877175" cy="1514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Text, logo&#10;&#10;Description automatically generated">
            <a:extLst>
              <a:ext uri="{FF2B5EF4-FFF2-40B4-BE49-F238E27FC236}">
                <a16:creationId xmlns:a16="http://schemas.microsoft.com/office/drawing/2014/main" id="{503C7EC9-F23F-4507-8A98-156B988C6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480" y="4772525"/>
            <a:ext cx="3835680" cy="1364001"/>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F0B47A18-5B36-482E-8504-0A42F821A0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4080" y="5059325"/>
            <a:ext cx="4135684" cy="890499"/>
          </a:xfrm>
          <a:prstGeom prst="rect">
            <a:avLst/>
          </a:prstGeom>
        </p:spPr>
      </p:pic>
      <p:sp>
        <p:nvSpPr>
          <p:cNvPr id="2" name="Rectangle 1">
            <a:extLst>
              <a:ext uri="{FF2B5EF4-FFF2-40B4-BE49-F238E27FC236}">
                <a16:creationId xmlns:a16="http://schemas.microsoft.com/office/drawing/2014/main" id="{5489C6A4-7346-9344-FE21-B5055B1758FE}"/>
              </a:ext>
            </a:extLst>
          </p:cNvPr>
          <p:cNvSpPr/>
          <p:nvPr/>
        </p:nvSpPr>
        <p:spPr>
          <a:xfrm>
            <a:off x="8520545" y="4779817"/>
            <a:ext cx="3671455" cy="151014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dirty="0">
                <a:solidFill>
                  <a:schemeClr val="tx1"/>
                </a:solidFill>
                <a:latin typeface="+mj-lt"/>
              </a:rPr>
              <a:t>This material is dated </a:t>
            </a:r>
            <a:r>
              <a:rPr lang="en-US" sz="1000" b="1" dirty="0">
                <a:solidFill>
                  <a:schemeClr val="tx1"/>
                </a:solidFill>
                <a:latin typeface="+mj-lt"/>
              </a:rPr>
              <a:t>13-12-2023</a:t>
            </a:r>
            <a:r>
              <a:rPr lang="en-US" sz="1000" dirty="0">
                <a:solidFill>
                  <a:schemeClr val="tx1"/>
                </a:solidFill>
                <a:latin typeface="+mj-lt"/>
              </a:rPr>
              <a:t> and is licensed under Creative Commons ‘Attribution-</a:t>
            </a:r>
            <a:r>
              <a:rPr lang="en-US" sz="1000" dirty="0" err="1">
                <a:solidFill>
                  <a:schemeClr val="tx1"/>
                </a:solidFill>
                <a:latin typeface="+mj-lt"/>
              </a:rPr>
              <a:t>NonCommercial</a:t>
            </a:r>
            <a:r>
              <a:rPr lang="en-US" sz="1000" dirty="0">
                <a:solidFill>
                  <a:schemeClr val="tx1"/>
                </a:solidFill>
                <a:latin typeface="+mj-lt"/>
              </a:rPr>
              <a:t>-</a:t>
            </a:r>
            <a:r>
              <a:rPr lang="en-US" sz="1000" dirty="0" err="1">
                <a:solidFill>
                  <a:schemeClr val="tx1"/>
                </a:solidFill>
                <a:latin typeface="+mj-lt"/>
              </a:rPr>
              <a:t>ShareAlike</a:t>
            </a:r>
            <a:r>
              <a:rPr lang="en-US" sz="1000" dirty="0">
                <a:solidFill>
                  <a:schemeClr val="tx1"/>
                </a:solidFill>
                <a:latin typeface="+mj-lt"/>
              </a:rPr>
              <a:t> 4.0 International (</a:t>
            </a:r>
            <a:r>
              <a:rPr lang="en-US" sz="1000" dirty="0">
                <a:solidFill>
                  <a:schemeClr val="tx1"/>
                </a:solidFill>
                <a:latin typeface="+mj-lt"/>
                <a:hlinkClick r:id="rId5"/>
              </a:rPr>
              <a:t>CC BY-NC-SA 4.0</a:t>
            </a:r>
            <a:r>
              <a:rPr lang="en-US" sz="1000" dirty="0">
                <a:solidFill>
                  <a:schemeClr val="tx1"/>
                </a:solidFill>
                <a:latin typeface="+mj-lt"/>
              </a:rPr>
              <a:t>)</a:t>
            </a:r>
            <a:endParaRPr lang="nl-NL" sz="1000" dirty="0">
              <a:solidFill>
                <a:schemeClr val="tx1"/>
              </a:solidFill>
              <a:latin typeface="+mj-lt"/>
            </a:endParaRPr>
          </a:p>
        </p:txBody>
      </p:sp>
      <p:pic>
        <p:nvPicPr>
          <p:cNvPr id="7" name="Picture 6">
            <a:extLst>
              <a:ext uri="{FF2B5EF4-FFF2-40B4-BE49-F238E27FC236}">
                <a16:creationId xmlns:a16="http://schemas.microsoft.com/office/drawing/2014/main" id="{3877A309-B8F7-2AFE-7970-403FA525959D}"/>
              </a:ext>
            </a:extLst>
          </p:cNvPr>
          <p:cNvPicPr/>
          <p:nvPr/>
        </p:nvPicPr>
        <p:blipFill rotWithShape="1">
          <a:blip r:embed="rId6"/>
          <a:srcRect l="5010" r="5010"/>
          <a:stretch/>
        </p:blipFill>
        <p:spPr>
          <a:xfrm>
            <a:off x="8672944" y="5316486"/>
            <a:ext cx="3366655" cy="902999"/>
          </a:xfrm>
          <a:prstGeom prst="rect">
            <a:avLst/>
          </a:prstGeom>
        </p:spPr>
      </p:pic>
    </p:spTree>
    <p:extLst>
      <p:ext uri="{BB962C8B-B14F-4D97-AF65-F5344CB8AC3E}">
        <p14:creationId xmlns:p14="http://schemas.microsoft.com/office/powerpoint/2010/main" val="40149354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C68A70DE-1DD8-A74D-AA83-9C5D4F225E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241" y="408928"/>
            <a:ext cx="8865261" cy="6244158"/>
          </a:xfrm>
          <a:prstGeom prst="rect">
            <a:avLst/>
          </a:prstGeom>
        </p:spPr>
      </p:pic>
    </p:spTree>
    <p:extLst>
      <p:ext uri="{BB962C8B-B14F-4D97-AF65-F5344CB8AC3E}">
        <p14:creationId xmlns:p14="http://schemas.microsoft.com/office/powerpoint/2010/main" val="28415361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AC86191-4EAD-EC67-6D52-D548F3D57862}"/>
              </a:ext>
            </a:extLst>
          </p:cNvPr>
          <p:cNvPicPr>
            <a:picLocks noChangeAspect="1"/>
          </p:cNvPicPr>
          <p:nvPr/>
        </p:nvPicPr>
        <p:blipFill>
          <a:blip r:embed="rId3"/>
          <a:stretch>
            <a:fillRect/>
          </a:stretch>
        </p:blipFill>
        <p:spPr>
          <a:xfrm>
            <a:off x="523369" y="977015"/>
            <a:ext cx="10566130" cy="5401807"/>
          </a:xfrm>
          <a:prstGeom prst="rect">
            <a:avLst/>
          </a:prstGeom>
        </p:spPr>
      </p:pic>
    </p:spTree>
    <p:extLst>
      <p:ext uri="{BB962C8B-B14F-4D97-AF65-F5344CB8AC3E}">
        <p14:creationId xmlns:p14="http://schemas.microsoft.com/office/powerpoint/2010/main" val="2161149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pace supporting the Sustainable Development Goals">
            <a:extLst>
              <a:ext uri="{FF2B5EF4-FFF2-40B4-BE49-F238E27FC236}">
                <a16:creationId xmlns:a16="http://schemas.microsoft.com/office/drawing/2014/main" id="{F1171EBB-2E35-4C3C-88B8-97F6CF26C44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21387" y="-585656"/>
            <a:ext cx="9981293" cy="7712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3643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3E5898-0544-401F-7039-60826096A960}"/>
              </a:ext>
            </a:extLst>
          </p:cNvPr>
          <p:cNvSpPr>
            <a:spLocks noGrp="1"/>
          </p:cNvSpPr>
          <p:nvPr>
            <p:ph type="title"/>
          </p:nvPr>
        </p:nvSpPr>
        <p:spPr>
          <a:xfrm>
            <a:off x="3769415" y="367955"/>
            <a:ext cx="10515600" cy="2852737"/>
          </a:xfrm>
        </p:spPr>
        <p:txBody>
          <a:bodyPr/>
          <a:lstStyle/>
          <a:p>
            <a:r>
              <a:rPr lang="en-US" dirty="0"/>
              <a:t>PART 3</a:t>
            </a:r>
            <a:endParaRPr lang="nl-NL" dirty="0"/>
          </a:p>
        </p:txBody>
      </p:sp>
      <p:sp>
        <p:nvSpPr>
          <p:cNvPr id="4" name="Text Placeholder 3">
            <a:extLst>
              <a:ext uri="{FF2B5EF4-FFF2-40B4-BE49-F238E27FC236}">
                <a16:creationId xmlns:a16="http://schemas.microsoft.com/office/drawing/2014/main" id="{9C0EF25E-5174-2AF8-B538-2C449E08F0A3}"/>
              </a:ext>
            </a:extLst>
          </p:cNvPr>
          <p:cNvSpPr>
            <a:spLocks noGrp="1"/>
          </p:cNvSpPr>
          <p:nvPr>
            <p:ph type="body" idx="1"/>
          </p:nvPr>
        </p:nvSpPr>
        <p:spPr>
          <a:xfrm>
            <a:off x="3769415" y="3280811"/>
            <a:ext cx="10515600" cy="1500187"/>
          </a:xfrm>
        </p:spPr>
        <p:txBody>
          <a:bodyPr>
            <a:normAutofit/>
          </a:bodyPr>
          <a:lstStyle/>
          <a:p>
            <a:r>
              <a:rPr lang="en-US"/>
              <a:t>Trends and developments</a:t>
            </a:r>
          </a:p>
          <a:p>
            <a:r>
              <a:rPr lang="en-US"/>
              <a:t>Assurance</a:t>
            </a:r>
          </a:p>
        </p:txBody>
      </p:sp>
    </p:spTree>
    <p:extLst>
      <p:ext uri="{BB962C8B-B14F-4D97-AF65-F5344CB8AC3E}">
        <p14:creationId xmlns:p14="http://schemas.microsoft.com/office/powerpoint/2010/main" val="37902855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57128"/>
            <a:ext cx="10515600" cy="1325563"/>
          </a:xfrm>
        </p:spPr>
        <p:txBody>
          <a:bodyPr/>
          <a:lstStyle/>
          <a:p>
            <a:r>
              <a:rPr lang="en-US" sz="3600"/>
              <a:t>From compliance to impact</a:t>
            </a:r>
            <a:br>
              <a:rPr lang="en-US" sz="3600"/>
            </a:br>
            <a:r>
              <a:rPr lang="en-US" sz="3600"/>
              <a:t>From ‘doing no harm’ to ‘doing good’</a:t>
            </a:r>
          </a:p>
        </p:txBody>
      </p:sp>
      <p:cxnSp>
        <p:nvCxnSpPr>
          <p:cNvPr id="4" name="Rechte verbindingslijn met pijl 3">
            <a:extLst>
              <a:ext uri="{FF2B5EF4-FFF2-40B4-BE49-F238E27FC236}">
                <a16:creationId xmlns:a16="http://schemas.microsoft.com/office/drawing/2014/main" id="{CE739153-91E2-DF42-918D-8007A93563AE}"/>
              </a:ext>
            </a:extLst>
          </p:cNvPr>
          <p:cNvCxnSpPr>
            <a:cxnSpLocks/>
          </p:cNvCxnSpPr>
          <p:nvPr/>
        </p:nvCxnSpPr>
        <p:spPr>
          <a:xfrm flipV="1">
            <a:off x="5502579" y="2423532"/>
            <a:ext cx="0" cy="3145406"/>
          </a:xfrm>
          <a:prstGeom prst="straightConnector1">
            <a:avLst/>
          </a:prstGeom>
          <a:ln>
            <a:solidFill>
              <a:schemeClr val="tx1">
                <a:lumMod val="90000"/>
                <a:lumOff val="10000"/>
              </a:schemeClr>
            </a:solidFill>
            <a:tailEnd type="triangle"/>
          </a:ln>
        </p:spPr>
        <p:style>
          <a:lnRef idx="3">
            <a:schemeClr val="accent2"/>
          </a:lnRef>
          <a:fillRef idx="0">
            <a:schemeClr val="accent2"/>
          </a:fillRef>
          <a:effectRef idx="2">
            <a:schemeClr val="accent2"/>
          </a:effectRef>
          <a:fontRef idx="minor">
            <a:schemeClr val="tx1"/>
          </a:fontRef>
        </p:style>
      </p:cxnSp>
      <p:sp>
        <p:nvSpPr>
          <p:cNvPr id="7" name="Title 1">
            <a:extLst>
              <a:ext uri="{FF2B5EF4-FFF2-40B4-BE49-F238E27FC236}">
                <a16:creationId xmlns:a16="http://schemas.microsoft.com/office/drawing/2014/main" id="{FEF74091-1CF2-5144-A6E8-51707F9A8A62}"/>
              </a:ext>
            </a:extLst>
          </p:cNvPr>
          <p:cNvSpPr txBox="1">
            <a:spLocks/>
          </p:cNvSpPr>
          <p:nvPr/>
        </p:nvSpPr>
        <p:spPr>
          <a:xfrm>
            <a:off x="5624328" y="2049444"/>
            <a:ext cx="8172000" cy="828000"/>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2800" b="0" i="0" kern="1200">
                <a:solidFill>
                  <a:srgbClr val="2DCCD3"/>
                </a:solidFill>
                <a:latin typeface="+mj-lt"/>
                <a:ea typeface="+mj-ea"/>
                <a:cs typeface="Museo Sans 700"/>
              </a:defRPr>
            </a:lvl1pPr>
          </a:lstStyle>
          <a:p>
            <a:pPr>
              <a:defRPr/>
            </a:pPr>
            <a:br>
              <a:rPr lang="en-US" sz="2400" b="1" i="1">
                <a:solidFill>
                  <a:schemeClr val="tx1">
                    <a:lumMod val="90000"/>
                    <a:lumOff val="10000"/>
                  </a:schemeClr>
                </a:solidFill>
                <a:latin typeface="+mn-lt"/>
              </a:rPr>
            </a:br>
            <a:r>
              <a:rPr lang="en-US" sz="2400" b="1" i="1">
                <a:solidFill>
                  <a:schemeClr val="tx1">
                    <a:lumMod val="90000"/>
                    <a:lumOff val="10000"/>
                  </a:schemeClr>
                </a:solidFill>
                <a:latin typeface="+mn-lt"/>
              </a:rPr>
              <a:t>Do good</a:t>
            </a:r>
          </a:p>
        </p:txBody>
      </p:sp>
      <p:sp>
        <p:nvSpPr>
          <p:cNvPr id="8" name="Title 1">
            <a:extLst>
              <a:ext uri="{FF2B5EF4-FFF2-40B4-BE49-F238E27FC236}">
                <a16:creationId xmlns:a16="http://schemas.microsoft.com/office/drawing/2014/main" id="{59E16924-3CBB-8F48-8175-B883434083E5}"/>
              </a:ext>
            </a:extLst>
          </p:cNvPr>
          <p:cNvSpPr txBox="1">
            <a:spLocks/>
          </p:cNvSpPr>
          <p:nvPr/>
        </p:nvSpPr>
        <p:spPr>
          <a:xfrm>
            <a:off x="5624328" y="4775309"/>
            <a:ext cx="8172000" cy="828000"/>
          </a:xfrm>
          <a:prstGeom prst="rect">
            <a:avLst/>
          </a:prstGeom>
        </p:spPr>
        <p:txBody>
          <a:bodyPr vert="horz" lIns="0" tIns="0" rIns="0" bIns="0" rtlCol="0" anchor="t" anchorCtr="0">
            <a:noAutofit/>
          </a:bodyPr>
          <a:lstStyle>
            <a:lvl1pPr algn="l" defTabSz="457200" rtl="0" eaLnBrk="1" latinLnBrk="0" hangingPunct="1">
              <a:lnSpc>
                <a:spcPts val="3200"/>
              </a:lnSpc>
              <a:spcBef>
                <a:spcPct val="0"/>
              </a:spcBef>
              <a:buNone/>
              <a:defRPr sz="2800" b="0" i="0" kern="1200">
                <a:solidFill>
                  <a:srgbClr val="2DCCD3"/>
                </a:solidFill>
                <a:latin typeface="+mj-lt"/>
                <a:ea typeface="+mj-ea"/>
                <a:cs typeface="Museo Sans 700"/>
              </a:defRPr>
            </a:lvl1pPr>
          </a:lstStyle>
          <a:p>
            <a:pPr>
              <a:defRPr/>
            </a:pPr>
            <a:br>
              <a:rPr lang="en-US" sz="2400" b="1" i="1">
                <a:solidFill>
                  <a:schemeClr val="tx1">
                    <a:lumMod val="90000"/>
                    <a:lumOff val="10000"/>
                  </a:schemeClr>
                </a:solidFill>
                <a:latin typeface="+mn-lt"/>
              </a:rPr>
            </a:br>
            <a:r>
              <a:rPr lang="en-US" sz="2400" b="1" i="1">
                <a:solidFill>
                  <a:schemeClr val="tx1">
                    <a:lumMod val="90000"/>
                    <a:lumOff val="10000"/>
                  </a:schemeClr>
                </a:solidFill>
                <a:latin typeface="+mn-lt"/>
              </a:rPr>
              <a:t>Do no harm</a:t>
            </a:r>
          </a:p>
        </p:txBody>
      </p:sp>
      <p:sp>
        <p:nvSpPr>
          <p:cNvPr id="3" name="TextBox 2">
            <a:extLst>
              <a:ext uri="{FF2B5EF4-FFF2-40B4-BE49-F238E27FC236}">
                <a16:creationId xmlns:a16="http://schemas.microsoft.com/office/drawing/2014/main" id="{C12D1ADA-1143-FCF9-23CA-5C262C14F3EF}"/>
              </a:ext>
            </a:extLst>
          </p:cNvPr>
          <p:cNvSpPr txBox="1"/>
          <p:nvPr/>
        </p:nvSpPr>
        <p:spPr>
          <a:xfrm>
            <a:off x="660503" y="5706911"/>
            <a:ext cx="1955985" cy="261610"/>
          </a:xfrm>
          <a:prstGeom prst="rect">
            <a:avLst/>
          </a:prstGeom>
          <a:noFill/>
        </p:spPr>
        <p:txBody>
          <a:bodyPr wrap="none" lIns="91440" tIns="45720" rIns="91440" bIns="45720" rtlCol="0" anchor="t">
            <a:spAutoFit/>
          </a:bodyPr>
          <a:lstStyle/>
          <a:p>
            <a:r>
              <a:rPr lang="en-US" sz="1100" dirty="0">
                <a:solidFill>
                  <a:schemeClr val="tx1">
                    <a:lumMod val="50000"/>
                    <a:lumOff val="50000"/>
                  </a:schemeClr>
                </a:solidFill>
                <a:latin typeface="Calibri Light"/>
                <a:cs typeface="Calibri Light"/>
              </a:rPr>
              <a:t>Source: Impact Centre Erasmus</a:t>
            </a:r>
          </a:p>
        </p:txBody>
      </p:sp>
      <p:graphicFrame>
        <p:nvGraphicFramePr>
          <p:cNvPr id="11" name="Diagram 10">
            <a:extLst>
              <a:ext uri="{FF2B5EF4-FFF2-40B4-BE49-F238E27FC236}">
                <a16:creationId xmlns:a16="http://schemas.microsoft.com/office/drawing/2014/main" id="{4B4D7A8B-9FD4-F541-ED79-F13D7A3EB56C}"/>
              </a:ext>
            </a:extLst>
          </p:cNvPr>
          <p:cNvGraphicFramePr/>
          <p:nvPr>
            <p:extLst>
              <p:ext uri="{D42A27DB-BD31-4B8C-83A1-F6EECF244321}">
                <p14:modId xmlns:p14="http://schemas.microsoft.com/office/powerpoint/2010/main" val="1269757171"/>
              </p:ext>
            </p:extLst>
          </p:nvPr>
        </p:nvGraphicFramePr>
        <p:xfrm>
          <a:off x="660503" y="2186293"/>
          <a:ext cx="4672648" cy="34170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543575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E718850A-422F-2CAC-3FED-F427B2E78365}"/>
              </a:ext>
            </a:extLst>
          </p:cNvPr>
          <p:cNvSpPr>
            <a:spLocks noGrp="1"/>
          </p:cNvSpPr>
          <p:nvPr>
            <p:ph type="body" sz="half" idx="2"/>
          </p:nvPr>
        </p:nvSpPr>
        <p:spPr>
          <a:xfrm>
            <a:off x="891159" y="2588231"/>
            <a:ext cx="3932237" cy="3811588"/>
          </a:xfrm>
        </p:spPr>
        <p:txBody>
          <a:bodyPr vert="horz" lIns="91440" tIns="45720" rIns="91440" bIns="45720" rtlCol="0" anchor="t">
            <a:normAutofit/>
          </a:bodyPr>
          <a:lstStyle/>
          <a:p>
            <a:r>
              <a:rPr lang="nl-NL" sz="3200" b="1">
                <a:latin typeface="Calibri Light"/>
                <a:cs typeface="Calibri Light"/>
              </a:rPr>
              <a:t>How do we match </a:t>
            </a:r>
            <a:r>
              <a:rPr lang="nl-NL" sz="3200" b="1" err="1">
                <a:latin typeface="Calibri Light"/>
                <a:cs typeface="Calibri Light"/>
              </a:rPr>
              <a:t>the</a:t>
            </a:r>
            <a:r>
              <a:rPr lang="nl-NL" sz="3200" b="1">
                <a:latin typeface="Calibri Light"/>
                <a:cs typeface="Calibri Light"/>
              </a:rPr>
              <a:t> mission </a:t>
            </a:r>
            <a:r>
              <a:rPr lang="nl-NL" sz="3200" b="1" err="1">
                <a:latin typeface="Calibri Light"/>
                <a:cs typeface="Calibri Light"/>
              </a:rPr>
              <a:t>to</a:t>
            </a:r>
            <a:r>
              <a:rPr lang="nl-NL" sz="3200" b="1">
                <a:latin typeface="Calibri Light"/>
                <a:cs typeface="Calibri Light"/>
              </a:rPr>
              <a:t> </a:t>
            </a:r>
            <a:r>
              <a:rPr lang="nl-NL" sz="3200" b="1" err="1">
                <a:latin typeface="Calibri Light"/>
                <a:cs typeface="Calibri Light"/>
              </a:rPr>
              <a:t>the</a:t>
            </a:r>
            <a:r>
              <a:rPr lang="nl-NL" sz="3200" b="1">
                <a:latin typeface="Calibri Light"/>
                <a:cs typeface="Calibri Light"/>
              </a:rPr>
              <a:t> </a:t>
            </a:r>
            <a:r>
              <a:rPr lang="nl-NL" sz="3200" b="1" err="1">
                <a:latin typeface="Calibri Light"/>
                <a:cs typeface="Calibri Light"/>
              </a:rPr>
              <a:t>activities</a:t>
            </a:r>
            <a:r>
              <a:rPr lang="nl-NL" sz="3200" b="1">
                <a:latin typeface="Calibri Light"/>
                <a:cs typeface="Calibri Light"/>
              </a:rPr>
              <a:t>? </a:t>
            </a:r>
          </a:p>
        </p:txBody>
      </p:sp>
      <p:pic>
        <p:nvPicPr>
          <p:cNvPr id="6" name="Afbeelding 4">
            <a:extLst>
              <a:ext uri="{FF2B5EF4-FFF2-40B4-BE49-F238E27FC236}">
                <a16:creationId xmlns:a16="http://schemas.microsoft.com/office/drawing/2014/main" id="{42601FEC-4CF8-73C8-5B38-7246C5F73111}"/>
              </a:ext>
            </a:extLst>
          </p:cNvPr>
          <p:cNvPicPr>
            <a:picLocks noChangeAspect="1"/>
          </p:cNvPicPr>
          <p:nvPr/>
        </p:nvPicPr>
        <p:blipFill rotWithShape="1">
          <a:blip r:embed="rId2"/>
          <a:srcRect b="472"/>
          <a:stretch/>
        </p:blipFill>
        <p:spPr>
          <a:xfrm>
            <a:off x="7736663" y="1716375"/>
            <a:ext cx="2851420" cy="3417017"/>
          </a:xfrm>
          <a:prstGeom prst="rect">
            <a:avLst/>
          </a:prstGeom>
          <a:ln w="19050">
            <a:solidFill>
              <a:schemeClr val="tx1">
                <a:lumMod val="90000"/>
                <a:lumOff val="1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98225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C43A2-140B-297E-CDDB-8853FF4931AE}"/>
              </a:ext>
            </a:extLst>
          </p:cNvPr>
          <p:cNvSpPr>
            <a:spLocks noGrp="1"/>
          </p:cNvSpPr>
          <p:nvPr>
            <p:ph type="title" idx="4294967295"/>
          </p:nvPr>
        </p:nvSpPr>
        <p:spPr>
          <a:xfrm>
            <a:off x="595622" y="353319"/>
            <a:ext cx="10515600" cy="1325563"/>
          </a:xfrm>
        </p:spPr>
        <p:txBody>
          <a:bodyPr/>
          <a:lstStyle/>
          <a:p>
            <a:r>
              <a:rPr lang="en-US" dirty="0"/>
              <a:t>Greenwashing claims now prosecuted </a:t>
            </a:r>
            <a:endParaRPr lang="nl-NL" dirty="0"/>
          </a:p>
        </p:txBody>
      </p:sp>
      <p:pic>
        <p:nvPicPr>
          <p:cNvPr id="5" name="Content Placeholder 4" descr="Graphical user interface, website&#10;&#10;Description automatically generated">
            <a:extLst>
              <a:ext uri="{FF2B5EF4-FFF2-40B4-BE49-F238E27FC236}">
                <a16:creationId xmlns:a16="http://schemas.microsoft.com/office/drawing/2014/main" id="{86196283-63D3-13C4-3440-DED959C35D0D}"/>
              </a:ext>
            </a:extLst>
          </p:cNvPr>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l="2261" t="13280" r="3067" b="7515"/>
          <a:stretch/>
        </p:blipFill>
        <p:spPr>
          <a:xfrm>
            <a:off x="595622" y="1345507"/>
            <a:ext cx="10515600" cy="4983162"/>
          </a:xfrm>
          <a:prstGeom prst="rect">
            <a:avLst/>
          </a:prstGeom>
        </p:spPr>
      </p:pic>
      <p:sp>
        <p:nvSpPr>
          <p:cNvPr id="6" name="Rectangle 5">
            <a:extLst>
              <a:ext uri="{FF2B5EF4-FFF2-40B4-BE49-F238E27FC236}">
                <a16:creationId xmlns:a16="http://schemas.microsoft.com/office/drawing/2014/main" id="{E289B4AD-525F-C23B-BC41-652EC834DF46}"/>
              </a:ext>
            </a:extLst>
          </p:cNvPr>
          <p:cNvSpPr/>
          <p:nvPr/>
        </p:nvSpPr>
        <p:spPr>
          <a:xfrm>
            <a:off x="9171543" y="6176270"/>
            <a:ext cx="2237549" cy="3284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100" dirty="0">
                <a:solidFill>
                  <a:schemeClr val="tx1">
                    <a:lumMod val="50000"/>
                    <a:lumOff val="50000"/>
                  </a:schemeClr>
                </a:solidFill>
                <a:latin typeface="Calibri Light"/>
                <a:cs typeface="Calibri Light"/>
              </a:rPr>
              <a:t>Source: r3.0 presentation (2022)</a:t>
            </a:r>
            <a:endParaRPr lang="nl-NL" sz="1100" dirty="0">
              <a:solidFill>
                <a:schemeClr val="tx1">
                  <a:lumMod val="50000"/>
                  <a:lumOff val="50000"/>
                </a:schemeClr>
              </a:solidFill>
              <a:latin typeface="Calibri Light"/>
              <a:cs typeface="Calibri Light"/>
            </a:endParaRPr>
          </a:p>
        </p:txBody>
      </p:sp>
    </p:spTree>
    <p:extLst>
      <p:ext uri="{BB962C8B-B14F-4D97-AF65-F5344CB8AC3E}">
        <p14:creationId xmlns:p14="http://schemas.microsoft.com/office/powerpoint/2010/main" val="26027533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AB2A57-45BA-B93F-4B18-F9D15C01639D}"/>
              </a:ext>
            </a:extLst>
          </p:cNvPr>
          <p:cNvPicPr>
            <a:picLocks noChangeAspect="1"/>
          </p:cNvPicPr>
          <p:nvPr/>
        </p:nvPicPr>
        <p:blipFill>
          <a:blip r:embed="rId3"/>
          <a:stretch>
            <a:fillRect/>
          </a:stretch>
        </p:blipFill>
        <p:spPr>
          <a:xfrm>
            <a:off x="0" y="0"/>
            <a:ext cx="8104909" cy="6858000"/>
          </a:xfrm>
          <a:prstGeom prst="rect">
            <a:avLst/>
          </a:prstGeom>
        </p:spPr>
      </p:pic>
    </p:spTree>
    <p:extLst>
      <p:ext uri="{BB962C8B-B14F-4D97-AF65-F5344CB8AC3E}">
        <p14:creationId xmlns:p14="http://schemas.microsoft.com/office/powerpoint/2010/main" val="24101207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3B912A-032C-E2D4-40BB-17FFAC69559F}"/>
              </a:ext>
            </a:extLst>
          </p:cNvPr>
          <p:cNvPicPr>
            <a:picLocks noChangeAspect="1"/>
          </p:cNvPicPr>
          <p:nvPr/>
        </p:nvPicPr>
        <p:blipFill>
          <a:blip r:embed="rId3"/>
          <a:stretch>
            <a:fillRect/>
          </a:stretch>
        </p:blipFill>
        <p:spPr>
          <a:xfrm>
            <a:off x="1537651" y="1804761"/>
            <a:ext cx="9116697" cy="3248478"/>
          </a:xfrm>
          <a:prstGeom prst="rect">
            <a:avLst/>
          </a:prstGeom>
        </p:spPr>
      </p:pic>
    </p:spTree>
    <p:extLst>
      <p:ext uri="{BB962C8B-B14F-4D97-AF65-F5344CB8AC3E}">
        <p14:creationId xmlns:p14="http://schemas.microsoft.com/office/powerpoint/2010/main" val="5582988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2A507-452A-7A44-EEBA-E441ECE6EE00}"/>
              </a:ext>
            </a:extLst>
          </p:cNvPr>
          <p:cNvSpPr>
            <a:spLocks noGrp="1"/>
          </p:cNvSpPr>
          <p:nvPr>
            <p:ph type="title"/>
          </p:nvPr>
        </p:nvSpPr>
        <p:spPr>
          <a:xfrm>
            <a:off x="849040" y="698223"/>
            <a:ext cx="10515600" cy="1325563"/>
          </a:xfrm>
        </p:spPr>
        <p:txBody>
          <a:bodyPr/>
          <a:lstStyle/>
          <a:p>
            <a:r>
              <a:rPr lang="en-US" b="1" dirty="0"/>
              <a:t>EU-Initiative on substantiating green claims</a:t>
            </a:r>
            <a:endParaRPr lang="nl-NL" b="1" dirty="0"/>
          </a:p>
        </p:txBody>
      </p:sp>
      <p:sp>
        <p:nvSpPr>
          <p:cNvPr id="3" name="Content Placeholder 2">
            <a:extLst>
              <a:ext uri="{FF2B5EF4-FFF2-40B4-BE49-F238E27FC236}">
                <a16:creationId xmlns:a16="http://schemas.microsoft.com/office/drawing/2014/main" id="{D58E943F-B50F-343F-957C-43905CCD5C7D}"/>
              </a:ext>
            </a:extLst>
          </p:cNvPr>
          <p:cNvSpPr>
            <a:spLocks noGrp="1"/>
          </p:cNvSpPr>
          <p:nvPr>
            <p:ph sz="half" idx="4294967295"/>
          </p:nvPr>
        </p:nvSpPr>
        <p:spPr>
          <a:xfrm>
            <a:off x="849040" y="1690688"/>
            <a:ext cx="6434138" cy="4351338"/>
          </a:xfrm>
        </p:spPr>
        <p:txBody>
          <a:bodyPr vert="horz" lIns="91440" tIns="45720" rIns="91440" bIns="45720" rtlCol="0" anchor="t">
            <a:normAutofit fontScale="92500" lnSpcReduction="20000"/>
          </a:bodyPr>
          <a:lstStyle/>
          <a:p>
            <a:r>
              <a:rPr lang="en-US" dirty="0">
                <a:latin typeface="Calibri Light"/>
                <a:cs typeface="Calibri Light"/>
              </a:rPr>
              <a:t>The European Green Deal states </a:t>
            </a:r>
          </a:p>
          <a:p>
            <a:pPr lvl="1"/>
            <a:r>
              <a:rPr lang="en-US" dirty="0">
                <a:latin typeface="Calibri Light"/>
                <a:cs typeface="Calibri Light"/>
              </a:rPr>
              <a:t>“</a:t>
            </a:r>
            <a:r>
              <a:rPr lang="en-US" i="1" dirty="0">
                <a:latin typeface="Calibri Light"/>
                <a:cs typeface="Calibri Light"/>
              </a:rPr>
              <a:t>Companies making ‘green claims’ should substantiate these against a standard methodology to assess their impact on the environment</a:t>
            </a:r>
            <a:r>
              <a:rPr lang="en-US" dirty="0">
                <a:latin typeface="Calibri Light"/>
                <a:cs typeface="Calibri Light"/>
              </a:rPr>
              <a:t>”.</a:t>
            </a:r>
          </a:p>
          <a:p>
            <a:r>
              <a:rPr lang="en-US" dirty="0">
                <a:latin typeface="Calibri Light"/>
                <a:cs typeface="Calibri Light"/>
              </a:rPr>
              <a:t>The 2020 Circular Economy action plan commits that </a:t>
            </a:r>
          </a:p>
          <a:p>
            <a:pPr lvl="1"/>
            <a:r>
              <a:rPr lang="en-US" dirty="0">
                <a:latin typeface="Calibri Light"/>
                <a:cs typeface="Calibri Light"/>
              </a:rPr>
              <a:t>“</a:t>
            </a:r>
            <a:r>
              <a:rPr lang="en-US" i="1" dirty="0">
                <a:latin typeface="Calibri Light"/>
                <a:cs typeface="Calibri Light"/>
              </a:rPr>
              <a:t>the Commission will also propose that companies substantiate their environmental claims using Product and </a:t>
            </a:r>
            <a:r>
              <a:rPr lang="en-US" i="1" dirty="0" err="1">
                <a:latin typeface="Calibri Light"/>
                <a:cs typeface="Calibri Light"/>
              </a:rPr>
              <a:t>Organisation</a:t>
            </a:r>
            <a:r>
              <a:rPr lang="en-US" i="1" dirty="0">
                <a:latin typeface="Calibri Light"/>
                <a:cs typeface="Calibri Light"/>
              </a:rPr>
              <a:t> Environmental Footprint methods.”</a:t>
            </a:r>
          </a:p>
          <a:p>
            <a:r>
              <a:rPr lang="en-US" dirty="0">
                <a:latin typeface="Calibri Light"/>
                <a:cs typeface="Calibri Light"/>
              </a:rPr>
              <a:t>It is important that claims on the environmental performance of companies and products are </a:t>
            </a:r>
            <a:r>
              <a:rPr lang="en-US" b="1" u="sng" dirty="0">
                <a:latin typeface="Calibri Light"/>
                <a:cs typeface="Calibri Light"/>
              </a:rPr>
              <a:t>reliable</a:t>
            </a:r>
            <a:r>
              <a:rPr lang="en-US" dirty="0">
                <a:latin typeface="Calibri Light"/>
                <a:cs typeface="Calibri Light"/>
              </a:rPr>
              <a:t>, </a:t>
            </a:r>
            <a:r>
              <a:rPr lang="en-US" b="1" u="sng" dirty="0">
                <a:latin typeface="Calibri Light"/>
                <a:cs typeface="Calibri Light"/>
              </a:rPr>
              <a:t>comparable</a:t>
            </a:r>
            <a:r>
              <a:rPr lang="en-US" dirty="0">
                <a:latin typeface="Calibri Light"/>
                <a:cs typeface="Calibri Light"/>
              </a:rPr>
              <a:t> and </a:t>
            </a:r>
            <a:r>
              <a:rPr lang="en-US" b="1" u="sng" dirty="0">
                <a:latin typeface="Calibri Light"/>
                <a:cs typeface="Calibri Light"/>
              </a:rPr>
              <a:t>verifiable</a:t>
            </a:r>
            <a:r>
              <a:rPr lang="en-US" dirty="0">
                <a:latin typeface="Calibri Light"/>
                <a:cs typeface="Calibri Light"/>
              </a:rPr>
              <a:t> across the EU.</a:t>
            </a:r>
          </a:p>
        </p:txBody>
      </p:sp>
      <p:sp>
        <p:nvSpPr>
          <p:cNvPr id="4" name="Rectangle 3">
            <a:extLst>
              <a:ext uri="{FF2B5EF4-FFF2-40B4-BE49-F238E27FC236}">
                <a16:creationId xmlns:a16="http://schemas.microsoft.com/office/drawing/2014/main" id="{2D15DB9E-15C6-2B29-9ED4-797586A53FD9}"/>
              </a:ext>
            </a:extLst>
          </p:cNvPr>
          <p:cNvSpPr/>
          <p:nvPr/>
        </p:nvSpPr>
        <p:spPr>
          <a:xfrm rot="156905">
            <a:off x="7136532" y="2130530"/>
            <a:ext cx="4763234" cy="3687968"/>
          </a:xfrm>
          <a:prstGeom prst="rect">
            <a:avLst/>
          </a:prstGeom>
          <a:solidFill>
            <a:schemeClr val="accent2">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rPr>
              <a:t>Today it is difficult for consumers, companies and other market actors to make sense of the many environmental labels and initiatives on the environmental performance of products and companies. There are more than 200 environmental labels active in the EU, and more than 450 active worldwide; there are more than 80 widely used reporting initiatives and methods for carbon emissions only. Some of these methods and initiatives are reliable, some not; they are variable in the issues they cover.</a:t>
            </a:r>
          </a:p>
          <a:p>
            <a:pPr algn="ctr"/>
            <a:r>
              <a:rPr lang="en-US" sz="1600" dirty="0">
                <a:solidFill>
                  <a:schemeClr val="tx1"/>
                </a:solidFill>
              </a:rPr>
              <a:t>– </a:t>
            </a:r>
            <a:r>
              <a:rPr lang="en-US" sz="1600" dirty="0">
                <a:solidFill>
                  <a:schemeClr val="tx1"/>
                </a:solidFill>
                <a:latin typeface="Calibri Light"/>
                <a:cs typeface="Calibri Light"/>
              </a:rPr>
              <a:t>EU website on the new </a:t>
            </a:r>
            <a:r>
              <a:rPr lang="en-US" sz="1600" dirty="0" err="1">
                <a:solidFill>
                  <a:schemeClr val="tx1"/>
                </a:solidFill>
                <a:latin typeface="Calibri Light"/>
                <a:cs typeface="Calibri Light"/>
              </a:rPr>
              <a:t>initiave</a:t>
            </a:r>
            <a:r>
              <a:rPr lang="en-US" sz="1600" dirty="0">
                <a:solidFill>
                  <a:schemeClr val="tx1"/>
                </a:solidFill>
                <a:latin typeface="Calibri Light"/>
                <a:cs typeface="Calibri Light"/>
              </a:rPr>
              <a:t> </a:t>
            </a:r>
          </a:p>
        </p:txBody>
      </p:sp>
      <p:sp>
        <p:nvSpPr>
          <p:cNvPr id="5" name="Rectangle 4">
            <a:extLst>
              <a:ext uri="{FF2B5EF4-FFF2-40B4-BE49-F238E27FC236}">
                <a16:creationId xmlns:a16="http://schemas.microsoft.com/office/drawing/2014/main" id="{0F100344-BBE4-3BC3-09F9-B8E60EEFF185}"/>
              </a:ext>
            </a:extLst>
          </p:cNvPr>
          <p:cNvSpPr/>
          <p:nvPr/>
        </p:nvSpPr>
        <p:spPr>
          <a:xfrm>
            <a:off x="7054878" y="2023786"/>
            <a:ext cx="592601" cy="6995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accent2"/>
                </a:solidFill>
                <a:latin typeface="Aparajita" panose="020B0502040204020203" pitchFamily="18" charset="0"/>
                <a:cs typeface="Aparajita" panose="020B0502040204020203" pitchFamily="18" charset="0"/>
              </a:rPr>
              <a:t>“</a:t>
            </a:r>
            <a:endParaRPr lang="nl-NL" sz="5400" dirty="0">
              <a:solidFill>
                <a:schemeClr val="accent2"/>
              </a:solidFill>
              <a:latin typeface="Aparajita" panose="020B0502040204020203" pitchFamily="18" charset="0"/>
              <a:cs typeface="Aparajita" panose="020B0502040204020203" pitchFamily="18" charset="0"/>
            </a:endParaRPr>
          </a:p>
        </p:txBody>
      </p:sp>
    </p:spTree>
    <p:extLst>
      <p:ext uri="{BB962C8B-B14F-4D97-AF65-F5344CB8AC3E}">
        <p14:creationId xmlns:p14="http://schemas.microsoft.com/office/powerpoint/2010/main" val="4027821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E3185F-D507-4F62-A64B-65DE0F30F7EE}"/>
              </a:ext>
            </a:extLst>
          </p:cNvPr>
          <p:cNvSpPr>
            <a:spLocks noChangeAspect="1"/>
          </p:cNvSpPr>
          <p:nvPr/>
        </p:nvSpPr>
        <p:spPr>
          <a:xfrm>
            <a:off x="-1" y="0"/>
            <a:ext cx="9906001" cy="6858000"/>
          </a:xfrm>
          <a:prstGeom prst="rect">
            <a:avLst/>
          </a:prstGeom>
          <a:solidFill>
            <a:srgbClr val="F58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ardrop 6">
            <a:extLst>
              <a:ext uri="{FF2B5EF4-FFF2-40B4-BE49-F238E27FC236}">
                <a16:creationId xmlns:a16="http://schemas.microsoft.com/office/drawing/2014/main" id="{30CE2227-BBF6-46B6-AF40-B083A46A4DAC}"/>
              </a:ext>
            </a:extLst>
          </p:cNvPr>
          <p:cNvSpPr>
            <a:spLocks noChangeAspect="1"/>
          </p:cNvSpPr>
          <p:nvPr/>
        </p:nvSpPr>
        <p:spPr>
          <a:xfrm>
            <a:off x="2929183" y="-178420"/>
            <a:ext cx="8118695" cy="7805854"/>
          </a:xfrm>
          <a:custGeom>
            <a:avLst/>
            <a:gdLst>
              <a:gd name="connsiteX0" fmla="*/ 0 w 7682455"/>
              <a:gd name="connsiteY0" fmla="*/ 3794318 h 7588635"/>
              <a:gd name="connsiteX1" fmla="*/ 3841228 w 7682455"/>
              <a:gd name="connsiteY1" fmla="*/ 0 h 7588635"/>
              <a:gd name="connsiteX2" fmla="*/ 7682455 w 7682455"/>
              <a:gd name="connsiteY2" fmla="*/ 0 h 7588635"/>
              <a:gd name="connsiteX3" fmla="*/ 7682455 w 7682455"/>
              <a:gd name="connsiteY3" fmla="*/ 3794318 h 7588635"/>
              <a:gd name="connsiteX4" fmla="*/ 3841227 w 7682455"/>
              <a:gd name="connsiteY4" fmla="*/ 7588636 h 7588635"/>
              <a:gd name="connsiteX5" fmla="*/ -1 w 7682455"/>
              <a:gd name="connsiteY5" fmla="*/ 3794318 h 7588635"/>
              <a:gd name="connsiteX6" fmla="*/ 0 w 7682455"/>
              <a:gd name="connsiteY6" fmla="*/ 3794318 h 7588635"/>
              <a:gd name="connsiteX0" fmla="*/ 1 w 7719032"/>
              <a:gd name="connsiteY0" fmla="*/ 3794318 h 7595378"/>
              <a:gd name="connsiteX1" fmla="*/ 3841229 w 7719032"/>
              <a:gd name="connsiteY1" fmla="*/ 0 h 7595378"/>
              <a:gd name="connsiteX2" fmla="*/ 7682456 w 7719032"/>
              <a:gd name="connsiteY2" fmla="*/ 0 h 7595378"/>
              <a:gd name="connsiteX3" fmla="*/ 7719032 w 7719032"/>
              <a:gd name="connsiteY3" fmla="*/ 5714558 h 7595378"/>
              <a:gd name="connsiteX4" fmla="*/ 3841228 w 7719032"/>
              <a:gd name="connsiteY4" fmla="*/ 7588636 h 7595378"/>
              <a:gd name="connsiteX5" fmla="*/ 0 w 7719032"/>
              <a:gd name="connsiteY5" fmla="*/ 3794318 h 7595378"/>
              <a:gd name="connsiteX6" fmla="*/ 1 w 7719032"/>
              <a:gd name="connsiteY6" fmla="*/ 3794318 h 759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19032" h="7595378">
                <a:moveTo>
                  <a:pt x="1" y="3794318"/>
                </a:moveTo>
                <a:cubicBezTo>
                  <a:pt x="1" y="1698774"/>
                  <a:pt x="1719777" y="0"/>
                  <a:pt x="3841229" y="0"/>
                </a:cubicBezTo>
                <a:lnTo>
                  <a:pt x="7682456" y="0"/>
                </a:lnTo>
                <a:cubicBezTo>
                  <a:pt x="7682456" y="1264773"/>
                  <a:pt x="7719032" y="4449785"/>
                  <a:pt x="7719032" y="5714558"/>
                </a:cubicBezTo>
                <a:cubicBezTo>
                  <a:pt x="7719032" y="7810102"/>
                  <a:pt x="5962680" y="7588636"/>
                  <a:pt x="3841228" y="7588636"/>
                </a:cubicBezTo>
                <a:cubicBezTo>
                  <a:pt x="1719776" y="7588636"/>
                  <a:pt x="0" y="5889862"/>
                  <a:pt x="0" y="3794318"/>
                </a:cubicBezTo>
                <a:lnTo>
                  <a:pt x="1" y="3794318"/>
                </a:lnTo>
                <a:close/>
              </a:path>
            </a:pathLst>
          </a:cu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92D050"/>
              </a:solidFill>
              <a:effectLst/>
              <a:uLnTx/>
              <a:uFillTx/>
              <a:latin typeface="Calibri" panose="020F0502020204030204"/>
              <a:ea typeface="+mn-ea"/>
              <a:cs typeface="+mn-cs"/>
            </a:endParaRPr>
          </a:p>
        </p:txBody>
      </p:sp>
      <p:pic>
        <p:nvPicPr>
          <p:cNvPr id="3" name="Picture 2" descr="A city with a river running through it&#10;&#10;Description automatically generated with low confidence">
            <a:extLst>
              <a:ext uri="{FF2B5EF4-FFF2-40B4-BE49-F238E27FC236}">
                <a16:creationId xmlns:a16="http://schemas.microsoft.com/office/drawing/2014/main" id="{94CEBF55-76E6-4506-9CC1-0F69D1DA13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2086" y="-485192"/>
            <a:ext cx="9539344" cy="8350103"/>
          </a:xfrm>
          <a:prstGeom prst="ellipse">
            <a:avLst/>
          </a:prstGeom>
          <a:ln w="63500" cap="rnd">
            <a:noFill/>
          </a:ln>
          <a:effectLst>
            <a:outerShdw blurRad="381000" dist="292100" dir="5400000" sx="-80000" sy="-18000" rotWithShape="0">
              <a:srgbClr val="000000">
                <a:alpha val="22000"/>
              </a:srgbClr>
            </a:outerShdw>
          </a:effectLst>
        </p:spPr>
      </p:pic>
      <p:sp>
        <p:nvSpPr>
          <p:cNvPr id="8" name="Rectangle 7">
            <a:extLst>
              <a:ext uri="{FF2B5EF4-FFF2-40B4-BE49-F238E27FC236}">
                <a16:creationId xmlns:a16="http://schemas.microsoft.com/office/drawing/2014/main" id="{77810323-01D8-4392-BE77-72EBE9C0C980}"/>
              </a:ext>
            </a:extLst>
          </p:cNvPr>
          <p:cNvSpPr/>
          <p:nvPr/>
        </p:nvSpPr>
        <p:spPr>
          <a:xfrm>
            <a:off x="130600" y="686845"/>
            <a:ext cx="8281879" cy="3754874"/>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0">
                  <a:solidFill>
                    <a:prstClr val="white"/>
                  </a:solid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Lecture 3: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5600" b="1" dirty="0">
                <a:ln w="0">
                  <a:solidFill>
                    <a:prstClr val="white"/>
                  </a:solidFill>
                </a:ln>
                <a:solidFill>
                  <a:prstClr val="white"/>
                </a:solidFill>
                <a:effectLst>
                  <a:outerShdw blurRad="38100" dist="38100" dir="2700000" algn="tl">
                    <a:srgbClr val="000000">
                      <a:alpha val="43137"/>
                    </a:srgbClr>
                  </a:outerShdw>
                </a:effectLst>
                <a:latin typeface="Calibri" panose="020F0502020204030204"/>
              </a:rPr>
              <a:t>DEEPDIVE INTO THE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5600" b="1" dirty="0">
                <a:ln w="0">
                  <a:solidFill>
                    <a:prstClr val="white"/>
                  </a:solidFill>
                </a:ln>
                <a:solidFill>
                  <a:prstClr val="white"/>
                </a:solidFill>
                <a:effectLst>
                  <a:outerShdw blurRad="38100" dist="38100" dir="2700000" algn="tl">
                    <a:srgbClr val="000000">
                      <a:alpha val="43137"/>
                    </a:srgbClr>
                  </a:outerShdw>
                </a:effectLst>
                <a:latin typeface="Calibri" panose="020F0502020204030204"/>
              </a:rPr>
              <a:t>&lt;IR&gt; FRAMEWORK</a:t>
            </a:r>
            <a:endParaRPr kumimoji="0" lang="en-US" sz="5600" b="1" i="0" u="none" strike="noStrike" kern="1200" cap="none" spc="0" normalizeH="0" baseline="0" noProof="0" dirty="0">
              <a:ln w="0">
                <a:solidFill>
                  <a:prstClr val="white"/>
                </a:solid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0">
                <a:solidFill>
                  <a:prstClr val="white"/>
                </a:solid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0">
                  <a:solidFill>
                    <a:prstClr val="white"/>
                  </a:solid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Course: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0">
                  <a:solidFill>
                    <a:prstClr val="white"/>
                  </a:solid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INTEGRATED REPORTING</a:t>
            </a:r>
            <a:br>
              <a:rPr kumimoji="0" lang="nl-NL" sz="1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br>
            <a:endParaRPr kumimoji="0" lang="en-US" sz="1800" b="0" i="0" u="none" strike="noStrike" kern="1200" cap="none" spc="0" normalizeH="0" baseline="0" noProof="0" dirty="0">
              <a:ln w="0">
                <a:solidFill>
                  <a:prstClr val="white"/>
                </a:solid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B20D8B35-2F24-437F-9FF8-41F1A3706620}"/>
              </a:ext>
            </a:extLst>
          </p:cNvPr>
          <p:cNvSpPr>
            <a:spLocks noChangeAspect="1"/>
          </p:cNvSpPr>
          <p:nvPr/>
        </p:nvSpPr>
        <p:spPr>
          <a:xfrm>
            <a:off x="0" y="4772025"/>
            <a:ext cx="7877175" cy="1514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Text, logo&#10;&#10;Description automatically generated">
            <a:extLst>
              <a:ext uri="{FF2B5EF4-FFF2-40B4-BE49-F238E27FC236}">
                <a16:creationId xmlns:a16="http://schemas.microsoft.com/office/drawing/2014/main" id="{503C7EC9-F23F-4507-8A98-156B988C6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480" y="4772525"/>
            <a:ext cx="3835680" cy="1364001"/>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F0B47A18-5B36-482E-8504-0A42F821A0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4080" y="5059325"/>
            <a:ext cx="4135684" cy="890499"/>
          </a:xfrm>
          <a:prstGeom prst="rect">
            <a:avLst/>
          </a:prstGeom>
        </p:spPr>
      </p:pic>
      <p:sp>
        <p:nvSpPr>
          <p:cNvPr id="2" name="Rectangle 1">
            <a:extLst>
              <a:ext uri="{FF2B5EF4-FFF2-40B4-BE49-F238E27FC236}">
                <a16:creationId xmlns:a16="http://schemas.microsoft.com/office/drawing/2014/main" id="{2AABB14E-ACC4-1BE6-E633-A680A2B87ECC}"/>
              </a:ext>
            </a:extLst>
          </p:cNvPr>
          <p:cNvSpPr/>
          <p:nvPr/>
        </p:nvSpPr>
        <p:spPr>
          <a:xfrm>
            <a:off x="8520545" y="4779817"/>
            <a:ext cx="3671455" cy="151014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dirty="0">
                <a:solidFill>
                  <a:schemeClr val="tx1"/>
                </a:solidFill>
                <a:latin typeface="+mj-lt"/>
              </a:rPr>
              <a:t>This material is dated </a:t>
            </a:r>
            <a:r>
              <a:rPr lang="en-US" sz="1000" b="1" dirty="0">
                <a:solidFill>
                  <a:schemeClr val="tx1"/>
                </a:solidFill>
                <a:latin typeface="+mj-lt"/>
              </a:rPr>
              <a:t>13-12-2023</a:t>
            </a:r>
            <a:r>
              <a:rPr lang="en-US" sz="1000" dirty="0">
                <a:solidFill>
                  <a:schemeClr val="tx1"/>
                </a:solidFill>
                <a:latin typeface="+mj-lt"/>
              </a:rPr>
              <a:t> and is licensed under Creative Commons ‘Attribution-</a:t>
            </a:r>
            <a:r>
              <a:rPr lang="en-US" sz="1000" dirty="0" err="1">
                <a:solidFill>
                  <a:schemeClr val="tx1"/>
                </a:solidFill>
                <a:latin typeface="+mj-lt"/>
              </a:rPr>
              <a:t>NonCommercial</a:t>
            </a:r>
            <a:r>
              <a:rPr lang="en-US" sz="1000" dirty="0">
                <a:solidFill>
                  <a:schemeClr val="tx1"/>
                </a:solidFill>
                <a:latin typeface="+mj-lt"/>
              </a:rPr>
              <a:t>-</a:t>
            </a:r>
            <a:r>
              <a:rPr lang="en-US" sz="1000" dirty="0" err="1">
                <a:solidFill>
                  <a:schemeClr val="tx1"/>
                </a:solidFill>
                <a:latin typeface="+mj-lt"/>
              </a:rPr>
              <a:t>ShareAlike</a:t>
            </a:r>
            <a:r>
              <a:rPr lang="en-US" sz="1000" dirty="0">
                <a:solidFill>
                  <a:schemeClr val="tx1"/>
                </a:solidFill>
                <a:latin typeface="+mj-lt"/>
              </a:rPr>
              <a:t> 4.0 International (</a:t>
            </a:r>
            <a:r>
              <a:rPr lang="en-US" sz="1000" dirty="0">
                <a:solidFill>
                  <a:schemeClr val="tx1"/>
                </a:solidFill>
                <a:latin typeface="+mj-lt"/>
                <a:hlinkClick r:id="rId6"/>
              </a:rPr>
              <a:t>CC BY-NC-SA 4.0</a:t>
            </a:r>
            <a:r>
              <a:rPr lang="en-US" sz="1000" dirty="0">
                <a:solidFill>
                  <a:schemeClr val="tx1"/>
                </a:solidFill>
                <a:latin typeface="+mj-lt"/>
              </a:rPr>
              <a:t>)</a:t>
            </a:r>
            <a:endParaRPr lang="nl-NL" sz="1000" dirty="0">
              <a:solidFill>
                <a:schemeClr val="tx1"/>
              </a:solidFill>
              <a:latin typeface="+mj-lt"/>
            </a:endParaRPr>
          </a:p>
        </p:txBody>
      </p:sp>
      <p:pic>
        <p:nvPicPr>
          <p:cNvPr id="7" name="Picture 6">
            <a:extLst>
              <a:ext uri="{FF2B5EF4-FFF2-40B4-BE49-F238E27FC236}">
                <a16:creationId xmlns:a16="http://schemas.microsoft.com/office/drawing/2014/main" id="{B75A0253-21BA-794E-A50D-6CF8F5A2E5A8}"/>
              </a:ext>
            </a:extLst>
          </p:cNvPr>
          <p:cNvPicPr/>
          <p:nvPr/>
        </p:nvPicPr>
        <p:blipFill rotWithShape="1">
          <a:blip r:embed="rId7"/>
          <a:srcRect l="5010" r="5010"/>
          <a:stretch/>
        </p:blipFill>
        <p:spPr>
          <a:xfrm>
            <a:off x="8672944" y="5316486"/>
            <a:ext cx="3366655" cy="902999"/>
          </a:xfrm>
          <a:prstGeom prst="rect">
            <a:avLst/>
          </a:prstGeom>
        </p:spPr>
      </p:pic>
    </p:spTree>
    <p:extLst>
      <p:ext uri="{BB962C8B-B14F-4D97-AF65-F5344CB8AC3E}">
        <p14:creationId xmlns:p14="http://schemas.microsoft.com/office/powerpoint/2010/main" val="6573329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2A20E-237F-F11B-870E-726625AFEA45}"/>
              </a:ext>
            </a:extLst>
          </p:cNvPr>
          <p:cNvSpPr>
            <a:spLocks noGrp="1"/>
          </p:cNvSpPr>
          <p:nvPr>
            <p:ph type="title"/>
          </p:nvPr>
        </p:nvSpPr>
        <p:spPr>
          <a:xfrm>
            <a:off x="838200" y="640547"/>
            <a:ext cx="10515600" cy="1325563"/>
          </a:xfrm>
        </p:spPr>
        <p:txBody>
          <a:bodyPr/>
          <a:lstStyle/>
          <a:p>
            <a:r>
              <a:rPr lang="nl-NL" b="1" dirty="0"/>
              <a:t>Reporting on impact for </a:t>
            </a:r>
            <a:r>
              <a:rPr lang="nl-NL" b="1" dirty="0" err="1"/>
              <a:t>businesses</a:t>
            </a:r>
            <a:r>
              <a:rPr lang="nl-NL" b="1" dirty="0"/>
              <a:t> </a:t>
            </a:r>
          </a:p>
        </p:txBody>
      </p:sp>
      <p:pic>
        <p:nvPicPr>
          <p:cNvPr id="14" name="Content Placeholder 3">
            <a:extLst>
              <a:ext uri="{FF2B5EF4-FFF2-40B4-BE49-F238E27FC236}">
                <a16:creationId xmlns:a16="http://schemas.microsoft.com/office/drawing/2014/main" id="{A8B3A279-7A97-DA7F-E582-23691A63CE93}"/>
              </a:ext>
            </a:extLst>
          </p:cNvPr>
          <p:cNvPicPr>
            <a:picLocks noGrp="1" noChangeAspect="1"/>
          </p:cNvPicPr>
          <p:nvPr>
            <p:ph idx="4294967295"/>
          </p:nvPr>
        </p:nvPicPr>
        <p:blipFill>
          <a:blip r:embed="rId3"/>
          <a:stretch>
            <a:fillRect/>
          </a:stretch>
        </p:blipFill>
        <p:spPr>
          <a:xfrm>
            <a:off x="838200" y="2906043"/>
            <a:ext cx="8582025" cy="3735388"/>
          </a:xfrm>
          <a:prstGeom prst="rect">
            <a:avLst/>
          </a:prstGeom>
          <a:ln w="12700">
            <a:solidFill>
              <a:schemeClr val="accent2"/>
            </a:solidFill>
          </a:ln>
          <a:effectLst>
            <a:outerShdw blurRad="50800" dist="38100" dir="5400000" algn="t" rotWithShape="0">
              <a:prstClr val="black">
                <a:alpha val="40000"/>
              </a:prstClr>
            </a:outerShdw>
          </a:effectLst>
        </p:spPr>
      </p:pic>
      <p:sp>
        <p:nvSpPr>
          <p:cNvPr id="13" name="Text Placeholder 3">
            <a:extLst>
              <a:ext uri="{FF2B5EF4-FFF2-40B4-BE49-F238E27FC236}">
                <a16:creationId xmlns:a16="http://schemas.microsoft.com/office/drawing/2014/main" id="{6B1A1388-87BF-03F4-B77B-3E30472D0ABD}"/>
              </a:ext>
            </a:extLst>
          </p:cNvPr>
          <p:cNvSpPr txBox="1">
            <a:spLocks/>
          </p:cNvSpPr>
          <p:nvPr/>
        </p:nvSpPr>
        <p:spPr>
          <a:xfrm>
            <a:off x="838200" y="1610390"/>
            <a:ext cx="8790542" cy="1112883"/>
          </a:xfrm>
          <a:prstGeom prst="rect">
            <a:avLst/>
          </a:prstGeom>
        </p:spPr>
        <p:txBody>
          <a:bodyPr vert="horz" lIns="0" tIns="0" rIns="0" bIns="0" rtlCol="0" anchor="t" anchorCtr="0">
            <a:noAutofit/>
          </a:bodyPr>
          <a:lstStyle>
            <a:lvl1pPr marL="288000" indent="-288000" algn="l" defTabSz="457200" rtl="0" eaLnBrk="1" latinLnBrk="0" hangingPunct="1">
              <a:lnSpc>
                <a:spcPts val="2500"/>
              </a:lnSpc>
              <a:spcBef>
                <a:spcPts val="0"/>
              </a:spcBef>
              <a:buSzPct val="130000"/>
              <a:buFont typeface="Arial"/>
              <a:buChar char="•"/>
              <a:defRPr sz="2000" b="0" i="0" kern="1200" baseline="0">
                <a:solidFill>
                  <a:schemeClr val="tx1"/>
                </a:solidFill>
                <a:latin typeface="+mn-lt"/>
                <a:ea typeface="+mn-ea"/>
                <a:cs typeface="Museo Sans 500"/>
              </a:defRPr>
            </a:lvl1pPr>
            <a:lvl2pPr marL="576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2pPr>
            <a:lvl3pPr marL="864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3pPr>
            <a:lvl4pPr marL="1152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4pPr>
            <a:lvl5pPr marL="1440000" indent="-288000" algn="l" defTabSz="457200" rtl="0" eaLnBrk="1" latinLnBrk="0" hangingPunct="1">
              <a:lnSpc>
                <a:spcPts val="2500"/>
              </a:lnSpc>
              <a:spcBef>
                <a:spcPts val="0"/>
              </a:spcBef>
              <a:buSzPct val="130000"/>
              <a:buFont typeface="Arial"/>
              <a:buChar char="•"/>
              <a:defRPr sz="2000" b="0" i="0" kern="1200">
                <a:solidFill>
                  <a:schemeClr val="tx1"/>
                </a:solidFill>
                <a:latin typeface="+mn-lt"/>
                <a:ea typeface="+mn-ea"/>
                <a:cs typeface="Museo Sans 50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There is not a mandatory standard for business</a:t>
            </a:r>
          </a:p>
          <a:p>
            <a:r>
              <a:rPr lang="en-US" sz="1800" dirty="0"/>
              <a:t>Many companies report on more than just their financial situation</a:t>
            </a:r>
          </a:p>
          <a:p>
            <a:r>
              <a:rPr lang="en-US" sz="1800" dirty="0"/>
              <a:t>According to EU legislation, from 2018 companies must also report non-financial information in their annual reports (NFRD/ from 2024 CSRD):</a:t>
            </a:r>
          </a:p>
          <a:p>
            <a:endParaRPr lang="nl-NL" sz="2400" dirty="0">
              <a:latin typeface="Museo Sans 900"/>
            </a:endParaRPr>
          </a:p>
        </p:txBody>
      </p:sp>
    </p:spTree>
    <p:extLst>
      <p:ext uri="{BB962C8B-B14F-4D97-AF65-F5344CB8AC3E}">
        <p14:creationId xmlns:p14="http://schemas.microsoft.com/office/powerpoint/2010/main" val="160798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C450B3DA-C646-4769-B6CE-35CF630D41AF}"/>
              </a:ext>
            </a:extLst>
          </p:cNvPr>
          <p:cNvSpPr txBox="1">
            <a:spLocks/>
          </p:cNvSpPr>
          <p:nvPr/>
        </p:nvSpPr>
        <p:spPr>
          <a:xfrm>
            <a:off x="648000" y="454680"/>
            <a:ext cx="10896000" cy="828000"/>
          </a:xfrm>
          <a:prstGeom prst="rect">
            <a:avLst/>
          </a:prstGeom>
        </p:spPr>
        <p:txBody>
          <a:bodyPr vert="horz" lIns="91440" tIns="45720" rIns="91440" bIns="45720" rtlCol="0" anchor="ctr">
            <a:normAutofit/>
          </a:bodyPr>
          <a:lstStyle>
            <a:lvl1pPr>
              <a:lnSpc>
                <a:spcPct val="90000"/>
              </a:lnSpc>
              <a:spcBef>
                <a:spcPct val="0"/>
              </a:spcBef>
              <a:buNone/>
              <a:defRPr sz="4400" b="1">
                <a:latin typeface="+mj-lt"/>
                <a:ea typeface="+mj-ea"/>
                <a:cs typeface="+mj-cs"/>
              </a:defRPr>
            </a:lvl1pPr>
          </a:lstStyle>
          <a:p>
            <a:r>
              <a:rPr lang="en-US" sz="4000" dirty="0"/>
              <a:t>EU LEGISLATION: FROM GREEN DEAL TO CSRD</a:t>
            </a:r>
          </a:p>
        </p:txBody>
      </p:sp>
      <p:sp>
        <p:nvSpPr>
          <p:cNvPr id="2" name="Slide Number Placeholder 1">
            <a:extLst>
              <a:ext uri="{FF2B5EF4-FFF2-40B4-BE49-F238E27FC236}">
                <a16:creationId xmlns:a16="http://schemas.microsoft.com/office/drawing/2014/main" id="{F0B1597E-0213-4E5B-8AFD-ADF1D8B4DDC9}"/>
              </a:ext>
            </a:extLst>
          </p:cNvPr>
          <p:cNvSpPr>
            <a:spLocks noGrp="1"/>
          </p:cNvSpPr>
          <p:nvPr>
            <p:ph type="sldNum" sz="quarter" idx="12"/>
          </p:nvPr>
        </p:nvSpPr>
        <p:spPr>
          <a:xfrm>
            <a:off x="9216001" y="6470576"/>
            <a:ext cx="2743200" cy="365125"/>
          </a:xfrm>
          <a:prstGeom prst="rect">
            <a:avLst/>
          </a:prstGeom>
        </p:spPr>
        <p:txBody>
          <a:bodyPr vert="horz" lIns="91440" tIns="45720" rIns="91440" bIns="45720" rtlCol="0" anchor="ctr"/>
          <a:lstStyle>
            <a:defPPr>
              <a:defRPr lang="nl-NL"/>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4F580E1-5876-4166-B8F9-12882ED1D6B4}" type="slidenum">
              <a:rPr lang="nl-NL" smtClean="0"/>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E491FF28-F1B2-E301-3EAC-E212BDBF5DA6}"/>
              </a:ext>
            </a:extLst>
          </p:cNvPr>
          <p:cNvSpPr/>
          <p:nvPr/>
        </p:nvSpPr>
        <p:spPr>
          <a:xfrm>
            <a:off x="496345" y="1282680"/>
            <a:ext cx="11199309" cy="5327440"/>
          </a:xfrm>
          <a:prstGeom prst="roundRect">
            <a:avLst>
              <a:gd name="adj" fmla="val 7187"/>
            </a:avLst>
          </a:prstGeom>
          <a:solidFill>
            <a:schemeClr val="accent2">
              <a:lumMod val="50000"/>
              <a:alpha val="10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400">
                <a:solidFill>
                  <a:schemeClr val="accent2">
                    <a:lumMod val="50000"/>
                  </a:schemeClr>
                </a:solidFill>
                <a:latin typeface="Museo Sans 900"/>
              </a:rPr>
              <a:t>GREEN DEAL</a:t>
            </a:r>
          </a:p>
        </p:txBody>
      </p:sp>
      <p:sp>
        <p:nvSpPr>
          <p:cNvPr id="5" name="Rectangle: Rounded Corners 4">
            <a:extLst>
              <a:ext uri="{FF2B5EF4-FFF2-40B4-BE49-F238E27FC236}">
                <a16:creationId xmlns:a16="http://schemas.microsoft.com/office/drawing/2014/main" id="{B82D127B-6443-2603-7B8A-91E332D9EC38}"/>
              </a:ext>
            </a:extLst>
          </p:cNvPr>
          <p:cNvSpPr/>
          <p:nvPr/>
        </p:nvSpPr>
        <p:spPr>
          <a:xfrm>
            <a:off x="949601" y="2146991"/>
            <a:ext cx="4696582" cy="916914"/>
          </a:xfrm>
          <a:prstGeom prst="roundRect">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accent2">
                    <a:lumMod val="50000"/>
                  </a:schemeClr>
                </a:solidFill>
                <a:latin typeface="+mj-lt"/>
                <a:cs typeface="Calibri Light"/>
              </a:rPr>
              <a:t>EU Sustainable Finance Action Plan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mj-lt"/>
                <a:cs typeface="Calibri Light"/>
              </a:rPr>
              <a:t>Plan to create a financial system that supports the goals of the EU Green Deal.</a:t>
            </a:r>
            <a:endParaRPr lang="nl-NL" sz="1400" b="1" dirty="0">
              <a:solidFill>
                <a:schemeClr val="bg1"/>
              </a:solidFill>
              <a:latin typeface="+mj-lt"/>
              <a:cs typeface="Calibri Light"/>
            </a:endParaRPr>
          </a:p>
        </p:txBody>
      </p:sp>
      <p:sp>
        <p:nvSpPr>
          <p:cNvPr id="6" name="Rectangle: Rounded Corners 5">
            <a:extLst>
              <a:ext uri="{FF2B5EF4-FFF2-40B4-BE49-F238E27FC236}">
                <a16:creationId xmlns:a16="http://schemas.microsoft.com/office/drawing/2014/main" id="{52C11BC6-BFDA-BA88-DA30-2288CDCF58B5}"/>
              </a:ext>
            </a:extLst>
          </p:cNvPr>
          <p:cNvSpPr/>
          <p:nvPr/>
        </p:nvSpPr>
        <p:spPr>
          <a:xfrm>
            <a:off x="2124222" y="3188906"/>
            <a:ext cx="4916625" cy="1031631"/>
          </a:xfrm>
          <a:prstGeom prst="roundRect">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lang="en-US" sz="1400" b="1" dirty="0">
                <a:solidFill>
                  <a:schemeClr val="accent2">
                    <a:lumMod val="50000"/>
                  </a:schemeClr>
                </a:solidFill>
                <a:latin typeface="+mj-lt"/>
                <a:cs typeface="Calibri Light"/>
              </a:rPr>
              <a:t>Sustainable Finance Disclosure Regulation (SFDR)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mj-lt"/>
                <a:cs typeface="Calibri Light"/>
              </a:rPr>
              <a:t>Directive that regulates the provision of information by financial market parties to their ultimate investors and asset owners.</a:t>
            </a:r>
            <a:endParaRPr lang="nl-NL" sz="1400" b="1" dirty="0">
              <a:solidFill>
                <a:schemeClr val="bg1"/>
              </a:solidFill>
              <a:latin typeface="+mj-lt"/>
              <a:cs typeface="Calibri Light"/>
            </a:endParaRPr>
          </a:p>
        </p:txBody>
      </p:sp>
      <p:sp>
        <p:nvSpPr>
          <p:cNvPr id="7" name="Rectangle: Rounded Corners 6">
            <a:extLst>
              <a:ext uri="{FF2B5EF4-FFF2-40B4-BE49-F238E27FC236}">
                <a16:creationId xmlns:a16="http://schemas.microsoft.com/office/drawing/2014/main" id="{D5620A9A-F847-EC10-68C6-4704996E7BA1}"/>
              </a:ext>
            </a:extLst>
          </p:cNvPr>
          <p:cNvSpPr/>
          <p:nvPr/>
        </p:nvSpPr>
        <p:spPr>
          <a:xfrm>
            <a:off x="4248442" y="4319424"/>
            <a:ext cx="4916625" cy="1031631"/>
          </a:xfrm>
          <a:prstGeom prst="roundRect">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R="0" lvl="0" indent="0" fontAlgn="auto">
              <a:lnSpc>
                <a:spcPct val="100000"/>
              </a:lnSpc>
              <a:spcBef>
                <a:spcPts val="0"/>
              </a:spcBef>
              <a:spcAft>
                <a:spcPts val="0"/>
              </a:spcAft>
              <a:buClrTx/>
              <a:buSzTx/>
              <a:buFontTx/>
              <a:buNone/>
              <a:tabLst/>
              <a:defRPr/>
            </a:pPr>
            <a:r>
              <a:rPr lang="en-US" sz="1400" b="1" dirty="0">
                <a:solidFill>
                  <a:schemeClr val="accent2">
                    <a:lumMod val="50000"/>
                  </a:schemeClr>
                </a:solidFill>
                <a:latin typeface="+mj-lt"/>
                <a:cs typeface="Calibri Light"/>
              </a:rPr>
              <a:t>EU Taxonomy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mj-lt"/>
                <a:cs typeface="Calibri Light"/>
              </a:rPr>
              <a:t>Classification system for ‘sustainable’ economic activities with the aim of scaling up in sustainable investments and preventing greenwashing.</a:t>
            </a:r>
            <a:endParaRPr lang="nl-NL" sz="1400" b="1" dirty="0">
              <a:solidFill>
                <a:schemeClr val="bg1"/>
              </a:solidFill>
              <a:latin typeface="+mj-lt"/>
              <a:cs typeface="Calibri Light"/>
            </a:endParaRPr>
          </a:p>
        </p:txBody>
      </p:sp>
      <p:sp>
        <p:nvSpPr>
          <p:cNvPr id="8" name="Rectangle: Rounded Corners 7">
            <a:extLst>
              <a:ext uri="{FF2B5EF4-FFF2-40B4-BE49-F238E27FC236}">
                <a16:creationId xmlns:a16="http://schemas.microsoft.com/office/drawing/2014/main" id="{A4EF9337-11F0-467F-8960-8E7A530204FF}"/>
              </a:ext>
            </a:extLst>
          </p:cNvPr>
          <p:cNvSpPr/>
          <p:nvPr/>
        </p:nvSpPr>
        <p:spPr>
          <a:xfrm>
            <a:off x="6316429" y="5502169"/>
            <a:ext cx="4916625" cy="828001"/>
          </a:xfrm>
          <a:prstGeom prst="roundRect">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lang="en-US" sz="1400" b="1" dirty="0">
                <a:solidFill>
                  <a:schemeClr val="accent2">
                    <a:lumMod val="50000"/>
                  </a:schemeClr>
                </a:solidFill>
                <a:latin typeface="+mj-lt"/>
                <a:cs typeface="Calibri Light"/>
              </a:rPr>
              <a:t>Corporate Sustainability Reporting Directive (CSRD)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bg1"/>
                </a:solidFill>
                <a:latin typeface="+mj-lt"/>
                <a:cs typeface="Calibri Light"/>
              </a:rPr>
              <a:t>Directive that regulates information provision by companies.</a:t>
            </a:r>
            <a:endParaRPr lang="nl-NL" sz="1400" b="1" dirty="0">
              <a:solidFill>
                <a:schemeClr val="bg1"/>
              </a:solidFill>
              <a:latin typeface="+mj-lt"/>
              <a:cs typeface="Calibri Light"/>
            </a:endParaRPr>
          </a:p>
        </p:txBody>
      </p:sp>
      <p:sp>
        <p:nvSpPr>
          <p:cNvPr id="11" name="Arrow: Curved Right 10">
            <a:extLst>
              <a:ext uri="{FF2B5EF4-FFF2-40B4-BE49-F238E27FC236}">
                <a16:creationId xmlns:a16="http://schemas.microsoft.com/office/drawing/2014/main" id="{D34FC3EB-DA8A-0371-9592-BC3377C5A28B}"/>
              </a:ext>
            </a:extLst>
          </p:cNvPr>
          <p:cNvSpPr/>
          <p:nvPr/>
        </p:nvSpPr>
        <p:spPr>
          <a:xfrm rot="173410" flipH="1">
            <a:off x="6338347" y="2556666"/>
            <a:ext cx="518381" cy="882495"/>
          </a:xfrm>
          <a:prstGeom prst="curved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nl-NL">
              <a:solidFill>
                <a:schemeClr val="tx1"/>
              </a:solidFill>
            </a:endParaRPr>
          </a:p>
        </p:txBody>
      </p:sp>
      <p:sp>
        <p:nvSpPr>
          <p:cNvPr id="12" name="Arrow: Curved Right 11">
            <a:extLst>
              <a:ext uri="{FF2B5EF4-FFF2-40B4-BE49-F238E27FC236}">
                <a16:creationId xmlns:a16="http://schemas.microsoft.com/office/drawing/2014/main" id="{38C6CA2E-DDB6-8099-E311-94B32CC1B731}"/>
              </a:ext>
            </a:extLst>
          </p:cNvPr>
          <p:cNvSpPr/>
          <p:nvPr/>
        </p:nvSpPr>
        <p:spPr>
          <a:xfrm>
            <a:off x="3725704" y="4087636"/>
            <a:ext cx="518381" cy="882495"/>
          </a:xfrm>
          <a:prstGeom prst="curved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nl-NL">
              <a:solidFill>
                <a:schemeClr val="tx1"/>
              </a:solidFill>
            </a:endParaRPr>
          </a:p>
        </p:txBody>
      </p:sp>
      <p:sp>
        <p:nvSpPr>
          <p:cNvPr id="16" name="Arrow: Curved Right 15">
            <a:extLst>
              <a:ext uri="{FF2B5EF4-FFF2-40B4-BE49-F238E27FC236}">
                <a16:creationId xmlns:a16="http://schemas.microsoft.com/office/drawing/2014/main" id="{7D064A4E-9450-3ED7-E179-72D0A772D3D0}"/>
              </a:ext>
            </a:extLst>
          </p:cNvPr>
          <p:cNvSpPr/>
          <p:nvPr/>
        </p:nvSpPr>
        <p:spPr>
          <a:xfrm rot="173410" flipH="1">
            <a:off x="10501037" y="4909808"/>
            <a:ext cx="518381" cy="882495"/>
          </a:xfrm>
          <a:prstGeom prst="curved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nl-NL">
              <a:solidFill>
                <a:schemeClr val="tx1"/>
              </a:solidFill>
            </a:endParaRPr>
          </a:p>
        </p:txBody>
      </p:sp>
    </p:spTree>
    <p:extLst>
      <p:ext uri="{BB962C8B-B14F-4D97-AF65-F5344CB8AC3E}">
        <p14:creationId xmlns:p14="http://schemas.microsoft.com/office/powerpoint/2010/main" val="324731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1" grpId="0" animBg="1"/>
      <p:bldP spid="12" grpId="0" animBg="1"/>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E718850A-422F-2CAC-3FED-F427B2E78365}"/>
              </a:ext>
            </a:extLst>
          </p:cNvPr>
          <p:cNvSpPr>
            <a:spLocks noGrp="1"/>
          </p:cNvSpPr>
          <p:nvPr>
            <p:ph type="body" sz="half" idx="2"/>
          </p:nvPr>
        </p:nvSpPr>
        <p:spPr>
          <a:xfrm>
            <a:off x="891159" y="2588231"/>
            <a:ext cx="3932237" cy="3811588"/>
          </a:xfrm>
        </p:spPr>
        <p:txBody>
          <a:bodyPr vert="horz" lIns="91440" tIns="45720" rIns="91440" bIns="45720" rtlCol="0" anchor="t">
            <a:normAutofit/>
          </a:bodyPr>
          <a:lstStyle/>
          <a:p>
            <a:r>
              <a:rPr lang="nl-NL" sz="3200" b="1" err="1">
                <a:latin typeface="Calibri Light"/>
                <a:cs typeface="Calibri Light"/>
              </a:rPr>
              <a:t>Can</a:t>
            </a:r>
            <a:r>
              <a:rPr lang="nl-NL" sz="3200" b="1">
                <a:latin typeface="Calibri Light"/>
                <a:cs typeface="Calibri Light"/>
              </a:rPr>
              <a:t> we </a:t>
            </a:r>
            <a:r>
              <a:rPr lang="nl-NL" sz="3200" b="1" err="1">
                <a:latin typeface="Calibri Light"/>
                <a:cs typeface="Calibri Light"/>
              </a:rPr>
              <a:t>believe</a:t>
            </a:r>
            <a:r>
              <a:rPr lang="nl-NL" sz="3200" b="1">
                <a:latin typeface="Calibri Light"/>
                <a:cs typeface="Calibri Light"/>
              </a:rPr>
              <a:t> </a:t>
            </a:r>
            <a:r>
              <a:rPr lang="nl-NL" sz="3200" b="1" err="1">
                <a:latin typeface="Calibri Light"/>
                <a:cs typeface="Calibri Light"/>
              </a:rPr>
              <a:t>what’s</a:t>
            </a:r>
            <a:r>
              <a:rPr lang="nl-NL" sz="3200" b="1">
                <a:latin typeface="Calibri Light"/>
                <a:cs typeface="Calibri Light"/>
              </a:rPr>
              <a:t> in </a:t>
            </a:r>
            <a:r>
              <a:rPr lang="nl-NL" sz="3200" b="1" err="1">
                <a:latin typeface="Calibri Light"/>
                <a:cs typeface="Calibri Light"/>
              </a:rPr>
              <a:t>the</a:t>
            </a:r>
            <a:r>
              <a:rPr lang="nl-NL" sz="3200" b="1">
                <a:latin typeface="Calibri Light"/>
                <a:cs typeface="Calibri Light"/>
              </a:rPr>
              <a:t> report? </a:t>
            </a:r>
          </a:p>
        </p:txBody>
      </p:sp>
      <p:pic>
        <p:nvPicPr>
          <p:cNvPr id="2" name="Picture 1">
            <a:extLst>
              <a:ext uri="{FF2B5EF4-FFF2-40B4-BE49-F238E27FC236}">
                <a16:creationId xmlns:a16="http://schemas.microsoft.com/office/drawing/2014/main" id="{D4741886-C43F-C5B6-7366-F8A73883A192}"/>
              </a:ext>
            </a:extLst>
          </p:cNvPr>
          <p:cNvPicPr>
            <a:picLocks noChangeAspect="1"/>
          </p:cNvPicPr>
          <p:nvPr/>
        </p:nvPicPr>
        <p:blipFill>
          <a:blip r:embed="rId2"/>
          <a:stretch>
            <a:fillRect/>
          </a:stretch>
        </p:blipFill>
        <p:spPr>
          <a:xfrm>
            <a:off x="6096000" y="1817685"/>
            <a:ext cx="5677723" cy="3811589"/>
          </a:xfrm>
          <a:prstGeom prst="rect">
            <a:avLst/>
          </a:prstGeom>
          <a:ln w="19050">
            <a:solidFill>
              <a:schemeClr val="tx1">
                <a:lumMod val="90000"/>
                <a:lumOff val="10000"/>
              </a:schemeClr>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624EE7E7-2EB8-77F0-071E-41F76E2DC891}"/>
              </a:ext>
            </a:extLst>
          </p:cNvPr>
          <p:cNvSpPr txBox="1"/>
          <p:nvPr/>
        </p:nvSpPr>
        <p:spPr>
          <a:xfrm>
            <a:off x="9910075" y="5686322"/>
            <a:ext cx="2092100" cy="261610"/>
          </a:xfrm>
          <a:prstGeom prst="rect">
            <a:avLst/>
          </a:prstGeom>
          <a:noFill/>
        </p:spPr>
        <p:txBody>
          <a:bodyPr wrap="square" lIns="91440" tIns="45720" rIns="91440" bIns="45720" anchor="t">
            <a:spAutoFit/>
          </a:bodyPr>
          <a:lstStyle/>
          <a:p>
            <a:r>
              <a:rPr lang="nl-NL" sz="1100" b="0" i="0" dirty="0">
                <a:solidFill>
                  <a:schemeClr val="tx1">
                    <a:lumMod val="50000"/>
                    <a:lumOff val="50000"/>
                  </a:schemeClr>
                </a:solidFill>
                <a:effectLst/>
                <a:latin typeface="Calibri Light"/>
                <a:cs typeface="Calibri Light"/>
              </a:rPr>
              <a:t>Source: Philippine Daily </a:t>
            </a:r>
            <a:r>
              <a:rPr lang="nl-NL" sz="1100" b="0" i="0" dirty="0" err="1">
                <a:solidFill>
                  <a:schemeClr val="tx1">
                    <a:lumMod val="50000"/>
                    <a:lumOff val="50000"/>
                  </a:schemeClr>
                </a:solidFill>
                <a:effectLst/>
                <a:latin typeface="Calibri Light"/>
                <a:cs typeface="Calibri Light"/>
              </a:rPr>
              <a:t>Inquirer</a:t>
            </a:r>
            <a:endParaRPr lang="nl-NL" sz="1100" dirty="0">
              <a:solidFill>
                <a:schemeClr val="tx1">
                  <a:lumMod val="50000"/>
                  <a:lumOff val="50000"/>
                </a:schemeClr>
              </a:solidFill>
              <a:latin typeface="Calibri Light"/>
              <a:cs typeface="Calibri Light"/>
            </a:endParaRPr>
          </a:p>
        </p:txBody>
      </p:sp>
    </p:spTree>
    <p:extLst>
      <p:ext uri="{BB962C8B-B14F-4D97-AF65-F5344CB8AC3E}">
        <p14:creationId xmlns:p14="http://schemas.microsoft.com/office/powerpoint/2010/main" val="1347419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1EE97-4BFB-FFE0-A0CE-89DEEEFD08C2}"/>
              </a:ext>
            </a:extLst>
          </p:cNvPr>
          <p:cNvSpPr>
            <a:spLocks noGrp="1"/>
          </p:cNvSpPr>
          <p:nvPr>
            <p:ph type="title" idx="4294967295"/>
          </p:nvPr>
        </p:nvSpPr>
        <p:spPr>
          <a:xfrm>
            <a:off x="437881" y="140121"/>
            <a:ext cx="10515600" cy="1325562"/>
          </a:xfrm>
        </p:spPr>
        <p:txBody>
          <a:bodyPr>
            <a:normAutofit/>
          </a:bodyPr>
          <a:lstStyle/>
          <a:p>
            <a:r>
              <a:rPr lang="en-US" sz="4000" dirty="0"/>
              <a:t>Trends in reporting on non-financials</a:t>
            </a:r>
            <a:endParaRPr lang="nl-NL" sz="4000" dirty="0"/>
          </a:p>
        </p:txBody>
      </p:sp>
      <p:sp>
        <p:nvSpPr>
          <p:cNvPr id="4" name="Content Placeholder 3">
            <a:extLst>
              <a:ext uri="{FF2B5EF4-FFF2-40B4-BE49-F238E27FC236}">
                <a16:creationId xmlns:a16="http://schemas.microsoft.com/office/drawing/2014/main" id="{6AD116CB-1F0E-2001-3512-82D1BFC45EE5}"/>
              </a:ext>
            </a:extLst>
          </p:cNvPr>
          <p:cNvSpPr>
            <a:spLocks noGrp="1"/>
          </p:cNvSpPr>
          <p:nvPr>
            <p:ph sz="half" idx="4294967295"/>
          </p:nvPr>
        </p:nvSpPr>
        <p:spPr>
          <a:xfrm>
            <a:off x="494051" y="1833170"/>
            <a:ext cx="3522663" cy="4351338"/>
          </a:xfrm>
        </p:spPr>
        <p:txBody>
          <a:bodyPr vert="horz" lIns="91440" tIns="45720" rIns="91440" bIns="45720" rtlCol="0" anchor="t">
            <a:normAutofit/>
          </a:bodyPr>
          <a:lstStyle/>
          <a:p>
            <a:r>
              <a:rPr lang="en-US" sz="2000" dirty="0">
                <a:latin typeface="Calibri Light"/>
                <a:cs typeface="Calibri Light"/>
              </a:rPr>
              <a:t>Environmental aspects (environmental protection)</a:t>
            </a:r>
          </a:p>
          <a:p>
            <a:r>
              <a:rPr lang="en-US" sz="2000" dirty="0">
                <a:latin typeface="Calibri Light"/>
                <a:cs typeface="Calibri Light"/>
              </a:rPr>
              <a:t>Social responsibility and treatment of employees</a:t>
            </a:r>
          </a:p>
          <a:p>
            <a:r>
              <a:rPr lang="en-US" sz="2000" dirty="0">
                <a:latin typeface="Calibri Light"/>
                <a:cs typeface="Calibri Light"/>
              </a:rPr>
              <a:t>Respect for human rights</a:t>
            </a:r>
          </a:p>
          <a:p>
            <a:r>
              <a:rPr lang="en-US" sz="2000" dirty="0">
                <a:latin typeface="Calibri Light"/>
                <a:cs typeface="Calibri Light"/>
              </a:rPr>
              <a:t>Anti-Corruption and Bribery</a:t>
            </a:r>
          </a:p>
          <a:p>
            <a:r>
              <a:rPr lang="en-US" sz="2000" dirty="0">
                <a:latin typeface="Calibri Light"/>
                <a:cs typeface="Calibri Light"/>
              </a:rPr>
              <a:t>Diversity within the board and supervisory board (age, gender, professional background)</a:t>
            </a:r>
            <a:endParaRPr lang="nl-NL" sz="2000" dirty="0">
              <a:latin typeface="Calibri Light"/>
              <a:cs typeface="Calibri Light"/>
            </a:endParaRPr>
          </a:p>
        </p:txBody>
      </p:sp>
      <p:sp>
        <p:nvSpPr>
          <p:cNvPr id="6" name="Content Placeholder 5">
            <a:extLst>
              <a:ext uri="{FF2B5EF4-FFF2-40B4-BE49-F238E27FC236}">
                <a16:creationId xmlns:a16="http://schemas.microsoft.com/office/drawing/2014/main" id="{C028058B-4962-0D02-EA33-704C899043F1}"/>
              </a:ext>
            </a:extLst>
          </p:cNvPr>
          <p:cNvSpPr>
            <a:spLocks noGrp="1"/>
          </p:cNvSpPr>
          <p:nvPr>
            <p:ph sz="half" idx="4294967295"/>
          </p:nvPr>
        </p:nvSpPr>
        <p:spPr>
          <a:xfrm>
            <a:off x="4406054" y="1772032"/>
            <a:ext cx="2995612" cy="4351338"/>
          </a:xfrm>
        </p:spPr>
        <p:txBody>
          <a:bodyPr vert="horz" lIns="91440" tIns="45720" rIns="91440" bIns="45720" rtlCol="0" anchor="t">
            <a:normAutofit/>
          </a:bodyPr>
          <a:lstStyle/>
          <a:p>
            <a:r>
              <a:rPr lang="en-US" sz="2000" dirty="0">
                <a:latin typeface="Calibri Light"/>
                <a:cs typeface="Calibri Light"/>
              </a:rPr>
              <a:t>Separate report (including Global Reporting Initiative (GRI))</a:t>
            </a:r>
          </a:p>
          <a:p>
            <a:r>
              <a:rPr lang="en-US" sz="2000" dirty="0">
                <a:latin typeface="Calibri Light"/>
                <a:cs typeface="Calibri Light"/>
              </a:rPr>
              <a:t>Separate Impact Report (including Framework for Impact statements (FIS))</a:t>
            </a:r>
          </a:p>
          <a:p>
            <a:r>
              <a:rPr lang="en-US" sz="2000" dirty="0">
                <a:latin typeface="Calibri Light"/>
                <a:cs typeface="Calibri Light"/>
              </a:rPr>
              <a:t>Integrated Report (International Integrated Reporting Council (IIRC))</a:t>
            </a:r>
            <a:endParaRPr lang="nl-NL" sz="2000" dirty="0">
              <a:latin typeface="Calibri Light"/>
              <a:cs typeface="Calibri Light"/>
            </a:endParaRPr>
          </a:p>
        </p:txBody>
      </p:sp>
      <p:sp>
        <p:nvSpPr>
          <p:cNvPr id="3" name="Text Placeholder 2">
            <a:extLst>
              <a:ext uri="{FF2B5EF4-FFF2-40B4-BE49-F238E27FC236}">
                <a16:creationId xmlns:a16="http://schemas.microsoft.com/office/drawing/2014/main" id="{A256BB6F-0632-C1BF-BFA4-12B5C5FAAB57}"/>
              </a:ext>
            </a:extLst>
          </p:cNvPr>
          <p:cNvSpPr>
            <a:spLocks noGrp="1"/>
          </p:cNvSpPr>
          <p:nvPr>
            <p:ph type="body" idx="4294967295"/>
          </p:nvPr>
        </p:nvSpPr>
        <p:spPr>
          <a:xfrm>
            <a:off x="494051" y="1404545"/>
            <a:ext cx="5157788" cy="823913"/>
          </a:xfrm>
        </p:spPr>
        <p:txBody>
          <a:bodyPr>
            <a:normAutofit/>
          </a:bodyPr>
          <a:lstStyle/>
          <a:p>
            <a:pPr marL="0" indent="0">
              <a:buNone/>
            </a:pPr>
            <a:r>
              <a:rPr lang="en-US" sz="2000" b="1" dirty="0">
                <a:latin typeface="+mj-lt"/>
              </a:rPr>
              <a:t>What should be reported on?</a:t>
            </a:r>
            <a:endParaRPr lang="nl-NL" sz="2000" b="1" dirty="0">
              <a:latin typeface="+mj-lt"/>
            </a:endParaRPr>
          </a:p>
        </p:txBody>
      </p:sp>
      <p:sp>
        <p:nvSpPr>
          <p:cNvPr id="8" name="Content Placeholder 5">
            <a:extLst>
              <a:ext uri="{FF2B5EF4-FFF2-40B4-BE49-F238E27FC236}">
                <a16:creationId xmlns:a16="http://schemas.microsoft.com/office/drawing/2014/main" id="{3586B8F6-7D06-E10C-C875-EEF10B977704}"/>
              </a:ext>
            </a:extLst>
          </p:cNvPr>
          <p:cNvSpPr txBox="1">
            <a:spLocks/>
          </p:cNvSpPr>
          <p:nvPr/>
        </p:nvSpPr>
        <p:spPr>
          <a:xfrm>
            <a:off x="7941017" y="1405615"/>
            <a:ext cx="5352000" cy="2407443"/>
          </a:xfrm>
          <a:prstGeom prst="rect">
            <a:avLst/>
          </a:prstGeom>
        </p:spPr>
        <p:txBody>
          <a:bodyPr vert="horz" lIns="91440" tIns="45720" rIns="91440" bIns="45720" rtlCol="0">
            <a:normAutofit/>
          </a:bodyPr>
          <a:lstStyle>
            <a:defPPr>
              <a:defRPr lang="en-US"/>
            </a:defPPr>
            <a:lvl1pPr indent="0">
              <a:lnSpc>
                <a:spcPct val="90000"/>
              </a:lnSpc>
              <a:spcBef>
                <a:spcPts val="1000"/>
              </a:spcBef>
              <a:buFont typeface="Arial" panose="020B0604020202020204" pitchFamily="34" charset="0"/>
              <a:buNone/>
              <a:defRPr sz="2000" b="1">
                <a:latin typeface="+mj-lt"/>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Development: </a:t>
            </a:r>
          </a:p>
        </p:txBody>
      </p:sp>
      <p:pic>
        <p:nvPicPr>
          <p:cNvPr id="9" name="Picture 8">
            <a:extLst>
              <a:ext uri="{FF2B5EF4-FFF2-40B4-BE49-F238E27FC236}">
                <a16:creationId xmlns:a16="http://schemas.microsoft.com/office/drawing/2014/main" id="{B58568A2-9902-CF94-10F4-C3D2FE00A90A}"/>
              </a:ext>
            </a:extLst>
          </p:cNvPr>
          <p:cNvPicPr>
            <a:picLocks noChangeAspect="1"/>
          </p:cNvPicPr>
          <p:nvPr/>
        </p:nvPicPr>
        <p:blipFill rotWithShape="1">
          <a:blip r:embed="rId3"/>
          <a:srcRect r="49116"/>
          <a:stretch/>
        </p:blipFill>
        <p:spPr>
          <a:xfrm>
            <a:off x="7874550" y="2070301"/>
            <a:ext cx="4202299" cy="2530525"/>
          </a:xfrm>
          <a:prstGeom prst="rect">
            <a:avLst/>
          </a:prstGeom>
        </p:spPr>
      </p:pic>
      <p:sp>
        <p:nvSpPr>
          <p:cNvPr id="7" name="Text Placeholder 2">
            <a:extLst>
              <a:ext uri="{FF2B5EF4-FFF2-40B4-BE49-F238E27FC236}">
                <a16:creationId xmlns:a16="http://schemas.microsoft.com/office/drawing/2014/main" id="{E8B5D941-805E-982E-9D7D-AA149502DB27}"/>
              </a:ext>
            </a:extLst>
          </p:cNvPr>
          <p:cNvSpPr txBox="1">
            <a:spLocks/>
          </p:cNvSpPr>
          <p:nvPr/>
        </p:nvSpPr>
        <p:spPr>
          <a:xfrm>
            <a:off x="4314640" y="1404545"/>
            <a:ext cx="5157788" cy="8239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latin typeface="+mj-lt"/>
              </a:rPr>
              <a:t>How should be reported?</a:t>
            </a:r>
          </a:p>
        </p:txBody>
      </p:sp>
      <p:sp>
        <p:nvSpPr>
          <p:cNvPr id="10" name="Rectangle 9">
            <a:extLst>
              <a:ext uri="{FF2B5EF4-FFF2-40B4-BE49-F238E27FC236}">
                <a16:creationId xmlns:a16="http://schemas.microsoft.com/office/drawing/2014/main" id="{759F1D0F-5F91-3CC6-90AF-B03D8EB88B30}"/>
              </a:ext>
            </a:extLst>
          </p:cNvPr>
          <p:cNvSpPr/>
          <p:nvPr/>
        </p:nvSpPr>
        <p:spPr>
          <a:xfrm>
            <a:off x="1161440" y="5627077"/>
            <a:ext cx="1045029" cy="28135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mj-lt"/>
              </a:rPr>
              <a:t>Capitals? </a:t>
            </a:r>
            <a:endParaRPr lang="nl-NL" b="1" dirty="0">
              <a:solidFill>
                <a:schemeClr val="tx1"/>
              </a:solidFill>
              <a:latin typeface="+mj-lt"/>
            </a:endParaRPr>
          </a:p>
        </p:txBody>
      </p:sp>
      <p:sp>
        <p:nvSpPr>
          <p:cNvPr id="11" name="Rectangle 10">
            <a:extLst>
              <a:ext uri="{FF2B5EF4-FFF2-40B4-BE49-F238E27FC236}">
                <a16:creationId xmlns:a16="http://schemas.microsoft.com/office/drawing/2014/main" id="{1B0E539A-582D-56E1-435C-6D71C5953CE4}"/>
              </a:ext>
            </a:extLst>
          </p:cNvPr>
          <p:cNvSpPr/>
          <p:nvPr/>
        </p:nvSpPr>
        <p:spPr>
          <a:xfrm>
            <a:off x="1161440" y="5976899"/>
            <a:ext cx="1340600" cy="28135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latin typeface="+mj-lt"/>
              </a:rPr>
              <a:t>Materiality? </a:t>
            </a:r>
            <a:endParaRPr lang="nl-NL" b="1" dirty="0">
              <a:solidFill>
                <a:schemeClr val="tx1"/>
              </a:solidFill>
              <a:latin typeface="+mj-lt"/>
            </a:endParaRPr>
          </a:p>
        </p:txBody>
      </p:sp>
      <p:sp>
        <p:nvSpPr>
          <p:cNvPr id="12" name="Rectangle 11">
            <a:extLst>
              <a:ext uri="{FF2B5EF4-FFF2-40B4-BE49-F238E27FC236}">
                <a16:creationId xmlns:a16="http://schemas.microsoft.com/office/drawing/2014/main" id="{B9FD34DF-741B-3D9F-C1E8-FF1CE6C4BEF7}"/>
              </a:ext>
            </a:extLst>
          </p:cNvPr>
          <p:cNvSpPr/>
          <p:nvPr/>
        </p:nvSpPr>
        <p:spPr>
          <a:xfrm>
            <a:off x="8353993" y="4984158"/>
            <a:ext cx="3006723" cy="28135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mj-lt"/>
              </a:rPr>
              <a:t>Report what matters? = impact</a:t>
            </a:r>
            <a:endParaRPr lang="nl-NL" b="1" dirty="0">
              <a:solidFill>
                <a:schemeClr val="tx1"/>
              </a:solidFill>
              <a:latin typeface="+mj-lt"/>
            </a:endParaRPr>
          </a:p>
        </p:txBody>
      </p:sp>
      <p:sp>
        <p:nvSpPr>
          <p:cNvPr id="13" name="Rectangle 12">
            <a:extLst>
              <a:ext uri="{FF2B5EF4-FFF2-40B4-BE49-F238E27FC236}">
                <a16:creationId xmlns:a16="http://schemas.microsoft.com/office/drawing/2014/main" id="{37D47729-1977-A9F5-D1A8-3FDE66A35596}"/>
              </a:ext>
            </a:extLst>
          </p:cNvPr>
          <p:cNvSpPr/>
          <p:nvPr/>
        </p:nvSpPr>
        <p:spPr>
          <a:xfrm>
            <a:off x="7941017" y="5349342"/>
            <a:ext cx="3832674" cy="28135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mj-lt"/>
              </a:rPr>
              <a:t>Report what’s mandated? = compliance </a:t>
            </a:r>
            <a:endParaRPr lang="nl-NL" b="1" dirty="0">
              <a:solidFill>
                <a:schemeClr val="tx1"/>
              </a:solidFill>
              <a:latin typeface="+mj-lt"/>
            </a:endParaRPr>
          </a:p>
        </p:txBody>
      </p:sp>
    </p:spTree>
    <p:extLst>
      <p:ext uri="{BB962C8B-B14F-4D97-AF65-F5344CB8AC3E}">
        <p14:creationId xmlns:p14="http://schemas.microsoft.com/office/powerpoint/2010/main" val="2374551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P spid="3" grpId="0" build="p"/>
      <p:bldP spid="8" grpId="0"/>
      <p:bldP spid="7" grpId="0"/>
      <p:bldP spid="10" grpId="0" animBg="1"/>
      <p:bldP spid="11" grpId="0" animBg="1"/>
      <p:bldP spid="12"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BF206-F9A5-ADEF-0FF5-96416246C907}"/>
              </a:ext>
            </a:extLst>
          </p:cNvPr>
          <p:cNvSpPr>
            <a:spLocks noGrp="1"/>
          </p:cNvSpPr>
          <p:nvPr>
            <p:ph type="title"/>
          </p:nvPr>
        </p:nvSpPr>
        <p:spPr>
          <a:xfrm>
            <a:off x="969485" y="748506"/>
            <a:ext cx="10515600" cy="1325563"/>
          </a:xfrm>
        </p:spPr>
        <p:txBody>
          <a:bodyPr/>
          <a:lstStyle/>
          <a:p>
            <a:r>
              <a:rPr lang="en-US" b="1" dirty="0"/>
              <a:t>The age-old issue</a:t>
            </a:r>
            <a:endParaRPr lang="nl-NL" b="1" dirty="0"/>
          </a:p>
        </p:txBody>
      </p:sp>
      <p:pic>
        <p:nvPicPr>
          <p:cNvPr id="5" name="Picture 2" descr="justinf3672 on Twitter: &amp;quot;This cartoon is probably more accurate than we&amp;#39;d  like to admit. Some great research out there folks! @WorkforceWE released a  61 pg, data-rich report called the 2017-18 Community Labour">
            <a:extLst>
              <a:ext uri="{FF2B5EF4-FFF2-40B4-BE49-F238E27FC236}">
                <a16:creationId xmlns:a16="http://schemas.microsoft.com/office/drawing/2014/main" id="{8DE7F5CD-8DD0-7B96-44EB-D8467EA56399}"/>
              </a:ext>
            </a:extLst>
          </p:cNvPr>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t="2283"/>
          <a:stretch/>
        </p:blipFill>
        <p:spPr bwMode="auto">
          <a:xfrm>
            <a:off x="969485" y="1758156"/>
            <a:ext cx="6781800" cy="435133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6777BA6D-D5D3-5F36-9EC1-E43439E66482}"/>
              </a:ext>
            </a:extLst>
          </p:cNvPr>
          <p:cNvSpPr txBox="1"/>
          <p:nvPr/>
        </p:nvSpPr>
        <p:spPr>
          <a:xfrm>
            <a:off x="1099534" y="6109494"/>
            <a:ext cx="2175641" cy="261610"/>
          </a:xfrm>
          <a:prstGeom prst="rect">
            <a:avLst/>
          </a:prstGeom>
          <a:noFill/>
        </p:spPr>
        <p:txBody>
          <a:bodyPr wrap="square" rtlCol="0">
            <a:spAutoFit/>
          </a:bodyPr>
          <a:lstStyle/>
          <a:p>
            <a:r>
              <a:rPr lang="nl-NL" sz="1100" dirty="0">
                <a:solidFill>
                  <a:schemeClr val="tx1">
                    <a:lumMod val="50000"/>
                    <a:lumOff val="50000"/>
                  </a:schemeClr>
                </a:solidFill>
                <a:latin typeface="+mj-lt"/>
              </a:rPr>
              <a:t>Source: </a:t>
            </a:r>
            <a:r>
              <a:rPr lang="nl-NL" sz="1100" dirty="0" err="1">
                <a:solidFill>
                  <a:schemeClr val="tx1">
                    <a:lumMod val="50000"/>
                    <a:lumOff val="50000"/>
                  </a:schemeClr>
                </a:solidFill>
                <a:latin typeface="+mj-lt"/>
              </a:rPr>
              <a:t>twitter.com</a:t>
            </a:r>
            <a:r>
              <a:rPr lang="nl-NL" sz="1100" dirty="0">
                <a:solidFill>
                  <a:schemeClr val="tx1">
                    <a:lumMod val="50000"/>
                    <a:lumOff val="50000"/>
                  </a:schemeClr>
                </a:solidFill>
                <a:latin typeface="+mj-lt"/>
              </a:rPr>
              <a:t>/justinf3672</a:t>
            </a:r>
          </a:p>
        </p:txBody>
      </p:sp>
    </p:spTree>
    <p:extLst>
      <p:ext uri="{BB962C8B-B14F-4D97-AF65-F5344CB8AC3E}">
        <p14:creationId xmlns:p14="http://schemas.microsoft.com/office/powerpoint/2010/main" val="356382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2A20E-237F-F11B-870E-726625AFEA45}"/>
              </a:ext>
            </a:extLst>
          </p:cNvPr>
          <p:cNvSpPr>
            <a:spLocks noGrp="1"/>
          </p:cNvSpPr>
          <p:nvPr>
            <p:ph type="title"/>
          </p:nvPr>
        </p:nvSpPr>
        <p:spPr/>
        <p:txBody>
          <a:bodyPr/>
          <a:lstStyle/>
          <a:p>
            <a:r>
              <a:rPr lang="nl-NL" b="1" dirty="0"/>
              <a:t>Assurance</a:t>
            </a:r>
          </a:p>
        </p:txBody>
      </p:sp>
      <p:sp>
        <p:nvSpPr>
          <p:cNvPr id="3" name="Content Placeholder 2">
            <a:extLst>
              <a:ext uri="{FF2B5EF4-FFF2-40B4-BE49-F238E27FC236}">
                <a16:creationId xmlns:a16="http://schemas.microsoft.com/office/drawing/2014/main" id="{9EC72311-4CEB-B6C0-3FF3-8614105FB2C4}"/>
              </a:ext>
            </a:extLst>
          </p:cNvPr>
          <p:cNvSpPr>
            <a:spLocks noGrp="1"/>
          </p:cNvSpPr>
          <p:nvPr>
            <p:ph idx="1"/>
          </p:nvPr>
        </p:nvSpPr>
        <p:spPr/>
        <p:txBody>
          <a:bodyPr vert="horz" lIns="91440" tIns="45720" rIns="91440" bIns="45720" rtlCol="0" anchor="t">
            <a:normAutofit fontScale="92500"/>
          </a:bodyPr>
          <a:lstStyle/>
          <a:p>
            <a:r>
              <a:rPr lang="en-US" dirty="0">
                <a:latin typeface="Calibri Light"/>
                <a:cs typeface="Calibri Light"/>
              </a:rPr>
              <a:t>Assurance = External, independent review to increase reliability</a:t>
            </a:r>
          </a:p>
          <a:p>
            <a:r>
              <a:rPr lang="en-US" dirty="0">
                <a:latin typeface="Calibri Light"/>
                <a:cs typeface="Calibri Light"/>
              </a:rPr>
              <a:t>In Europe this is done in particular by the Big Four </a:t>
            </a:r>
          </a:p>
          <a:p>
            <a:pPr lvl="1"/>
            <a:r>
              <a:rPr lang="en-US" dirty="0">
                <a:latin typeface="Calibri Light"/>
                <a:cs typeface="Calibri Light"/>
              </a:rPr>
              <a:t>EY, KPMG, Deloitte, PwC</a:t>
            </a:r>
          </a:p>
          <a:p>
            <a:r>
              <a:rPr lang="en-US" dirty="0">
                <a:latin typeface="Calibri Light"/>
                <a:cs typeface="Calibri Light"/>
              </a:rPr>
              <a:t>In some countries, mainly outside of Europe this is done by</a:t>
            </a:r>
          </a:p>
          <a:p>
            <a:pPr lvl="1"/>
            <a:r>
              <a:rPr lang="en-US" dirty="0">
                <a:latin typeface="Calibri Light"/>
                <a:cs typeface="Calibri Light"/>
              </a:rPr>
              <a:t>Certification institutes like DNV</a:t>
            </a:r>
          </a:p>
          <a:p>
            <a:r>
              <a:rPr lang="en-US" dirty="0">
                <a:latin typeface="Calibri Light"/>
                <a:cs typeface="Calibri Light"/>
              </a:rPr>
              <a:t>No assurance, but critical co-reader:</a:t>
            </a:r>
            <a:endParaRPr lang="en-US" dirty="0"/>
          </a:p>
          <a:p>
            <a:pPr lvl="1"/>
            <a:r>
              <a:rPr lang="en-US" dirty="0">
                <a:latin typeface="Calibri Light"/>
                <a:cs typeface="Calibri Light"/>
              </a:rPr>
              <a:t>External advisory panel (e.g. Shell)</a:t>
            </a:r>
          </a:p>
          <a:p>
            <a:pPr lvl="1"/>
            <a:r>
              <a:rPr lang="en-US" dirty="0">
                <a:latin typeface="Calibri Light"/>
                <a:cs typeface="Calibri Light"/>
              </a:rPr>
              <a:t>Stakeholder groups</a:t>
            </a:r>
          </a:p>
          <a:p>
            <a:r>
              <a:rPr lang="en-US" dirty="0">
                <a:latin typeface="Calibri Light"/>
                <a:cs typeface="Calibri Light"/>
              </a:rPr>
              <a:t>Assurance becomes mandatory in the CSRD</a:t>
            </a:r>
          </a:p>
          <a:p>
            <a:r>
              <a:rPr lang="en-US" dirty="0">
                <a:latin typeface="Calibri Light"/>
                <a:cs typeface="Calibri Light"/>
              </a:rPr>
              <a:t>Many smaller organizations often have very limited assurance on reporting</a:t>
            </a:r>
            <a:endParaRPr lang="nl-NL" dirty="0">
              <a:latin typeface="Calibri" panose="020F0502020204030204"/>
              <a:cs typeface="Calibri" panose="020F0502020204030204"/>
            </a:endParaRPr>
          </a:p>
        </p:txBody>
      </p:sp>
    </p:spTree>
    <p:extLst>
      <p:ext uri="{BB962C8B-B14F-4D97-AF65-F5344CB8AC3E}">
        <p14:creationId xmlns:p14="http://schemas.microsoft.com/office/powerpoint/2010/main" val="96517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C145C1-94C8-51A3-DBFA-15EF663E3CA7}"/>
              </a:ext>
            </a:extLst>
          </p:cNvPr>
          <p:cNvSpPr/>
          <p:nvPr/>
        </p:nvSpPr>
        <p:spPr>
          <a:xfrm>
            <a:off x="8520545" y="4779817"/>
            <a:ext cx="3671455" cy="151014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dirty="0">
                <a:solidFill>
                  <a:schemeClr val="tx1"/>
                </a:solidFill>
                <a:latin typeface="+mj-lt"/>
              </a:rPr>
              <a:t>This material is dated </a:t>
            </a:r>
            <a:r>
              <a:rPr lang="en-US" sz="1000" b="1" dirty="0">
                <a:solidFill>
                  <a:schemeClr val="tx1"/>
                </a:solidFill>
                <a:latin typeface="+mj-lt"/>
              </a:rPr>
              <a:t>13-12-2023</a:t>
            </a:r>
            <a:r>
              <a:rPr lang="en-US" sz="1000" dirty="0">
                <a:solidFill>
                  <a:schemeClr val="tx1"/>
                </a:solidFill>
                <a:latin typeface="+mj-lt"/>
              </a:rPr>
              <a:t> and is licensed under Creative Commons ‘Attribution-</a:t>
            </a:r>
            <a:r>
              <a:rPr lang="en-US" sz="1000" dirty="0" err="1">
                <a:solidFill>
                  <a:schemeClr val="tx1"/>
                </a:solidFill>
                <a:latin typeface="+mj-lt"/>
              </a:rPr>
              <a:t>NonCommercial</a:t>
            </a:r>
            <a:r>
              <a:rPr lang="en-US" sz="1000" dirty="0">
                <a:solidFill>
                  <a:schemeClr val="tx1"/>
                </a:solidFill>
                <a:latin typeface="+mj-lt"/>
              </a:rPr>
              <a:t>-</a:t>
            </a:r>
            <a:r>
              <a:rPr lang="en-US" sz="1000" dirty="0" err="1">
                <a:solidFill>
                  <a:schemeClr val="tx1"/>
                </a:solidFill>
                <a:latin typeface="+mj-lt"/>
              </a:rPr>
              <a:t>ShareAlike</a:t>
            </a:r>
            <a:r>
              <a:rPr lang="en-US" sz="1000" dirty="0">
                <a:solidFill>
                  <a:schemeClr val="tx1"/>
                </a:solidFill>
                <a:latin typeface="+mj-lt"/>
              </a:rPr>
              <a:t> 4.0 International (</a:t>
            </a:r>
            <a:r>
              <a:rPr lang="en-US" sz="1000" dirty="0">
                <a:solidFill>
                  <a:schemeClr val="tx1"/>
                </a:solidFill>
                <a:latin typeface="+mj-lt"/>
                <a:hlinkClick r:id="rId2"/>
              </a:rPr>
              <a:t>CC BY-NC-SA 4.0</a:t>
            </a:r>
            <a:r>
              <a:rPr lang="en-US" sz="1000" dirty="0">
                <a:solidFill>
                  <a:schemeClr val="tx1"/>
                </a:solidFill>
                <a:latin typeface="+mj-lt"/>
              </a:rPr>
              <a:t>)</a:t>
            </a:r>
            <a:endParaRPr lang="nl-NL" sz="1000" dirty="0">
              <a:solidFill>
                <a:schemeClr val="tx1"/>
              </a:solidFill>
              <a:latin typeface="+mj-lt"/>
            </a:endParaRPr>
          </a:p>
        </p:txBody>
      </p:sp>
      <p:pic>
        <p:nvPicPr>
          <p:cNvPr id="3" name="Picture 2">
            <a:extLst>
              <a:ext uri="{FF2B5EF4-FFF2-40B4-BE49-F238E27FC236}">
                <a16:creationId xmlns:a16="http://schemas.microsoft.com/office/drawing/2014/main" id="{A5427F37-30DD-3AF1-592F-070C195570A6}"/>
              </a:ext>
            </a:extLst>
          </p:cNvPr>
          <p:cNvPicPr/>
          <p:nvPr/>
        </p:nvPicPr>
        <p:blipFill rotWithShape="1">
          <a:blip r:embed="rId3"/>
          <a:srcRect l="5010" r="5010"/>
          <a:stretch/>
        </p:blipFill>
        <p:spPr>
          <a:xfrm>
            <a:off x="8672944" y="5316486"/>
            <a:ext cx="3366655" cy="902999"/>
          </a:xfrm>
          <a:prstGeom prst="rect">
            <a:avLst/>
          </a:prstGeom>
        </p:spPr>
      </p:pic>
    </p:spTree>
    <p:extLst>
      <p:ext uri="{BB962C8B-B14F-4D97-AF65-F5344CB8AC3E}">
        <p14:creationId xmlns:p14="http://schemas.microsoft.com/office/powerpoint/2010/main" val="2681862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6039F47-B69F-CB38-9013-5D32137F550A}"/>
              </a:ext>
            </a:extLst>
          </p:cNvPr>
          <p:cNvSpPr>
            <a:spLocks noGrp="1"/>
          </p:cNvSpPr>
          <p:nvPr>
            <p:ph type="title"/>
          </p:nvPr>
        </p:nvSpPr>
        <p:spPr>
          <a:xfrm>
            <a:off x="836612" y="2018714"/>
            <a:ext cx="3932237" cy="1600200"/>
          </a:xfrm>
        </p:spPr>
        <p:txBody>
          <a:bodyPr/>
          <a:lstStyle/>
          <a:p>
            <a:r>
              <a:rPr lang="en-US" b="1"/>
              <a:t>PROGRAM FOR TODAY</a:t>
            </a:r>
            <a:endParaRPr lang="nl-NL" b="1"/>
          </a:p>
        </p:txBody>
      </p:sp>
      <p:sp>
        <p:nvSpPr>
          <p:cNvPr id="10" name="Content Placeholder 9">
            <a:extLst>
              <a:ext uri="{FF2B5EF4-FFF2-40B4-BE49-F238E27FC236}">
                <a16:creationId xmlns:a16="http://schemas.microsoft.com/office/drawing/2014/main" id="{3514C2D8-9FB7-48F5-128F-30B42A30BDDC}"/>
              </a:ext>
            </a:extLst>
          </p:cNvPr>
          <p:cNvSpPr>
            <a:spLocks noGrp="1"/>
          </p:cNvSpPr>
          <p:nvPr>
            <p:ph idx="1"/>
          </p:nvPr>
        </p:nvSpPr>
        <p:spPr>
          <a:xfrm>
            <a:off x="5842446" y="991706"/>
            <a:ext cx="6172200" cy="4873625"/>
          </a:xfrm>
        </p:spPr>
        <p:txBody>
          <a:bodyPr anchor="ctr">
            <a:normAutofit/>
          </a:bodyPr>
          <a:lstStyle/>
          <a:p>
            <a:pPr marL="0" indent="0">
              <a:buNone/>
            </a:pPr>
            <a:r>
              <a:rPr lang="en-US" b="1" dirty="0">
                <a:latin typeface="+mj-lt"/>
              </a:rPr>
              <a:t>PART 1</a:t>
            </a:r>
          </a:p>
          <a:p>
            <a:r>
              <a:rPr lang="en-US" dirty="0">
                <a:latin typeface="+mj-lt"/>
              </a:rPr>
              <a:t>Different methods</a:t>
            </a:r>
          </a:p>
          <a:p>
            <a:pPr marL="0" indent="0">
              <a:buNone/>
            </a:pPr>
            <a:r>
              <a:rPr lang="en-US" b="1" dirty="0">
                <a:latin typeface="+mj-lt"/>
              </a:rPr>
              <a:t>PART 2</a:t>
            </a:r>
          </a:p>
          <a:p>
            <a:r>
              <a:rPr lang="en-US" dirty="0">
                <a:latin typeface="+mj-lt"/>
              </a:rPr>
              <a:t>The &lt;IR&gt; Framework</a:t>
            </a:r>
          </a:p>
          <a:p>
            <a:r>
              <a:rPr lang="en-US" dirty="0">
                <a:latin typeface="+mj-lt"/>
              </a:rPr>
              <a:t>Practical application</a:t>
            </a:r>
          </a:p>
          <a:p>
            <a:pPr marL="0" indent="0">
              <a:buNone/>
            </a:pPr>
            <a:r>
              <a:rPr lang="en-US" b="1" dirty="0">
                <a:latin typeface="+mj-lt"/>
              </a:rPr>
              <a:t>PART 3</a:t>
            </a:r>
          </a:p>
          <a:p>
            <a:r>
              <a:rPr lang="en-US" dirty="0">
                <a:latin typeface="+mj-lt"/>
              </a:rPr>
              <a:t>Trends and developments</a:t>
            </a:r>
          </a:p>
          <a:p>
            <a:r>
              <a:rPr lang="en-US" dirty="0">
                <a:latin typeface="+mj-lt"/>
              </a:rPr>
              <a:t>Assurance</a:t>
            </a:r>
          </a:p>
        </p:txBody>
      </p:sp>
    </p:spTree>
    <p:extLst>
      <p:ext uri="{BB962C8B-B14F-4D97-AF65-F5344CB8AC3E}">
        <p14:creationId xmlns:p14="http://schemas.microsoft.com/office/powerpoint/2010/main" val="13723224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3E5898-0544-401F-7039-60826096A960}"/>
              </a:ext>
            </a:extLst>
          </p:cNvPr>
          <p:cNvSpPr>
            <a:spLocks noGrp="1"/>
          </p:cNvSpPr>
          <p:nvPr>
            <p:ph type="title"/>
          </p:nvPr>
        </p:nvSpPr>
        <p:spPr>
          <a:xfrm>
            <a:off x="3769415" y="367955"/>
            <a:ext cx="10515600" cy="2852737"/>
          </a:xfrm>
        </p:spPr>
        <p:txBody>
          <a:bodyPr/>
          <a:lstStyle/>
          <a:p>
            <a:r>
              <a:rPr lang="en-US" dirty="0"/>
              <a:t>PART 1</a:t>
            </a:r>
            <a:endParaRPr lang="nl-NL" dirty="0"/>
          </a:p>
        </p:txBody>
      </p:sp>
      <p:sp>
        <p:nvSpPr>
          <p:cNvPr id="4" name="Text Placeholder 3">
            <a:extLst>
              <a:ext uri="{FF2B5EF4-FFF2-40B4-BE49-F238E27FC236}">
                <a16:creationId xmlns:a16="http://schemas.microsoft.com/office/drawing/2014/main" id="{9C0EF25E-5174-2AF8-B538-2C449E08F0A3}"/>
              </a:ext>
            </a:extLst>
          </p:cNvPr>
          <p:cNvSpPr>
            <a:spLocks noGrp="1"/>
          </p:cNvSpPr>
          <p:nvPr>
            <p:ph type="body" idx="1"/>
          </p:nvPr>
        </p:nvSpPr>
        <p:spPr>
          <a:xfrm>
            <a:off x="3769415" y="3280810"/>
            <a:ext cx="10515600" cy="2574079"/>
          </a:xfrm>
        </p:spPr>
        <p:txBody>
          <a:bodyPr>
            <a:normAutofit/>
          </a:bodyPr>
          <a:lstStyle/>
          <a:p>
            <a:r>
              <a:rPr lang="en-US" b="1" dirty="0"/>
              <a:t>Different methods</a:t>
            </a:r>
          </a:p>
        </p:txBody>
      </p:sp>
    </p:spTree>
    <p:extLst>
      <p:ext uri="{BB962C8B-B14F-4D97-AF65-F5344CB8AC3E}">
        <p14:creationId xmlns:p14="http://schemas.microsoft.com/office/powerpoint/2010/main" val="1868043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FFFFDE-4587-E180-EAE1-550EA1C44EB2}"/>
              </a:ext>
            </a:extLst>
          </p:cNvPr>
          <p:cNvSpPr>
            <a:spLocks noGrp="1"/>
          </p:cNvSpPr>
          <p:nvPr>
            <p:ph type="title" idx="4294967295"/>
          </p:nvPr>
        </p:nvSpPr>
        <p:spPr>
          <a:xfrm>
            <a:off x="974836" y="918294"/>
            <a:ext cx="8680450" cy="1325563"/>
          </a:xfrm>
        </p:spPr>
        <p:txBody>
          <a:bodyPr>
            <a:normAutofit/>
          </a:bodyPr>
          <a:lstStyle/>
          <a:p>
            <a:r>
              <a:rPr lang="en-US" sz="3600" b="1" dirty="0"/>
              <a:t>There is </a:t>
            </a:r>
            <a:r>
              <a:rPr lang="en-US" sz="3600" b="1" u="sng" dirty="0"/>
              <a:t>NO</a:t>
            </a:r>
            <a:r>
              <a:rPr lang="en-US" sz="3600" b="1" dirty="0"/>
              <a:t> single, universally-accepted method for Integrated Reporting</a:t>
            </a:r>
            <a:endParaRPr lang="nl-NL" sz="3600" b="1">
              <a:cs typeface="Calibri Light"/>
            </a:endParaRPr>
          </a:p>
        </p:txBody>
      </p:sp>
      <p:sp>
        <p:nvSpPr>
          <p:cNvPr id="5" name="Content Placeholder 4">
            <a:extLst>
              <a:ext uri="{FF2B5EF4-FFF2-40B4-BE49-F238E27FC236}">
                <a16:creationId xmlns:a16="http://schemas.microsoft.com/office/drawing/2014/main" id="{D9D7B71C-9B85-4BB8-0975-EF44F2FD80B7}"/>
              </a:ext>
            </a:extLst>
          </p:cNvPr>
          <p:cNvSpPr>
            <a:spLocks noGrp="1"/>
          </p:cNvSpPr>
          <p:nvPr>
            <p:ph sz="half" idx="4294967295"/>
          </p:nvPr>
        </p:nvSpPr>
        <p:spPr>
          <a:xfrm>
            <a:off x="1081808" y="2243857"/>
            <a:ext cx="4894336" cy="3839904"/>
          </a:xfrm>
        </p:spPr>
        <p:txBody>
          <a:bodyPr>
            <a:normAutofit fontScale="92500" lnSpcReduction="20000"/>
          </a:bodyPr>
          <a:lstStyle/>
          <a:p>
            <a:r>
              <a:rPr lang="en-US" dirty="0">
                <a:latin typeface="+mj-lt"/>
              </a:rPr>
              <a:t>Different methods exist and they can differ significantly</a:t>
            </a:r>
          </a:p>
          <a:p>
            <a:r>
              <a:rPr lang="en-US" dirty="0">
                <a:latin typeface="+mj-lt"/>
              </a:rPr>
              <a:t>Some use only a single perspective</a:t>
            </a:r>
          </a:p>
          <a:p>
            <a:r>
              <a:rPr lang="en-US" dirty="0">
                <a:latin typeface="+mj-lt"/>
              </a:rPr>
              <a:t>Some don’t use the 6 capitals</a:t>
            </a:r>
          </a:p>
          <a:p>
            <a:r>
              <a:rPr lang="en-US" dirty="0">
                <a:latin typeface="+mj-lt"/>
              </a:rPr>
              <a:t>Some determine materiality only on non-financial topics and thereby still create some kind of non-comparability between financial and non-financial information. </a:t>
            </a:r>
            <a:endParaRPr lang="nl-NL" dirty="0">
              <a:latin typeface="+mj-lt"/>
            </a:endParaRPr>
          </a:p>
        </p:txBody>
      </p:sp>
      <p:pic>
        <p:nvPicPr>
          <p:cNvPr id="6" name="Picture 4" descr="Materiality definition: the ultimate guide | Datamaran">
            <a:extLst>
              <a:ext uri="{FF2B5EF4-FFF2-40B4-BE49-F238E27FC236}">
                <a16:creationId xmlns:a16="http://schemas.microsoft.com/office/drawing/2014/main" id="{A3206F9E-4D0C-74CD-EFF7-A771F5220B46}"/>
              </a:ext>
            </a:extLst>
          </p:cNvPr>
          <p:cNvPicPr>
            <a:picLocks noGrp="1" noChangeAspect="1" noChangeArrowheads="1"/>
          </p:cNvPicPr>
          <p:nvPr>
            <p:ph sz="half" idx="4294967295"/>
          </p:nvPr>
        </p:nvPicPr>
        <p:blipFill rotWithShape="1">
          <a:blip r:embed="rId2">
            <a:extLst>
              <a:ext uri="{28A0092B-C50C-407E-A947-70E740481C1C}">
                <a14:useLocalDpi xmlns:a14="http://schemas.microsoft.com/office/drawing/2010/main" val="0"/>
              </a:ext>
            </a:extLst>
          </a:blip>
          <a:srcRect t="4486" r="2458" b="5813"/>
          <a:stretch/>
        </p:blipFill>
        <p:spPr bwMode="auto">
          <a:xfrm>
            <a:off x="6931823" y="1783532"/>
            <a:ext cx="4244366" cy="3903191"/>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2" name="Picture 4" descr="Materiality definition: the ultimate guide | Datamaran">
            <a:extLst>
              <a:ext uri="{FF2B5EF4-FFF2-40B4-BE49-F238E27FC236}">
                <a16:creationId xmlns:a16="http://schemas.microsoft.com/office/drawing/2014/main" id="{1ECC944F-9321-FEA2-BF0C-1A9E1841D6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2203" t="88414" r="2829" b="5940"/>
          <a:stretch/>
        </p:blipFill>
        <p:spPr bwMode="auto">
          <a:xfrm>
            <a:off x="7157417" y="5441032"/>
            <a:ext cx="1086417" cy="245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2335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o Many Reporting Frameworks, So Little Time! 2019 GRI, IIRC, SASB | Ideas  On Purpose">
            <a:extLst>
              <a:ext uri="{FF2B5EF4-FFF2-40B4-BE49-F238E27FC236}">
                <a16:creationId xmlns:a16="http://schemas.microsoft.com/office/drawing/2014/main" id="{2019AB0C-1AB3-F79B-ADEC-8F3B899BA8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26" y="0"/>
            <a:ext cx="96456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520D970-FA93-8292-3ED5-FC460FC85270}"/>
              </a:ext>
            </a:extLst>
          </p:cNvPr>
          <p:cNvSpPr/>
          <p:nvPr/>
        </p:nvSpPr>
        <p:spPr>
          <a:xfrm>
            <a:off x="0" y="6535882"/>
            <a:ext cx="2127070" cy="322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lumMod val="50000"/>
                    <a:lumOff val="50000"/>
                  </a:schemeClr>
                </a:solidFill>
              </a:rPr>
              <a:t>Source: Perry </a:t>
            </a:r>
            <a:r>
              <a:rPr lang="en-US" sz="1000" dirty="0" err="1">
                <a:solidFill>
                  <a:schemeClr val="tx1">
                    <a:lumMod val="50000"/>
                    <a:lumOff val="50000"/>
                  </a:schemeClr>
                </a:solidFill>
              </a:rPr>
              <a:t>Goldschein</a:t>
            </a:r>
            <a:endParaRPr lang="nl-NL" sz="1000" dirty="0">
              <a:solidFill>
                <a:schemeClr val="tx1">
                  <a:lumMod val="50000"/>
                  <a:lumOff val="50000"/>
                </a:schemeClr>
              </a:solidFill>
            </a:endParaRPr>
          </a:p>
        </p:txBody>
      </p:sp>
      <p:pic>
        <p:nvPicPr>
          <p:cNvPr id="3" name="Picture 2" descr="So Many Reporting Frameworks, So Little Time! 2019 GRI, IIRC, SASB | Ideas  On Purpose">
            <a:extLst>
              <a:ext uri="{FF2B5EF4-FFF2-40B4-BE49-F238E27FC236}">
                <a16:creationId xmlns:a16="http://schemas.microsoft.com/office/drawing/2014/main" id="{9A0506D7-66D2-5B82-0AD4-1EC41A39F0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4249"/>
          <a:stretch/>
        </p:blipFill>
        <p:spPr bwMode="auto">
          <a:xfrm>
            <a:off x="-18326" y="0"/>
            <a:ext cx="9645650" cy="519499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198665B-2601-FB42-2ED3-7A562E94714E}"/>
              </a:ext>
            </a:extLst>
          </p:cNvPr>
          <p:cNvSpPr/>
          <p:nvPr/>
        </p:nvSpPr>
        <p:spPr>
          <a:xfrm>
            <a:off x="3159760" y="2814320"/>
            <a:ext cx="3149600" cy="2380678"/>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548560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B245998-1DAE-216B-8B81-EA11885BB43A}"/>
              </a:ext>
            </a:extLst>
          </p:cNvPr>
          <p:cNvSpPr>
            <a:spLocks noGrp="1"/>
          </p:cNvSpPr>
          <p:nvPr>
            <p:ph type="title"/>
          </p:nvPr>
        </p:nvSpPr>
        <p:spPr>
          <a:xfrm>
            <a:off x="4093895" y="117244"/>
            <a:ext cx="10515600" cy="2852737"/>
          </a:xfrm>
        </p:spPr>
        <p:txBody>
          <a:bodyPr/>
          <a:lstStyle/>
          <a:p>
            <a:r>
              <a:rPr lang="en-US" dirty="0"/>
              <a:t>PART 2</a:t>
            </a:r>
            <a:endParaRPr lang="nl-NL" dirty="0"/>
          </a:p>
        </p:txBody>
      </p:sp>
      <p:sp>
        <p:nvSpPr>
          <p:cNvPr id="6" name="Text Placeholder 5">
            <a:extLst>
              <a:ext uri="{FF2B5EF4-FFF2-40B4-BE49-F238E27FC236}">
                <a16:creationId xmlns:a16="http://schemas.microsoft.com/office/drawing/2014/main" id="{0AB00988-121B-F94E-6790-10AC946E81FB}"/>
              </a:ext>
            </a:extLst>
          </p:cNvPr>
          <p:cNvSpPr>
            <a:spLocks noGrp="1"/>
          </p:cNvSpPr>
          <p:nvPr>
            <p:ph type="body" idx="1"/>
          </p:nvPr>
        </p:nvSpPr>
        <p:spPr>
          <a:xfrm>
            <a:off x="4093895" y="3390811"/>
            <a:ext cx="10515600" cy="1500187"/>
          </a:xfrm>
        </p:spPr>
        <p:txBody>
          <a:bodyPr/>
          <a:lstStyle/>
          <a:p>
            <a:r>
              <a:rPr lang="en-US"/>
              <a:t>The &lt;IR&gt; Framework</a:t>
            </a:r>
          </a:p>
          <a:p>
            <a:r>
              <a:rPr lang="en-US"/>
              <a:t>Practical application</a:t>
            </a:r>
          </a:p>
        </p:txBody>
      </p:sp>
    </p:spTree>
    <p:extLst>
      <p:ext uri="{BB962C8B-B14F-4D97-AF65-F5344CB8AC3E}">
        <p14:creationId xmlns:p14="http://schemas.microsoft.com/office/powerpoint/2010/main" val="1435725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AF7A0-3B70-D265-1E2B-43EB8A68F520}"/>
              </a:ext>
            </a:extLst>
          </p:cNvPr>
          <p:cNvSpPr>
            <a:spLocks noGrp="1"/>
          </p:cNvSpPr>
          <p:nvPr>
            <p:ph type="title"/>
          </p:nvPr>
        </p:nvSpPr>
        <p:spPr>
          <a:xfrm>
            <a:off x="673617" y="1165209"/>
            <a:ext cx="3932237" cy="1600200"/>
          </a:xfrm>
        </p:spPr>
        <p:txBody>
          <a:bodyPr/>
          <a:lstStyle/>
          <a:p>
            <a:r>
              <a:rPr lang="en-US"/>
              <a:t>Guiding principles</a:t>
            </a:r>
            <a:endParaRPr lang="nl-NL"/>
          </a:p>
        </p:txBody>
      </p:sp>
      <p:sp>
        <p:nvSpPr>
          <p:cNvPr id="3" name="Content Placeholder 2">
            <a:extLst>
              <a:ext uri="{FF2B5EF4-FFF2-40B4-BE49-F238E27FC236}">
                <a16:creationId xmlns:a16="http://schemas.microsoft.com/office/drawing/2014/main" id="{13951C9F-857C-F4E7-9B59-D04E5495927D}"/>
              </a:ext>
            </a:extLst>
          </p:cNvPr>
          <p:cNvSpPr>
            <a:spLocks noGrp="1"/>
          </p:cNvSpPr>
          <p:nvPr>
            <p:ph idx="1"/>
          </p:nvPr>
        </p:nvSpPr>
        <p:spPr>
          <a:xfrm>
            <a:off x="5937161" y="1129093"/>
            <a:ext cx="5924281" cy="5400495"/>
          </a:xfrm>
        </p:spPr>
        <p:txBody>
          <a:bodyPr>
            <a:normAutofit/>
          </a:bodyPr>
          <a:lstStyle/>
          <a:p>
            <a:pPr marL="514350" indent="-514350">
              <a:lnSpc>
                <a:spcPct val="150000"/>
              </a:lnSpc>
              <a:buFont typeface="+mj-lt"/>
              <a:buAutoNum type="arabicPeriod"/>
            </a:pPr>
            <a:r>
              <a:rPr lang="en-US" sz="2400" b="1" dirty="0">
                <a:latin typeface="+mj-lt"/>
              </a:rPr>
              <a:t>Strategic focus and future orientation</a:t>
            </a:r>
          </a:p>
          <a:p>
            <a:pPr marL="514350" indent="-514350">
              <a:lnSpc>
                <a:spcPct val="150000"/>
              </a:lnSpc>
              <a:buFont typeface="+mj-lt"/>
              <a:buAutoNum type="arabicPeriod"/>
            </a:pPr>
            <a:r>
              <a:rPr lang="en-US" sz="2400" b="1" dirty="0">
                <a:latin typeface="+mj-lt"/>
              </a:rPr>
              <a:t>Connectivity of information</a:t>
            </a:r>
          </a:p>
          <a:p>
            <a:pPr marL="514350" indent="-514350">
              <a:lnSpc>
                <a:spcPct val="150000"/>
              </a:lnSpc>
              <a:buFont typeface="+mj-lt"/>
              <a:buAutoNum type="arabicPeriod"/>
            </a:pPr>
            <a:r>
              <a:rPr lang="en-US" sz="2400" b="1" dirty="0">
                <a:latin typeface="+mj-lt"/>
              </a:rPr>
              <a:t>Stakeholder relationships</a:t>
            </a:r>
          </a:p>
          <a:p>
            <a:pPr marL="514350" indent="-514350">
              <a:lnSpc>
                <a:spcPct val="150000"/>
              </a:lnSpc>
              <a:buFont typeface="+mj-lt"/>
              <a:buAutoNum type="arabicPeriod"/>
            </a:pPr>
            <a:r>
              <a:rPr lang="en-US" sz="2400" b="1" dirty="0">
                <a:latin typeface="+mj-lt"/>
              </a:rPr>
              <a:t>Materiality</a:t>
            </a:r>
          </a:p>
          <a:p>
            <a:pPr marL="514350" indent="-514350">
              <a:lnSpc>
                <a:spcPct val="150000"/>
              </a:lnSpc>
              <a:buFont typeface="+mj-lt"/>
              <a:buAutoNum type="arabicPeriod"/>
            </a:pPr>
            <a:r>
              <a:rPr lang="en-US" sz="2400" b="1" dirty="0">
                <a:latin typeface="+mj-lt"/>
              </a:rPr>
              <a:t>Conciseness</a:t>
            </a:r>
          </a:p>
          <a:p>
            <a:pPr marL="514350" indent="-514350">
              <a:lnSpc>
                <a:spcPct val="150000"/>
              </a:lnSpc>
              <a:buFont typeface="+mj-lt"/>
              <a:buAutoNum type="arabicPeriod"/>
            </a:pPr>
            <a:r>
              <a:rPr lang="en-US" sz="2400" b="1" dirty="0">
                <a:latin typeface="+mj-lt"/>
              </a:rPr>
              <a:t>Reliability and completeness</a:t>
            </a:r>
          </a:p>
          <a:p>
            <a:pPr marL="514350" indent="-514350">
              <a:lnSpc>
                <a:spcPct val="150000"/>
              </a:lnSpc>
              <a:buFont typeface="+mj-lt"/>
              <a:buAutoNum type="arabicPeriod"/>
            </a:pPr>
            <a:r>
              <a:rPr lang="en-US" sz="2400" b="1" dirty="0">
                <a:latin typeface="+mj-lt"/>
              </a:rPr>
              <a:t>Consistency and comparability</a:t>
            </a:r>
            <a:endParaRPr lang="nl-NL" sz="2400" b="1" dirty="0">
              <a:latin typeface="+mj-lt"/>
            </a:endParaRPr>
          </a:p>
        </p:txBody>
      </p:sp>
      <p:sp>
        <p:nvSpPr>
          <p:cNvPr id="4" name="Content Placeholder 3">
            <a:extLst>
              <a:ext uri="{FF2B5EF4-FFF2-40B4-BE49-F238E27FC236}">
                <a16:creationId xmlns:a16="http://schemas.microsoft.com/office/drawing/2014/main" id="{904A6557-6D4D-5A59-7097-61F7868505EE}"/>
              </a:ext>
            </a:extLst>
          </p:cNvPr>
          <p:cNvSpPr>
            <a:spLocks noGrp="1"/>
          </p:cNvSpPr>
          <p:nvPr>
            <p:ph type="body" sz="half" idx="2"/>
          </p:nvPr>
        </p:nvSpPr>
        <p:spPr>
          <a:xfrm>
            <a:off x="673617" y="2692061"/>
            <a:ext cx="3932237" cy="1527464"/>
          </a:xfrm>
        </p:spPr>
        <p:txBody>
          <a:bodyPr>
            <a:normAutofit/>
          </a:bodyPr>
          <a:lstStyle/>
          <a:p>
            <a:r>
              <a:rPr lang="en-US" sz="2000" b="1" u="sng" dirty="0">
                <a:solidFill>
                  <a:schemeClr val="accent2"/>
                </a:solidFill>
                <a:latin typeface="+mj-lt"/>
              </a:rPr>
              <a:t>Seven Guiding Principles </a:t>
            </a:r>
            <a:r>
              <a:rPr lang="en-US" sz="2000" dirty="0">
                <a:latin typeface="+mj-lt"/>
              </a:rPr>
              <a:t>underpin the preparation and presentation of an integrated report, informing the content of the report and how information is presented:</a:t>
            </a:r>
            <a:endParaRPr lang="nl-NL" sz="2000" dirty="0">
              <a:latin typeface="+mj-lt"/>
            </a:endParaRPr>
          </a:p>
        </p:txBody>
      </p:sp>
      <p:sp>
        <p:nvSpPr>
          <p:cNvPr id="5" name="Rectangle 4">
            <a:extLst>
              <a:ext uri="{FF2B5EF4-FFF2-40B4-BE49-F238E27FC236}">
                <a16:creationId xmlns:a16="http://schemas.microsoft.com/office/drawing/2014/main" id="{7F21CE5A-FAFE-DDAC-5ACE-69F6A924B1FC}"/>
              </a:ext>
            </a:extLst>
          </p:cNvPr>
          <p:cNvSpPr/>
          <p:nvPr/>
        </p:nvSpPr>
        <p:spPr>
          <a:xfrm>
            <a:off x="13952" y="6529589"/>
            <a:ext cx="4340180" cy="3284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100">
                <a:solidFill>
                  <a:schemeClr val="tx1"/>
                </a:solidFill>
                <a:latin typeface="Calibri Light"/>
                <a:cs typeface="Calibri Light"/>
              </a:rPr>
              <a:t>Source: Integrated Reporting &lt;IR&gt; Framework (2021</a:t>
            </a:r>
            <a:r>
              <a:rPr lang="en-US" sz="1200">
                <a:solidFill>
                  <a:schemeClr val="tx1"/>
                </a:solidFill>
              </a:rPr>
              <a:t>)</a:t>
            </a:r>
            <a:endParaRPr lang="nl-NL" sz="1200">
              <a:solidFill>
                <a:schemeClr val="tx1"/>
              </a:solidFill>
            </a:endParaRPr>
          </a:p>
        </p:txBody>
      </p:sp>
    </p:spTree>
    <p:extLst>
      <p:ext uri="{BB962C8B-B14F-4D97-AF65-F5344CB8AC3E}">
        <p14:creationId xmlns:p14="http://schemas.microsoft.com/office/powerpoint/2010/main" val="1524305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BE template .potx" id="{7F4D7AEA-6349-484D-AD5D-7B6AD08AA3D7}" vid="{06741EF1-C78F-4A90-ADC7-E50518D4DC0D}"/>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8391C403BD10846915ADAE108BADACB" ma:contentTypeVersion="16" ma:contentTypeDescription="Create a new document." ma:contentTypeScope="" ma:versionID="8220fda739f04aed1596e8c55425c712">
  <xsd:schema xmlns:xsd="http://www.w3.org/2001/XMLSchema" xmlns:xs="http://www.w3.org/2001/XMLSchema" xmlns:p="http://schemas.microsoft.com/office/2006/metadata/properties" xmlns:ns2="82861209-8bf3-47c7-8004-08d07fe78748" xmlns:ns3="ec27a0a7-8611-46d0-bbb2-f45a8872e5ef" targetNamespace="http://schemas.microsoft.com/office/2006/metadata/properties" ma:root="true" ma:fieldsID="969e3b05c6c9eb641653af2a2e8367cf" ns2:_="" ns3:_="">
    <xsd:import namespace="82861209-8bf3-47c7-8004-08d07fe78748"/>
    <xsd:import namespace="ec27a0a7-8611-46d0-bbb2-f45a8872e5e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861209-8bf3-47c7-8004-08d07fe787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be16e47-96de-4d33-b6d8-af9f1b80376e"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c27a0a7-8611-46d0-bbb2-f45a8872e5e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f3c3d8-2681-4be8-82aa-154f6549750c}" ma:internalName="TaxCatchAll" ma:showField="CatchAllData" ma:web="ec27a0a7-8611-46d0-bbb2-f45a8872e5e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2861209-8bf3-47c7-8004-08d07fe78748">
      <Terms xmlns="http://schemas.microsoft.com/office/infopath/2007/PartnerControls"/>
    </lcf76f155ced4ddcb4097134ff3c332f>
    <TaxCatchAll xmlns="ec27a0a7-8611-46d0-bbb2-f45a8872e5e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93EA771-6D26-489D-AE2A-3B8CB0F4EFBF}"/>
</file>

<file path=customXml/itemProps2.xml><?xml version="1.0" encoding="utf-8"?>
<ds:datastoreItem xmlns:ds="http://schemas.openxmlformats.org/officeDocument/2006/customXml" ds:itemID="{3A69260B-0942-4C0A-8BF7-7D1762CAB327}">
  <ds:schemaRefs>
    <ds:schemaRef ds:uri="220ed625-d5d9-46f2-9141-fd498e038409"/>
    <ds:schemaRef ds:uri="387f85dc-f754-48fd-8b71-d4613f7d3a51"/>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2874C0DF-835D-4DB2-A911-8BE1D01B7E1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46</TotalTime>
  <Words>3551</Words>
  <Application>Microsoft Office PowerPoint</Application>
  <PresentationFormat>Widescreen</PresentationFormat>
  <Paragraphs>309</Paragraphs>
  <Slides>36</Slides>
  <Notes>26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36</vt:i4>
      </vt:variant>
    </vt:vector>
  </HeadingPairs>
  <TitlesOfParts>
    <vt:vector size="44" baseType="lpstr">
      <vt:lpstr>Aparajita</vt:lpstr>
      <vt:lpstr>Arial</vt:lpstr>
      <vt:lpstr>Calibri</vt:lpstr>
      <vt:lpstr>Calibri Light</vt:lpstr>
      <vt:lpstr>Museo Sans 900</vt:lpstr>
      <vt:lpstr>Wingdings</vt:lpstr>
      <vt:lpstr>Office Theme</vt:lpstr>
      <vt:lpstr>Office Theme</vt:lpstr>
      <vt:lpstr>PowerPoint Presentation</vt:lpstr>
      <vt:lpstr>PowerPoint Presentation</vt:lpstr>
      <vt:lpstr>PowerPoint Presentation</vt:lpstr>
      <vt:lpstr>PROGRAM FOR TODAY</vt:lpstr>
      <vt:lpstr>PART 1</vt:lpstr>
      <vt:lpstr>There is NO single, universally-accepted method for Integrated Reporting</vt:lpstr>
      <vt:lpstr>PowerPoint Presentation</vt:lpstr>
      <vt:lpstr>PART 2</vt:lpstr>
      <vt:lpstr>Guiding principles</vt:lpstr>
      <vt:lpstr>Content Elements</vt:lpstr>
      <vt:lpstr>Content elements integrated report</vt:lpstr>
      <vt:lpstr>&lt;IR&gt; Framework</vt:lpstr>
      <vt:lpstr>Practical application: three examples</vt:lpstr>
      <vt:lpstr>PowerPoint Presentation</vt:lpstr>
      <vt:lpstr>ABN AMRO (2015)</vt:lpstr>
      <vt:lpstr>PowerPoint Presentation</vt:lpstr>
      <vt:lpstr>Alliander Annual report 2017 Connectivity Model</vt:lpstr>
      <vt:lpstr>PowerPoint Presentation</vt:lpstr>
      <vt:lpstr>PowerPoint Presentation</vt:lpstr>
      <vt:lpstr>PowerPoint Presentation</vt:lpstr>
      <vt:lpstr>PowerPoint Presentation</vt:lpstr>
      <vt:lpstr>PowerPoint Presentation</vt:lpstr>
      <vt:lpstr>PART 3</vt:lpstr>
      <vt:lpstr>From compliance to impact From ‘doing no harm’ to ‘doing good’</vt:lpstr>
      <vt:lpstr>PowerPoint Presentation</vt:lpstr>
      <vt:lpstr>Greenwashing claims now prosecuted </vt:lpstr>
      <vt:lpstr>PowerPoint Presentation</vt:lpstr>
      <vt:lpstr>PowerPoint Presentation</vt:lpstr>
      <vt:lpstr>EU-Initiative on substantiating green claims</vt:lpstr>
      <vt:lpstr>Reporting on impact for businesses </vt:lpstr>
      <vt:lpstr>PowerPoint Presentation</vt:lpstr>
      <vt:lpstr>PowerPoint Presentation</vt:lpstr>
      <vt:lpstr>Trends in reporting on non-financials</vt:lpstr>
      <vt:lpstr>The age-old issue</vt:lpstr>
      <vt:lpstr>Assurance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Marit Schouten</cp:lastModifiedBy>
  <cp:revision>12</cp:revision>
  <dcterms:created xsi:type="dcterms:W3CDTF">2013-07-15T20:26:40Z</dcterms:created>
  <dcterms:modified xsi:type="dcterms:W3CDTF">2023-12-13T15:42:02Z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0x010100DF9124E86A12404F9B8005651A7AF17F</vt:lpwstr>
  </property>
  <property fmtid="{D5CDD505-2E9C-101B-9397-08002B2CF9AE}" pid="3" name="MediaServiceImageTags">
    <vt:lpwstr/>
  </property>
  <property fmtid="{D5CDD505-2E9C-101B-9397-08002B2CF9AE}" pid="4" name="MSIP_Label_8772ba27-cab8-4042-a351-a31f6e4eacdc_Enabled">
    <vt:lpwstr>true</vt:lpwstr>
  </property>
  <property fmtid="{D5CDD505-2E9C-101B-9397-08002B2CF9AE}" pid="5" name="MSIP_Label_8772ba27-cab8-4042-a351-a31f6e4eacdc_SetDate">
    <vt:lpwstr>2023-12-06T16:30:14Z</vt:lpwstr>
  </property>
  <property fmtid="{D5CDD505-2E9C-101B-9397-08002B2CF9AE}" pid="6" name="MSIP_Label_8772ba27-cab8-4042-a351-a31f6e4eacdc_Method">
    <vt:lpwstr>Standard</vt:lpwstr>
  </property>
  <property fmtid="{D5CDD505-2E9C-101B-9397-08002B2CF9AE}" pid="7" name="MSIP_Label_8772ba27-cab8-4042-a351-a31f6e4eacdc_Name">
    <vt:lpwstr>Internal</vt:lpwstr>
  </property>
  <property fmtid="{D5CDD505-2E9C-101B-9397-08002B2CF9AE}" pid="8" name="MSIP_Label_8772ba27-cab8-4042-a351-a31f6e4eacdc_SiteId">
    <vt:lpwstr>715902d6-f63e-4b8d-929b-4bb170bad492</vt:lpwstr>
  </property>
  <property fmtid="{D5CDD505-2E9C-101B-9397-08002B2CF9AE}" pid="9" name="MSIP_Label_8772ba27-cab8-4042-a351-a31f6e4eacdc_ActionId">
    <vt:lpwstr>8e04c011-0b04-4b9e-a53d-c1d1067a8193</vt:lpwstr>
  </property>
  <property fmtid="{D5CDD505-2E9C-101B-9397-08002B2CF9AE}" pid="10" name="MSIP_Label_8772ba27-cab8-4042-a351-a31f6e4eacdc_ContentBits">
    <vt:lpwstr>0</vt:lpwstr>
  </property>
</Properties>
</file>