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0"/>
  </p:notesMasterIdLst>
  <p:sldIdLst>
    <p:sldId id="256" r:id="rId5"/>
    <p:sldId id="257" r:id="rId6"/>
    <p:sldId id="1719" r:id="rId7"/>
    <p:sldId id="464" r:id="rId8"/>
    <p:sldId id="1711" r:id="rId9"/>
    <p:sldId id="269" r:id="rId10"/>
    <p:sldId id="277" r:id="rId11"/>
    <p:sldId id="1542" r:id="rId12"/>
    <p:sldId id="1713" r:id="rId13"/>
    <p:sldId id="1541" r:id="rId14"/>
    <p:sldId id="1714" r:id="rId15"/>
    <p:sldId id="282" r:id="rId16"/>
    <p:sldId id="1720" r:id="rId17"/>
    <p:sldId id="330" r:id="rId18"/>
    <p:sldId id="268" r:id="rId19"/>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52B13E-2CA1-4144-B7A8-3C8092595D41}" v="16" dt="2023-05-10T08:04:39.573"/>
    <p1510:client id="{2250637F-8158-4005-B52A-0E301F3DE2B0}" v="2" dt="2023-08-22T08:33:38.370"/>
    <p1510:client id="{242C6EF0-E90E-4B82-B32C-CFF9A85ABE55}" v="1" dt="2023-05-11T08:30:36.091"/>
    <p1510:client id="{B58885CE-62A3-4E1F-87CE-648196DD0F25}" v="2" dt="2023-06-15T13:48:07.668"/>
    <p1510:client id="{D4A7546F-88CD-4934-9D75-79EFB9497E0E}" v="2" dt="2023-05-10T07:39:25.9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698" autoAdjust="0"/>
    <p:restoredTop sz="86077" autoAdjust="0"/>
  </p:normalViewPr>
  <p:slideViewPr>
    <p:cSldViewPr snapToGrid="0">
      <p:cViewPr varScale="1">
        <p:scale>
          <a:sx n="91" d="100"/>
          <a:sy n="91" d="100"/>
        </p:scale>
        <p:origin x="1056" y="96"/>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78" d="100"/>
          <a:sy n="78" d="100"/>
        </p:scale>
        <p:origin x="3852"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tter-Lockard, Dorianne" userId="S::cotter-lockd@munich-business-school.de::e03ebc74-164f-466d-b1c2-88f6764d960e" providerId="AD" clId="Web-{242C6EF0-E90E-4B82-B32C-CFF9A85ABE55}"/>
    <pc:docChg chg="modSld">
      <pc:chgData name="Cotter-Lockard, Dorianne" userId="S::cotter-lockd@munich-business-school.de::e03ebc74-164f-466d-b1c2-88f6764d960e" providerId="AD" clId="Web-{242C6EF0-E90E-4B82-B32C-CFF9A85ABE55}" dt="2023-05-11T08:30:33.778" v="0"/>
      <pc:docMkLst>
        <pc:docMk/>
      </pc:docMkLst>
      <pc:sldChg chg="modNotes">
        <pc:chgData name="Cotter-Lockard, Dorianne" userId="S::cotter-lockd@munich-business-school.de::e03ebc74-164f-466d-b1c2-88f6764d960e" providerId="AD" clId="Web-{242C6EF0-E90E-4B82-B32C-CFF9A85ABE55}" dt="2023-05-11T08:30:33.778" v="0"/>
        <pc:sldMkLst>
          <pc:docMk/>
          <pc:sldMk cId="1117877031" sldId="282"/>
        </pc:sldMkLst>
      </pc:sldChg>
    </pc:docChg>
  </pc:docChgLst>
  <pc:docChgLst>
    <pc:chgData name="Cotter-Lockard, Dorianne" userId="S::cotter-lockd@munich-business-school.de::e03ebc74-164f-466d-b1c2-88f6764d960e" providerId="AD" clId="Web-{2250637F-8158-4005-B52A-0E301F3DE2B0}"/>
    <pc:docChg chg="modSld">
      <pc:chgData name="Cotter-Lockard, Dorianne" userId="S::cotter-lockd@munich-business-school.de::e03ebc74-164f-466d-b1c2-88f6764d960e" providerId="AD" clId="Web-{2250637F-8158-4005-B52A-0E301F3DE2B0}" dt="2023-08-22T08:33:38.370" v="1"/>
      <pc:docMkLst>
        <pc:docMk/>
      </pc:docMkLst>
      <pc:sldChg chg="modSp">
        <pc:chgData name="Cotter-Lockard, Dorianne" userId="S::cotter-lockd@munich-business-school.de::e03ebc74-164f-466d-b1c2-88f6764d960e" providerId="AD" clId="Web-{2250637F-8158-4005-B52A-0E301F3DE2B0}" dt="2023-08-22T08:33:38.370" v="1"/>
        <pc:sldMkLst>
          <pc:docMk/>
          <pc:sldMk cId="3461036362" sldId="269"/>
        </pc:sldMkLst>
        <pc:spChg chg="mod">
          <ac:chgData name="Cotter-Lockard, Dorianne" userId="S::cotter-lockd@munich-business-school.de::e03ebc74-164f-466d-b1c2-88f6764d960e" providerId="AD" clId="Web-{2250637F-8158-4005-B52A-0E301F3DE2B0}" dt="2023-08-22T08:33:38.370" v="1"/>
          <ac:spMkLst>
            <pc:docMk/>
            <pc:sldMk cId="3461036362" sldId="269"/>
            <ac:spMk id="7" creationId="{0856105B-D5AA-60C8-B5A8-B07EDCFFAC54}"/>
          </ac:spMkLst>
        </pc:spChg>
      </pc:sldChg>
    </pc:docChg>
  </pc:docChgLst>
  <pc:docChgLst>
    <pc:chgData name="Cotter-Lockard, Dorianne" userId="S::cotter-lockd@munich-business-school.de::e03ebc74-164f-466d-b1c2-88f6764d960e" providerId="AD" clId="Web-{B58885CE-62A3-4E1F-87CE-648196DD0F25}"/>
    <pc:docChg chg="modSld">
      <pc:chgData name="Cotter-Lockard, Dorianne" userId="S::cotter-lockd@munich-business-school.de::e03ebc74-164f-466d-b1c2-88f6764d960e" providerId="AD" clId="Web-{B58885CE-62A3-4E1F-87CE-648196DD0F25}" dt="2023-06-15T13:48:07.668" v="1" actId="1076"/>
      <pc:docMkLst>
        <pc:docMk/>
      </pc:docMkLst>
      <pc:sldChg chg="addSp modSp">
        <pc:chgData name="Cotter-Lockard, Dorianne" userId="S::cotter-lockd@munich-business-school.de::e03ebc74-164f-466d-b1c2-88f6764d960e" providerId="AD" clId="Web-{B58885CE-62A3-4E1F-87CE-648196DD0F25}" dt="2023-06-15T13:48:07.668" v="1" actId="1076"/>
        <pc:sldMkLst>
          <pc:docMk/>
          <pc:sldMk cId="1016444457" sldId="256"/>
        </pc:sldMkLst>
        <pc:picChg chg="add mod">
          <ac:chgData name="Cotter-Lockard, Dorianne" userId="S::cotter-lockd@munich-business-school.de::e03ebc74-164f-466d-b1c2-88f6764d960e" providerId="AD" clId="Web-{B58885CE-62A3-4E1F-87CE-648196DD0F25}" dt="2023-06-15T13:48:07.668" v="1" actId="1076"/>
          <ac:picMkLst>
            <pc:docMk/>
            <pc:sldMk cId="1016444457" sldId="256"/>
            <ac:picMk id="2" creationId="{071052FD-EBCC-FDD7-B3A2-0EC95505FD1B}"/>
          </ac:picMkLst>
        </pc:picChg>
      </pc:sldChg>
    </pc:docChg>
  </pc:docChgLst>
  <pc:docChgLst>
    <pc:chgData name="Cotter-Lockard, Dorianne" userId="e03ebc74-164f-466d-b1c2-88f6764d960e" providerId="ADAL" clId="{0A52B13E-2CA1-4144-B7A8-3C8092595D41}"/>
    <pc:docChg chg="custSel addSld delSld modSld sldOrd">
      <pc:chgData name="Cotter-Lockard, Dorianne" userId="e03ebc74-164f-466d-b1c2-88f6764d960e" providerId="ADAL" clId="{0A52B13E-2CA1-4144-B7A8-3C8092595D41}" dt="2023-05-10T08:08:25.635" v="212" actId="20577"/>
      <pc:docMkLst>
        <pc:docMk/>
      </pc:docMkLst>
      <pc:sldChg chg="modSp mod">
        <pc:chgData name="Cotter-Lockard, Dorianne" userId="e03ebc74-164f-466d-b1c2-88f6764d960e" providerId="ADAL" clId="{0A52B13E-2CA1-4144-B7A8-3C8092595D41}" dt="2023-05-10T07:59:24.374" v="1" actId="20577"/>
        <pc:sldMkLst>
          <pc:docMk/>
          <pc:sldMk cId="1048622991" sldId="257"/>
        </pc:sldMkLst>
        <pc:spChg chg="mod">
          <ac:chgData name="Cotter-Lockard, Dorianne" userId="e03ebc74-164f-466d-b1c2-88f6764d960e" providerId="ADAL" clId="{0A52B13E-2CA1-4144-B7A8-3C8092595D41}" dt="2023-05-10T07:59:24.374" v="1" actId="20577"/>
          <ac:spMkLst>
            <pc:docMk/>
            <pc:sldMk cId="1048622991" sldId="257"/>
            <ac:spMk id="3" creationId="{62B40F0B-E523-BFD0-2179-3CBFC31578ED}"/>
          </ac:spMkLst>
        </pc:spChg>
      </pc:sldChg>
      <pc:sldChg chg="ord">
        <pc:chgData name="Cotter-Lockard, Dorianne" userId="e03ebc74-164f-466d-b1c2-88f6764d960e" providerId="ADAL" clId="{0A52B13E-2CA1-4144-B7A8-3C8092595D41}" dt="2023-05-10T08:00:42.876" v="9"/>
        <pc:sldMkLst>
          <pc:docMk/>
          <pc:sldMk cId="3461036362" sldId="269"/>
        </pc:sldMkLst>
      </pc:sldChg>
      <pc:sldChg chg="del">
        <pc:chgData name="Cotter-Lockard, Dorianne" userId="e03ebc74-164f-466d-b1c2-88f6764d960e" providerId="ADAL" clId="{0A52B13E-2CA1-4144-B7A8-3C8092595D41}" dt="2023-05-10T08:00:30.140" v="7" actId="47"/>
        <pc:sldMkLst>
          <pc:docMk/>
          <pc:sldMk cId="3198316070" sldId="271"/>
        </pc:sldMkLst>
      </pc:sldChg>
      <pc:sldChg chg="del">
        <pc:chgData name="Cotter-Lockard, Dorianne" userId="e03ebc74-164f-466d-b1c2-88f6764d960e" providerId="ADAL" clId="{0A52B13E-2CA1-4144-B7A8-3C8092595D41}" dt="2023-05-10T08:00:30.140" v="7" actId="47"/>
        <pc:sldMkLst>
          <pc:docMk/>
          <pc:sldMk cId="3045223193" sldId="276"/>
        </pc:sldMkLst>
      </pc:sldChg>
      <pc:sldChg chg="del">
        <pc:chgData name="Cotter-Lockard, Dorianne" userId="e03ebc74-164f-466d-b1c2-88f6764d960e" providerId="ADAL" clId="{0A52B13E-2CA1-4144-B7A8-3C8092595D41}" dt="2023-05-10T08:00:30.140" v="7" actId="47"/>
        <pc:sldMkLst>
          <pc:docMk/>
          <pc:sldMk cId="3408398516" sldId="279"/>
        </pc:sldMkLst>
      </pc:sldChg>
      <pc:sldChg chg="modSp mod modNotesTx">
        <pc:chgData name="Cotter-Lockard, Dorianne" userId="e03ebc74-164f-466d-b1c2-88f6764d960e" providerId="ADAL" clId="{0A52B13E-2CA1-4144-B7A8-3C8092595D41}" dt="2023-05-10T08:07:17.925" v="115" actId="27636"/>
        <pc:sldMkLst>
          <pc:docMk/>
          <pc:sldMk cId="1117877031" sldId="282"/>
        </pc:sldMkLst>
        <pc:spChg chg="mod">
          <ac:chgData name="Cotter-Lockard, Dorianne" userId="e03ebc74-164f-466d-b1c2-88f6764d960e" providerId="ADAL" clId="{0A52B13E-2CA1-4144-B7A8-3C8092595D41}" dt="2023-05-10T08:07:17.925" v="115" actId="27636"/>
          <ac:spMkLst>
            <pc:docMk/>
            <pc:sldMk cId="1117877031" sldId="282"/>
            <ac:spMk id="3" creationId="{5A258929-CD31-5DA3-40CC-DF643E3D022D}"/>
          </ac:spMkLst>
        </pc:spChg>
      </pc:sldChg>
      <pc:sldChg chg="modSp add mod modNotesTx">
        <pc:chgData name="Cotter-Lockard, Dorianne" userId="e03ebc74-164f-466d-b1c2-88f6764d960e" providerId="ADAL" clId="{0A52B13E-2CA1-4144-B7A8-3C8092595D41}" dt="2023-05-10T08:08:25.635" v="212" actId="20577"/>
        <pc:sldMkLst>
          <pc:docMk/>
          <pc:sldMk cId="991425808" sldId="330"/>
        </pc:sldMkLst>
        <pc:spChg chg="mod">
          <ac:chgData name="Cotter-Lockard, Dorianne" userId="e03ebc74-164f-466d-b1c2-88f6764d960e" providerId="ADAL" clId="{0A52B13E-2CA1-4144-B7A8-3C8092595D41}" dt="2023-05-10T08:08:25.635" v="212" actId="20577"/>
          <ac:spMkLst>
            <pc:docMk/>
            <pc:sldMk cId="991425808" sldId="330"/>
            <ac:spMk id="3" creationId="{1280BB1F-E57B-B692-4455-4BBCD5643876}"/>
          </ac:spMkLst>
        </pc:spChg>
      </pc:sldChg>
      <pc:sldChg chg="modSp mod">
        <pc:chgData name="Cotter-Lockard, Dorianne" userId="e03ebc74-164f-466d-b1c2-88f6764d960e" providerId="ADAL" clId="{0A52B13E-2CA1-4144-B7A8-3C8092595D41}" dt="2023-05-10T08:00:07.252" v="6" actId="6549"/>
        <pc:sldMkLst>
          <pc:docMk/>
          <pc:sldMk cId="2362877025" sldId="1711"/>
        </pc:sldMkLst>
        <pc:spChg chg="mod">
          <ac:chgData name="Cotter-Lockard, Dorianne" userId="e03ebc74-164f-466d-b1c2-88f6764d960e" providerId="ADAL" clId="{0A52B13E-2CA1-4144-B7A8-3C8092595D41}" dt="2023-05-10T07:59:31.693" v="3" actId="20577"/>
          <ac:spMkLst>
            <pc:docMk/>
            <pc:sldMk cId="2362877025" sldId="1711"/>
            <ac:spMk id="2" creationId="{1D98D974-05AC-389C-E8F6-9B36E960049D}"/>
          </ac:spMkLst>
        </pc:spChg>
        <pc:spChg chg="mod">
          <ac:chgData name="Cotter-Lockard, Dorianne" userId="e03ebc74-164f-466d-b1c2-88f6764d960e" providerId="ADAL" clId="{0A52B13E-2CA1-4144-B7A8-3C8092595D41}" dt="2023-05-10T08:00:07.252" v="6" actId="6549"/>
          <ac:spMkLst>
            <pc:docMk/>
            <pc:sldMk cId="2362877025" sldId="1711"/>
            <ac:spMk id="4" creationId="{A9CB1A67-4939-C914-7194-BDFAE5337D64}"/>
          </ac:spMkLst>
        </pc:spChg>
      </pc:sldChg>
      <pc:sldChg chg="del">
        <pc:chgData name="Cotter-Lockard, Dorianne" userId="e03ebc74-164f-466d-b1c2-88f6764d960e" providerId="ADAL" clId="{0A52B13E-2CA1-4144-B7A8-3C8092595D41}" dt="2023-05-10T08:00:30.140" v="7" actId="47"/>
        <pc:sldMkLst>
          <pc:docMk/>
          <pc:sldMk cId="1598051917" sldId="1712"/>
        </pc:sldMkLst>
      </pc:sldChg>
      <pc:sldChg chg="del">
        <pc:chgData name="Cotter-Lockard, Dorianne" userId="e03ebc74-164f-466d-b1c2-88f6764d960e" providerId="ADAL" clId="{0A52B13E-2CA1-4144-B7A8-3C8092595D41}" dt="2023-05-10T08:00:30.140" v="7" actId="47"/>
        <pc:sldMkLst>
          <pc:docMk/>
          <pc:sldMk cId="4236459553" sldId="1715"/>
        </pc:sldMkLst>
      </pc:sldChg>
      <pc:sldChg chg="modSp add mod">
        <pc:chgData name="Cotter-Lockard, Dorianne" userId="e03ebc74-164f-466d-b1c2-88f6764d960e" providerId="ADAL" clId="{0A52B13E-2CA1-4144-B7A8-3C8092595D41}" dt="2023-05-10T08:07:32.782" v="125" actId="20577"/>
        <pc:sldMkLst>
          <pc:docMk/>
          <pc:sldMk cId="629557771" sldId="1720"/>
        </pc:sldMkLst>
        <pc:spChg chg="mod">
          <ac:chgData name="Cotter-Lockard, Dorianne" userId="e03ebc74-164f-466d-b1c2-88f6764d960e" providerId="ADAL" clId="{0A52B13E-2CA1-4144-B7A8-3C8092595D41}" dt="2023-05-10T08:07:32.782" v="125" actId="20577"/>
          <ac:spMkLst>
            <pc:docMk/>
            <pc:sldMk cId="629557771" sldId="1720"/>
            <ac:spMk id="2" creationId="{4D7F5BD0-0E06-13A1-598C-3DF509E56536}"/>
          </ac:spMkLst>
        </pc:spChg>
        <pc:spChg chg="mod">
          <ac:chgData name="Cotter-Lockard, Dorianne" userId="e03ebc74-164f-466d-b1c2-88f6764d960e" providerId="ADAL" clId="{0A52B13E-2CA1-4144-B7A8-3C8092595D41}" dt="2023-05-10T08:06:37.928" v="103" actId="948"/>
          <ac:spMkLst>
            <pc:docMk/>
            <pc:sldMk cId="629557771" sldId="1720"/>
            <ac:spMk id="3" creationId="{5A258929-CD31-5DA3-40CC-DF643E3D022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C44591-C0FC-4716-B858-56C277D85143}" type="datetimeFigureOut">
              <a:rPr lang="en-US" smtClean="0"/>
              <a:t>8/22/2023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AB6007-A558-41B6-9A6C-95E32213988A}" type="slidenum">
              <a:rPr lang="en-US" smtClean="0"/>
              <a:t>‹#›</a:t>
            </a:fld>
            <a:endParaRPr lang="en-US"/>
          </a:p>
        </p:txBody>
      </p:sp>
    </p:spTree>
    <p:extLst>
      <p:ext uri="{BB962C8B-B14F-4D97-AF65-F5344CB8AC3E}">
        <p14:creationId xmlns:p14="http://schemas.microsoft.com/office/powerpoint/2010/main" val="16968935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instructor is not trained in mindfulness practices, the following two apps provide “how to” videos and guided meditations:</a:t>
            </a:r>
          </a:p>
          <a:p>
            <a:r>
              <a:rPr lang="en-US" dirty="0"/>
              <a:t>https://insighttimer.com/ </a:t>
            </a:r>
          </a:p>
          <a:p>
            <a:r>
              <a:rPr lang="en-US" dirty="0"/>
              <a:t>https://www.headspace.com/</a:t>
            </a:r>
          </a:p>
          <a:p>
            <a:endParaRPr lang="en-US" dirty="0"/>
          </a:p>
          <a:p>
            <a:r>
              <a:rPr lang="en-US" dirty="0"/>
              <a:t>Alternatively, choose one of these simple mindfulness practices (each takes less than 3 minutes):</a:t>
            </a:r>
          </a:p>
          <a:p>
            <a:endParaRPr lang="en-US" dirty="0"/>
          </a:p>
          <a:p>
            <a:r>
              <a:rPr lang="en-US" u="sng" dirty="0"/>
              <a:t>Breathing</a:t>
            </a:r>
          </a:p>
          <a:p>
            <a:endParaRPr lang="en-US" dirty="0"/>
          </a:p>
          <a:p>
            <a:r>
              <a:rPr lang="en-US" dirty="0"/>
              <a:t>Invite students to breath in for 4 counts, hold 4 counts, breath out 4 counts, and hold 4 counts. Count slowly to guide the process. Repeat the cycle 2 – 3 times. </a:t>
            </a:r>
          </a:p>
          <a:p>
            <a:endParaRPr lang="en-US" dirty="0"/>
          </a:p>
          <a:p>
            <a:r>
              <a:rPr lang="en-US" u="sng" dirty="0"/>
              <a:t>Listening in Silence</a:t>
            </a:r>
          </a:p>
          <a:p>
            <a:endParaRPr lang="en-US" dirty="0"/>
          </a:p>
          <a:p>
            <a:r>
              <a:rPr lang="en-US" dirty="0"/>
              <a:t>Invite students to sit in silence listen to the sounds around them. If there is a clock ticking in the room, they can focus on that first. After 30 seconds invite them to listen to the sounds outside the room. After an additional 30 seconds invite them to listen to the sounds of their breathing or other sounds within their bodies. Finally invite them to be open to hearing all sounds within and around them.</a:t>
            </a:r>
          </a:p>
          <a:p>
            <a:endParaRPr lang="en-US" dirty="0"/>
          </a:p>
        </p:txBody>
      </p:sp>
      <p:sp>
        <p:nvSpPr>
          <p:cNvPr id="4" name="Slide Number Placeholder 3"/>
          <p:cNvSpPr>
            <a:spLocks noGrp="1"/>
          </p:cNvSpPr>
          <p:nvPr>
            <p:ph type="sldNum" sz="quarter" idx="5"/>
          </p:nvPr>
        </p:nvSpPr>
        <p:spPr/>
        <p:txBody>
          <a:bodyPr/>
          <a:lstStyle/>
          <a:p>
            <a:fld id="{8165D930-0973-4E05-948C-1E816049E378}" type="slidenum">
              <a:rPr lang="en-US" smtClean="0"/>
              <a:t>3</a:t>
            </a:fld>
            <a:endParaRPr lang="en-US"/>
          </a:p>
        </p:txBody>
      </p:sp>
    </p:spTree>
    <p:extLst>
      <p:ext uri="{BB962C8B-B14F-4D97-AF65-F5344CB8AC3E}">
        <p14:creationId xmlns:p14="http://schemas.microsoft.com/office/powerpoint/2010/main" val="8410232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 minutes for this activity within self-managing teams</a:t>
            </a:r>
          </a:p>
          <a:p>
            <a:r>
              <a:rPr lang="en-US" dirty="0"/>
              <a:t>30 minutes for plenary sharing</a:t>
            </a:r>
          </a:p>
        </p:txBody>
      </p:sp>
      <p:sp>
        <p:nvSpPr>
          <p:cNvPr id="4" name="Slide Number Placeholder 3"/>
          <p:cNvSpPr>
            <a:spLocks noGrp="1"/>
          </p:cNvSpPr>
          <p:nvPr>
            <p:ph type="sldNum" sz="quarter" idx="5"/>
          </p:nvPr>
        </p:nvSpPr>
        <p:spPr/>
        <p:txBody>
          <a:bodyPr/>
          <a:lstStyle/>
          <a:p>
            <a:fld id="{D4AB6007-A558-41B6-9A6C-95E32213988A}" type="slidenum">
              <a:rPr lang="en-US" smtClean="0"/>
              <a:t>12</a:t>
            </a:fld>
            <a:endParaRPr lang="en-US"/>
          </a:p>
        </p:txBody>
      </p:sp>
    </p:spTree>
    <p:extLst>
      <p:ext uri="{BB962C8B-B14F-4D97-AF65-F5344CB8AC3E}">
        <p14:creationId xmlns:p14="http://schemas.microsoft.com/office/powerpoint/2010/main" val="30811520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 minutes for this activity within groups</a:t>
            </a:r>
          </a:p>
          <a:p>
            <a:r>
              <a:rPr lang="en-US" dirty="0"/>
              <a:t>30 minutes for plenary sharing</a:t>
            </a:r>
          </a:p>
        </p:txBody>
      </p:sp>
      <p:sp>
        <p:nvSpPr>
          <p:cNvPr id="4" name="Slide Number Placeholder 3"/>
          <p:cNvSpPr>
            <a:spLocks noGrp="1"/>
          </p:cNvSpPr>
          <p:nvPr>
            <p:ph type="sldNum" sz="quarter" idx="5"/>
          </p:nvPr>
        </p:nvSpPr>
        <p:spPr/>
        <p:txBody>
          <a:bodyPr/>
          <a:lstStyle/>
          <a:p>
            <a:fld id="{D4AB6007-A558-41B6-9A6C-95E32213988A}" type="slidenum">
              <a:rPr lang="en-US" smtClean="0"/>
              <a:t>13</a:t>
            </a:fld>
            <a:endParaRPr lang="en-US"/>
          </a:p>
        </p:txBody>
      </p:sp>
    </p:spTree>
    <p:extLst>
      <p:ext uri="{BB962C8B-B14F-4D97-AF65-F5344CB8AC3E}">
        <p14:creationId xmlns:p14="http://schemas.microsoft.com/office/powerpoint/2010/main" val="20566493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Give teams 15-20 minutes for the reflection activity with plenary sharing if there is time.</a:t>
            </a:r>
          </a:p>
        </p:txBody>
      </p:sp>
      <p:sp>
        <p:nvSpPr>
          <p:cNvPr id="4" name="Slide Number Placeholder 3"/>
          <p:cNvSpPr>
            <a:spLocks noGrp="1"/>
          </p:cNvSpPr>
          <p:nvPr>
            <p:ph type="sldNum" sz="quarter" idx="5"/>
          </p:nvPr>
        </p:nvSpPr>
        <p:spPr/>
        <p:txBody>
          <a:bodyPr/>
          <a:lstStyle/>
          <a:p>
            <a:fld id="{D4AB6007-A558-41B6-9A6C-95E32213988A}" type="slidenum">
              <a:rPr lang="en-US" smtClean="0"/>
              <a:t>14</a:t>
            </a:fld>
            <a:endParaRPr lang="en-US"/>
          </a:p>
        </p:txBody>
      </p:sp>
    </p:spTree>
    <p:extLst>
      <p:ext uri="{BB962C8B-B14F-4D97-AF65-F5344CB8AC3E}">
        <p14:creationId xmlns:p14="http://schemas.microsoft.com/office/powerpoint/2010/main" val="3476167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AB6007-A558-41B6-9A6C-95E32213988A}" type="slidenum">
              <a:rPr lang="en-US" smtClean="0"/>
              <a:t>4</a:t>
            </a:fld>
            <a:endParaRPr lang="en-US"/>
          </a:p>
        </p:txBody>
      </p:sp>
    </p:spTree>
    <p:extLst>
      <p:ext uri="{BB962C8B-B14F-4D97-AF65-F5344CB8AC3E}">
        <p14:creationId xmlns:p14="http://schemas.microsoft.com/office/powerpoint/2010/main" val="1712362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4AB6007-A558-41B6-9A6C-95E32213988A}" type="slidenum">
              <a:rPr lang="en-US" smtClean="0"/>
              <a:t>5</a:t>
            </a:fld>
            <a:endParaRPr lang="en-US"/>
          </a:p>
        </p:txBody>
      </p:sp>
    </p:spTree>
    <p:extLst>
      <p:ext uri="{BB962C8B-B14F-4D97-AF65-F5344CB8AC3E}">
        <p14:creationId xmlns:p14="http://schemas.microsoft.com/office/powerpoint/2010/main" val="30401769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EE9AF8-8E85-4D2A-8535-9321CD6307B1}" type="slidenum">
              <a:rPr lang="en-US" smtClean="0"/>
              <a:t>6</a:t>
            </a:fld>
            <a:endParaRPr lang="en-US"/>
          </a:p>
        </p:txBody>
      </p:sp>
    </p:spTree>
    <p:extLst>
      <p:ext uri="{BB962C8B-B14F-4D97-AF65-F5344CB8AC3E}">
        <p14:creationId xmlns:p14="http://schemas.microsoft.com/office/powerpoint/2010/main" val="457414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92375" y="165100"/>
            <a:ext cx="1873250" cy="1054100"/>
          </a:xfrm>
        </p:spPr>
      </p:sp>
      <p:sp>
        <p:nvSpPr>
          <p:cNvPr id="3" name="Notes Placeholder 2"/>
          <p:cNvSpPr>
            <a:spLocks noGrp="1"/>
          </p:cNvSpPr>
          <p:nvPr>
            <p:ph type="body" idx="1"/>
          </p:nvPr>
        </p:nvSpPr>
        <p:spPr>
          <a:xfrm>
            <a:off x="266700" y="1604168"/>
            <a:ext cx="5994400" cy="7310438"/>
          </a:xfrm>
        </p:spPr>
        <p:txBody>
          <a:bodyPr/>
          <a:lstStyle/>
          <a:p>
            <a:r>
              <a:rPr lang="en-US" sz="1400" dirty="0"/>
              <a:t>Instructor to facilitate dialog:</a:t>
            </a:r>
          </a:p>
          <a:p>
            <a:endParaRPr lang="en-US" sz="1400" dirty="0"/>
          </a:p>
          <a:p>
            <a:r>
              <a:rPr lang="en-US" sz="1400" dirty="0"/>
              <a:t>What is Systems Thinking?</a:t>
            </a:r>
          </a:p>
          <a:p>
            <a:r>
              <a:rPr lang="en-US" sz="1400" dirty="0"/>
              <a:t>“a way of thinking about, and a language for describing and understanding, the forces and interrelationships that shape the behavior of systems.” From Kleiner et al. (2011, p.6). </a:t>
            </a:r>
            <a:r>
              <a:rPr lang="en-US" sz="1400" i="1" dirty="0"/>
              <a:t>The Fifth Discipline </a:t>
            </a:r>
            <a:r>
              <a:rPr lang="en-US" sz="1400" i="1" dirty="0" err="1"/>
              <a:t>Fieldbook</a:t>
            </a:r>
            <a:r>
              <a:rPr lang="en-US" sz="1400" i="1" dirty="0"/>
              <a:t>: Strategies for Building a Learning Organization</a:t>
            </a:r>
            <a:r>
              <a:rPr lang="en-US" sz="1400" dirty="0"/>
              <a:t>. Includes:</a:t>
            </a:r>
          </a:p>
          <a:p>
            <a:pPr marL="285750" indent="-285750">
              <a:buFont typeface="Arial" panose="020B0604020202020204" pitchFamily="34" charset="0"/>
              <a:buChar char="•"/>
            </a:pPr>
            <a:r>
              <a:rPr lang="en-US" sz="1400" dirty="0"/>
              <a:t>Mental models</a:t>
            </a:r>
          </a:p>
          <a:p>
            <a:pPr marL="285750" indent="-285750">
              <a:buFont typeface="Arial" panose="020B0604020202020204" pitchFamily="34" charset="0"/>
              <a:buChar char="•"/>
            </a:pPr>
            <a:r>
              <a:rPr lang="en-US" sz="1400" dirty="0"/>
              <a:t>Distinctions</a:t>
            </a:r>
          </a:p>
          <a:p>
            <a:pPr marL="285750" indent="-285750">
              <a:buFont typeface="Arial" panose="020B0604020202020204" pitchFamily="34" charset="0"/>
              <a:buChar char="•"/>
            </a:pPr>
            <a:r>
              <a:rPr lang="en-US" sz="1400" dirty="0"/>
              <a:t>Relationships</a:t>
            </a:r>
          </a:p>
          <a:p>
            <a:pPr marL="285750" indent="-285750">
              <a:buFont typeface="Arial" panose="020B0604020202020204" pitchFamily="34" charset="0"/>
              <a:buChar char="•"/>
            </a:pPr>
            <a:r>
              <a:rPr lang="en-US" sz="1400" dirty="0"/>
              <a:t>Perspective</a:t>
            </a:r>
          </a:p>
          <a:p>
            <a:endParaRPr lang="en-US" sz="1400" dirty="0"/>
          </a:p>
          <a:p>
            <a:endParaRPr lang="en-US" sz="1400" dirty="0"/>
          </a:p>
        </p:txBody>
      </p:sp>
      <p:sp>
        <p:nvSpPr>
          <p:cNvPr id="4" name="Slide Number Placeholder 3"/>
          <p:cNvSpPr>
            <a:spLocks noGrp="1"/>
          </p:cNvSpPr>
          <p:nvPr>
            <p:ph type="sldNum" sz="quarter" idx="5"/>
          </p:nvPr>
        </p:nvSpPr>
        <p:spPr/>
        <p:txBody>
          <a:bodyPr/>
          <a:lstStyle/>
          <a:p>
            <a:endParaRPr lang="en-US" dirty="0"/>
          </a:p>
          <a:p>
            <a:fld id="{D4AB6007-A558-41B6-9A6C-95E32213988A}" type="slidenum">
              <a:rPr lang="en-US" smtClean="0"/>
              <a:t>7</a:t>
            </a:fld>
            <a:endParaRPr lang="en-US" dirty="0"/>
          </a:p>
        </p:txBody>
      </p:sp>
    </p:spTree>
    <p:extLst>
      <p:ext uri="{BB962C8B-B14F-4D97-AF65-F5344CB8AC3E}">
        <p14:creationId xmlns:p14="http://schemas.microsoft.com/office/powerpoint/2010/main" val="2218008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a:extLst>
              <a:ext uri="{FF2B5EF4-FFF2-40B4-BE49-F238E27FC236}">
                <a16:creationId xmlns:a16="http://schemas.microsoft.com/office/drawing/2014/main" id="{FA65B7F5-0FA1-40D6-8C88-01032F426E73}"/>
              </a:ext>
            </a:extLst>
          </p:cNvPr>
          <p:cNvSpPr>
            <a:spLocks noGrp="1" noRot="1" noChangeAspect="1" noTextEdit="1"/>
          </p:cNvSpPr>
          <p:nvPr>
            <p:ph type="sldImg"/>
          </p:nvPr>
        </p:nvSpPr>
        <p:spPr bwMode="auto">
          <a:xfrm>
            <a:off x="2143125" y="368300"/>
            <a:ext cx="2917825" cy="16414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79" name="Notes Placeholder 2">
            <a:extLst>
              <a:ext uri="{FF2B5EF4-FFF2-40B4-BE49-F238E27FC236}">
                <a16:creationId xmlns:a16="http://schemas.microsoft.com/office/drawing/2014/main" id="{23D7B80D-1B83-480A-9722-03807A396D30}"/>
              </a:ext>
            </a:extLst>
          </p:cNvPr>
          <p:cNvSpPr>
            <a:spLocks noGrp="1"/>
          </p:cNvSpPr>
          <p:nvPr>
            <p:ph type="body" idx="1"/>
          </p:nvPr>
        </p:nvSpPr>
        <p:spPr bwMode="auto">
          <a:xfrm>
            <a:off x="595424" y="2298659"/>
            <a:ext cx="6124353" cy="700543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Aft>
                <a:spcPts val="600"/>
              </a:spcAft>
            </a:pPr>
            <a:r>
              <a:rPr lang="en-US" sz="1600" b="1" i="0" kern="1200" dirty="0">
                <a:solidFill>
                  <a:schemeClr val="tx1"/>
                </a:solidFill>
                <a:effectLst/>
                <a:latin typeface="Arial" panose="020B0604020202020204" pitchFamily="34" charset="0"/>
                <a:cs typeface="Arial" panose="020B0604020202020204" pitchFamily="34" charset="0"/>
              </a:rPr>
              <a:t>Shared Vision</a:t>
            </a:r>
            <a:r>
              <a:rPr lang="en-US" sz="1600" b="0" i="0" kern="1200" dirty="0">
                <a:solidFill>
                  <a:schemeClr val="tx1"/>
                </a:solidFill>
                <a:effectLst/>
                <a:latin typeface="Arial" panose="020B0604020202020204" pitchFamily="34" charset="0"/>
                <a:cs typeface="Arial" panose="020B0604020202020204" pitchFamily="34" charset="0"/>
              </a:rPr>
              <a:t> and </a:t>
            </a:r>
            <a:r>
              <a:rPr lang="en-US" sz="1600" b="1" i="0" kern="1200" dirty="0">
                <a:solidFill>
                  <a:schemeClr val="tx1"/>
                </a:solidFill>
                <a:effectLst/>
                <a:latin typeface="Arial" panose="020B0604020202020204" pitchFamily="34" charset="0"/>
                <a:cs typeface="Arial" panose="020B0604020202020204" pitchFamily="34" charset="0"/>
              </a:rPr>
              <a:t>Personal Mastery</a:t>
            </a:r>
            <a:r>
              <a:rPr lang="en-US" sz="1600" b="0" i="0" kern="1200" dirty="0">
                <a:solidFill>
                  <a:schemeClr val="tx1"/>
                </a:solidFill>
                <a:effectLst/>
                <a:latin typeface="Arial" panose="020B0604020202020204" pitchFamily="34" charset="0"/>
                <a:cs typeface="Arial" panose="020B0604020202020204" pitchFamily="34" charset="0"/>
              </a:rPr>
              <a:t> are the base of the leg of </a:t>
            </a:r>
            <a:r>
              <a:rPr lang="en-US" sz="1600" b="1" i="0" kern="1200" dirty="0">
                <a:solidFill>
                  <a:schemeClr val="tx1"/>
                </a:solidFill>
                <a:effectLst/>
                <a:latin typeface="Arial" panose="020B0604020202020204" pitchFamily="34" charset="0"/>
                <a:cs typeface="Arial" panose="020B0604020202020204" pitchFamily="34" charset="0"/>
              </a:rPr>
              <a:t>Aspiration</a:t>
            </a:r>
            <a:r>
              <a:rPr lang="en-US" sz="1600" b="0" i="0" kern="1200" dirty="0">
                <a:solidFill>
                  <a:schemeClr val="tx1"/>
                </a:solidFill>
                <a:effectLst/>
                <a:latin typeface="Arial" panose="020B0604020202020204" pitchFamily="34" charset="0"/>
                <a:cs typeface="Arial" panose="020B0604020202020204" pitchFamily="34" charset="0"/>
              </a:rPr>
              <a:t>. </a:t>
            </a:r>
          </a:p>
          <a:p>
            <a:pPr>
              <a:spcAft>
                <a:spcPts val="600"/>
              </a:spcAft>
            </a:pPr>
            <a:r>
              <a:rPr lang="en-US" sz="1600" b="0" i="0" u="sng" kern="1200" dirty="0">
                <a:solidFill>
                  <a:schemeClr val="tx1"/>
                </a:solidFill>
                <a:effectLst/>
                <a:latin typeface="Arial" panose="020B0604020202020204" pitchFamily="34" charset="0"/>
                <a:cs typeface="Arial" panose="020B0604020202020204" pitchFamily="34" charset="0"/>
              </a:rPr>
              <a:t>Personal mastery </a:t>
            </a:r>
            <a:r>
              <a:rPr lang="en-US" sz="1600" b="0" i="0" kern="1200" dirty="0">
                <a:solidFill>
                  <a:schemeClr val="tx1"/>
                </a:solidFill>
                <a:effectLst/>
                <a:latin typeface="Arial" panose="020B0604020202020204" pitchFamily="34" charset="0"/>
                <a:cs typeface="Arial" panose="020B0604020202020204" pitchFamily="34" charset="0"/>
              </a:rPr>
              <a:t>helps people develop a coherent picture of desired results by balancing the tension between their vision and their reality. </a:t>
            </a:r>
          </a:p>
          <a:p>
            <a:pPr>
              <a:spcAft>
                <a:spcPts val="600"/>
              </a:spcAft>
            </a:pPr>
            <a:r>
              <a:rPr lang="en-US" sz="1600" b="0" i="0" kern="1200" dirty="0">
                <a:solidFill>
                  <a:schemeClr val="tx1"/>
                </a:solidFill>
                <a:effectLst/>
                <a:latin typeface="Arial" panose="020B0604020202020204" pitchFamily="34" charset="0"/>
                <a:cs typeface="Arial" panose="020B0604020202020204" pitchFamily="34" charset="0"/>
              </a:rPr>
              <a:t>Through </a:t>
            </a:r>
            <a:r>
              <a:rPr lang="en-US" sz="1600" b="0" i="0" u="sng" kern="1200" dirty="0">
                <a:solidFill>
                  <a:schemeClr val="tx1"/>
                </a:solidFill>
                <a:effectLst/>
                <a:latin typeface="Arial" panose="020B0604020202020204" pitchFamily="34" charset="0"/>
                <a:cs typeface="Arial" panose="020B0604020202020204" pitchFamily="34" charset="0"/>
              </a:rPr>
              <a:t>shared vision </a:t>
            </a:r>
            <a:r>
              <a:rPr lang="en-US" sz="1600" b="0" i="0" kern="1200" dirty="0">
                <a:solidFill>
                  <a:schemeClr val="tx1"/>
                </a:solidFill>
                <a:effectLst/>
                <a:latin typeface="Arial" panose="020B0604020202020204" pitchFamily="34" charset="0"/>
                <a:cs typeface="Arial" panose="020B0604020202020204" pitchFamily="34" charset="0"/>
              </a:rPr>
              <a:t>people learn to nourish a sense of commitment in a group by developing shared images of the future they seek to create, and the practices by which they hope to get there. </a:t>
            </a:r>
          </a:p>
          <a:p>
            <a:pPr>
              <a:spcAft>
                <a:spcPts val="600"/>
              </a:spcAft>
            </a:pPr>
            <a:r>
              <a:rPr lang="en-US" sz="1600" b="0" i="0" kern="1200" dirty="0">
                <a:solidFill>
                  <a:schemeClr val="tx1"/>
                </a:solidFill>
                <a:effectLst/>
                <a:latin typeface="Arial" panose="020B0604020202020204" pitchFamily="34" charset="0"/>
                <a:cs typeface="Arial" panose="020B0604020202020204" pitchFamily="34" charset="0"/>
              </a:rPr>
              <a:t>These two disciplines allows groups and individuals to </a:t>
            </a:r>
            <a:r>
              <a:rPr lang="en-US" sz="1600" b="0" i="0" u="sng" kern="1200" dirty="0">
                <a:solidFill>
                  <a:schemeClr val="tx1"/>
                </a:solidFill>
                <a:effectLst/>
                <a:latin typeface="Arial" panose="020B0604020202020204" pitchFamily="34" charset="0"/>
                <a:cs typeface="Arial" panose="020B0604020202020204" pitchFamily="34" charset="0"/>
              </a:rPr>
              <a:t>shift from a reactionary mindset to a creative mindset.</a:t>
            </a:r>
          </a:p>
          <a:p>
            <a:pPr>
              <a:spcAft>
                <a:spcPts val="600"/>
              </a:spcAft>
            </a:pPr>
            <a:r>
              <a:rPr lang="en-US" sz="1600" b="1" i="0" kern="1200" dirty="0">
                <a:solidFill>
                  <a:schemeClr val="tx1"/>
                </a:solidFill>
                <a:effectLst/>
                <a:latin typeface="Arial" panose="020B0604020202020204" pitchFamily="34" charset="0"/>
                <a:cs typeface="Arial" panose="020B0604020202020204" pitchFamily="34" charset="0"/>
              </a:rPr>
              <a:t>Mental Models</a:t>
            </a:r>
            <a:r>
              <a:rPr lang="en-US" sz="1600" b="0" i="0" kern="1200" dirty="0">
                <a:solidFill>
                  <a:schemeClr val="tx1"/>
                </a:solidFill>
                <a:effectLst/>
                <a:latin typeface="Arial" panose="020B0604020202020204" pitchFamily="34" charset="0"/>
                <a:cs typeface="Arial" panose="020B0604020202020204" pitchFamily="34" charset="0"/>
              </a:rPr>
              <a:t> and </a:t>
            </a:r>
            <a:r>
              <a:rPr lang="en-US" sz="1600" b="1" i="0" kern="1200" dirty="0">
                <a:solidFill>
                  <a:schemeClr val="tx1"/>
                </a:solidFill>
                <a:effectLst/>
                <a:latin typeface="Arial" panose="020B0604020202020204" pitchFamily="34" charset="0"/>
                <a:cs typeface="Arial" panose="020B0604020202020204" pitchFamily="34" charset="0"/>
              </a:rPr>
              <a:t>Team Learning</a:t>
            </a:r>
            <a:r>
              <a:rPr lang="en-US" sz="1600" b="0" i="0" kern="1200" dirty="0">
                <a:solidFill>
                  <a:schemeClr val="tx1"/>
                </a:solidFill>
                <a:effectLst/>
                <a:latin typeface="Arial" panose="020B0604020202020204" pitchFamily="34" charset="0"/>
                <a:cs typeface="Arial" panose="020B0604020202020204" pitchFamily="34" charset="0"/>
              </a:rPr>
              <a:t> are the base of the leg of </a:t>
            </a:r>
            <a:r>
              <a:rPr lang="en-US" sz="1600" b="1" i="0" kern="1200" dirty="0">
                <a:solidFill>
                  <a:schemeClr val="tx1"/>
                </a:solidFill>
                <a:effectLst/>
                <a:latin typeface="Arial" panose="020B0604020202020204" pitchFamily="34" charset="0"/>
                <a:cs typeface="Arial" panose="020B0604020202020204" pitchFamily="34" charset="0"/>
              </a:rPr>
              <a:t>Working Collaboratively</a:t>
            </a:r>
            <a:r>
              <a:rPr lang="en-US" sz="1600" b="0" i="0" kern="1200" dirty="0">
                <a:solidFill>
                  <a:schemeClr val="tx1"/>
                </a:solidFill>
                <a:effectLst/>
                <a:latin typeface="Arial" panose="020B0604020202020204" pitchFamily="34" charset="0"/>
                <a:cs typeface="Arial" panose="020B0604020202020204" pitchFamily="34" charset="0"/>
              </a:rPr>
              <a:t>. </a:t>
            </a:r>
          </a:p>
          <a:p>
            <a:pPr>
              <a:spcAft>
                <a:spcPts val="600"/>
              </a:spcAft>
            </a:pPr>
            <a:r>
              <a:rPr lang="en-US" sz="1600" b="0" i="0" u="sng" kern="1200" dirty="0">
                <a:solidFill>
                  <a:schemeClr val="tx1"/>
                </a:solidFill>
                <a:effectLst/>
                <a:latin typeface="Arial" panose="020B0604020202020204" pitchFamily="34" charset="0"/>
                <a:cs typeface="Arial" panose="020B0604020202020204" pitchFamily="34" charset="0"/>
              </a:rPr>
              <a:t>Mental Models </a:t>
            </a:r>
            <a:r>
              <a:rPr lang="en-US" sz="1600" b="0" i="0" kern="1200" dirty="0">
                <a:solidFill>
                  <a:schemeClr val="tx1"/>
                </a:solidFill>
                <a:effectLst/>
                <a:latin typeface="Arial" panose="020B0604020202020204" pitchFamily="34" charset="0"/>
                <a:cs typeface="Arial" panose="020B0604020202020204" pitchFamily="34" charset="0"/>
              </a:rPr>
              <a:t>is focused around developing awareness of the attitudes and perceptions that influence thought and interaction. </a:t>
            </a:r>
          </a:p>
          <a:p>
            <a:pPr>
              <a:spcAft>
                <a:spcPts val="600"/>
              </a:spcAft>
            </a:pPr>
            <a:r>
              <a:rPr lang="en-US" sz="1600" b="0" i="0" u="sng" kern="1200" dirty="0">
                <a:solidFill>
                  <a:schemeClr val="tx1"/>
                </a:solidFill>
                <a:effectLst/>
                <a:latin typeface="Arial" panose="020B0604020202020204" pitchFamily="34" charset="0"/>
                <a:cs typeface="Arial" panose="020B0604020202020204" pitchFamily="34" charset="0"/>
              </a:rPr>
              <a:t>Team Learning </a:t>
            </a:r>
            <a:r>
              <a:rPr lang="en-US" sz="1600" b="0" i="0" kern="1200" dirty="0">
                <a:solidFill>
                  <a:schemeClr val="tx1"/>
                </a:solidFill>
                <a:effectLst/>
                <a:latin typeface="Arial" panose="020B0604020202020204" pitchFamily="34" charset="0"/>
                <a:cs typeface="Arial" panose="020B0604020202020204" pitchFamily="34" charset="0"/>
              </a:rPr>
              <a:t>transforms a group’s collective thinking, mobilize their collective energies. Upon mastering these disciplines, individuals will shift from knowing to learning.</a:t>
            </a:r>
          </a:p>
          <a:p>
            <a:pPr>
              <a:spcAft>
                <a:spcPts val="600"/>
              </a:spcAft>
            </a:pPr>
            <a:r>
              <a:rPr lang="en-US" sz="1600" b="0" i="0" kern="1200" dirty="0">
                <a:solidFill>
                  <a:schemeClr val="tx1"/>
                </a:solidFill>
                <a:effectLst/>
                <a:latin typeface="Arial" panose="020B0604020202020204" pitchFamily="34" charset="0"/>
                <a:cs typeface="Arial" panose="020B0604020202020204" pitchFamily="34" charset="0"/>
              </a:rPr>
              <a:t>The third leg of </a:t>
            </a:r>
            <a:r>
              <a:rPr lang="en-US" sz="1600" b="1" i="0" kern="1200" dirty="0">
                <a:solidFill>
                  <a:schemeClr val="tx1"/>
                </a:solidFill>
                <a:effectLst/>
                <a:latin typeface="Arial" panose="020B0604020202020204" pitchFamily="34" charset="0"/>
                <a:cs typeface="Arial" panose="020B0604020202020204" pitchFamily="34" charset="0"/>
              </a:rPr>
              <a:t>Dealing with Complexity </a:t>
            </a:r>
            <a:r>
              <a:rPr lang="en-US" sz="1600" b="0" i="0" kern="1200" dirty="0">
                <a:solidFill>
                  <a:schemeClr val="tx1"/>
                </a:solidFill>
                <a:effectLst/>
                <a:latin typeface="Arial" panose="020B0604020202020204" pitchFamily="34" charset="0"/>
                <a:cs typeface="Arial" panose="020B0604020202020204" pitchFamily="34" charset="0"/>
              </a:rPr>
              <a:t>is based on </a:t>
            </a:r>
            <a:r>
              <a:rPr lang="en-US" sz="1600" b="1" i="0" kern="1200" dirty="0">
                <a:solidFill>
                  <a:schemeClr val="tx1"/>
                </a:solidFill>
                <a:effectLst/>
                <a:latin typeface="Arial" panose="020B0604020202020204" pitchFamily="34" charset="0"/>
                <a:cs typeface="Arial" panose="020B0604020202020204" pitchFamily="34" charset="0"/>
              </a:rPr>
              <a:t>Systems Thinking.</a:t>
            </a:r>
            <a:r>
              <a:rPr lang="en-US" sz="1600" b="0" i="0" kern="1200" dirty="0">
                <a:solidFill>
                  <a:schemeClr val="tx1"/>
                </a:solidFill>
                <a:effectLst/>
                <a:latin typeface="Arial" panose="020B0604020202020204" pitchFamily="34" charset="0"/>
                <a:cs typeface="Arial" panose="020B0604020202020204" pitchFamily="34" charset="0"/>
              </a:rPr>
              <a:t> </a:t>
            </a:r>
          </a:p>
          <a:p>
            <a:pPr>
              <a:spcAft>
                <a:spcPts val="600"/>
              </a:spcAft>
            </a:pPr>
            <a:r>
              <a:rPr lang="en-US" sz="1600" b="0" i="0" kern="1200" dirty="0">
                <a:solidFill>
                  <a:schemeClr val="tx1"/>
                </a:solidFill>
                <a:effectLst/>
                <a:latin typeface="Arial" panose="020B0604020202020204" pitchFamily="34" charset="0"/>
                <a:cs typeface="Arial" panose="020B0604020202020204" pitchFamily="34" charset="0"/>
              </a:rPr>
              <a:t>Systems thinking: interdependency and change – the butterfly effect. </a:t>
            </a:r>
          </a:p>
          <a:p>
            <a:pPr>
              <a:spcAft>
                <a:spcPts val="600"/>
              </a:spcAft>
            </a:pPr>
            <a:r>
              <a:rPr lang="en-US" sz="1600" b="0" i="0" kern="1200" dirty="0">
                <a:solidFill>
                  <a:schemeClr val="tx1"/>
                </a:solidFill>
                <a:effectLst/>
                <a:latin typeface="Arial" panose="020B0604020202020204" pitchFamily="34" charset="0"/>
                <a:cs typeface="Arial" panose="020B0604020202020204" pitchFamily="34" charset="0"/>
              </a:rPr>
              <a:t>With mastery in Systems Thinking people will see connections instead of parts and shift from blaming to understanding.</a:t>
            </a:r>
          </a:p>
        </p:txBody>
      </p:sp>
      <p:sp>
        <p:nvSpPr>
          <p:cNvPr id="271364" name="Slide Number Placeholder 3">
            <a:extLst>
              <a:ext uri="{FF2B5EF4-FFF2-40B4-BE49-F238E27FC236}">
                <a16:creationId xmlns:a16="http://schemas.microsoft.com/office/drawing/2014/main" id="{35EA2E28-FA3E-49C8-A9F8-C6A4C895FB72}"/>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89682" indent="-303724" eaLnBrk="0" hangingPunct="0">
              <a:defRPr>
                <a:solidFill>
                  <a:schemeClr val="tx1"/>
                </a:solidFill>
                <a:latin typeface="Calibri" panose="020F0502020204030204" pitchFamily="34" charset="0"/>
                <a:cs typeface="Arial" panose="020B0604020202020204" pitchFamily="34" charset="0"/>
              </a:defRPr>
            </a:lvl2pPr>
            <a:lvl3pPr marL="1214895" indent="-242979" eaLnBrk="0" hangingPunct="0">
              <a:defRPr>
                <a:solidFill>
                  <a:schemeClr val="tx1"/>
                </a:solidFill>
                <a:latin typeface="Calibri" panose="020F0502020204030204" pitchFamily="34" charset="0"/>
                <a:cs typeface="Arial" panose="020B0604020202020204" pitchFamily="34" charset="0"/>
              </a:defRPr>
            </a:lvl3pPr>
            <a:lvl4pPr marL="1700853" indent="-242979" eaLnBrk="0" hangingPunct="0">
              <a:defRPr>
                <a:solidFill>
                  <a:schemeClr val="tx1"/>
                </a:solidFill>
                <a:latin typeface="Calibri" panose="020F0502020204030204" pitchFamily="34" charset="0"/>
                <a:cs typeface="Arial" panose="020B0604020202020204" pitchFamily="34" charset="0"/>
              </a:defRPr>
            </a:lvl4pPr>
            <a:lvl5pPr marL="2186810" indent="-242979" eaLnBrk="0" hangingPunct="0">
              <a:defRPr>
                <a:solidFill>
                  <a:schemeClr val="tx1"/>
                </a:solidFill>
                <a:latin typeface="Calibri" panose="020F0502020204030204" pitchFamily="34" charset="0"/>
                <a:cs typeface="Arial" panose="020B0604020202020204" pitchFamily="34" charset="0"/>
              </a:defRPr>
            </a:lvl5pPr>
            <a:lvl6pPr marL="2672768" indent="-242979"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158726" indent="-242979"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644684" indent="-242979"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130642" indent="-242979"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45B5D02C-184E-4C42-BDE2-95A37919579C}" type="slidenum">
              <a:rPr lang="en-US" altLang="en-US">
                <a:solidFill>
                  <a:srgbClr val="000000"/>
                </a:solidFill>
              </a:rPr>
              <a:pPr eaLnBrk="1" hangingPunct="1"/>
              <a:t>8</a:t>
            </a:fld>
            <a:endParaRPr lang="en-US" altLang="en-US">
              <a:solidFill>
                <a:srgbClr val="000000"/>
              </a:solidFill>
            </a:endParaRPr>
          </a:p>
        </p:txBody>
      </p:sp>
    </p:spTree>
    <p:extLst>
      <p:ext uri="{BB962C8B-B14F-4D97-AF65-F5344CB8AC3E}">
        <p14:creationId xmlns:p14="http://schemas.microsoft.com/office/powerpoint/2010/main" val="2332596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92375" y="165100"/>
            <a:ext cx="1873250" cy="1054100"/>
          </a:xfrm>
        </p:spPr>
      </p:sp>
      <p:sp>
        <p:nvSpPr>
          <p:cNvPr id="3" name="Notes Placeholder 2"/>
          <p:cNvSpPr>
            <a:spLocks noGrp="1"/>
          </p:cNvSpPr>
          <p:nvPr>
            <p:ph type="body" idx="1"/>
          </p:nvPr>
        </p:nvSpPr>
        <p:spPr>
          <a:xfrm>
            <a:off x="266700" y="1604168"/>
            <a:ext cx="5994400" cy="7310438"/>
          </a:xfrm>
        </p:spPr>
        <p:txBody>
          <a:bodyPr/>
          <a:lstStyle/>
          <a:p>
            <a:r>
              <a:rPr lang="en-US" sz="1400" dirty="0"/>
              <a:t>Instructor to facilitate dialog:</a:t>
            </a:r>
          </a:p>
          <a:p>
            <a:endParaRPr lang="en-US" sz="1400" dirty="0"/>
          </a:p>
          <a:p>
            <a:pPr>
              <a:spcAft>
                <a:spcPts val="600"/>
              </a:spcAft>
            </a:pPr>
            <a:r>
              <a:rPr lang="en-US" sz="1400" dirty="0"/>
              <a:t>The learning organisation?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t>Common vision</a:t>
            </a:r>
          </a:p>
          <a:p>
            <a:pPr marL="171450" indent="-171450">
              <a:buFont typeface="Arial" panose="020B0604020202020204" pitchFamily="34" charset="0"/>
              <a:buChar char="•"/>
            </a:pPr>
            <a:r>
              <a:rPr lang="en-US" sz="1400" dirty="0"/>
              <a:t>Open culture &amp; sharing, mistakes are learning opportunities</a:t>
            </a:r>
          </a:p>
          <a:p>
            <a:pPr marL="171450" indent="-171450">
              <a:buFont typeface="Arial" panose="020B0604020202020204" pitchFamily="34" charset="0"/>
              <a:buChar char="•"/>
            </a:pPr>
            <a:r>
              <a:rPr lang="en-US" sz="1400" dirty="0"/>
              <a:t>Feedback loops – 360 surveys, after-project feedback, record customer interactions, etc.</a:t>
            </a:r>
          </a:p>
          <a:p>
            <a:pPr marL="171450" indent="-171450">
              <a:buFont typeface="Arial" panose="020B0604020202020204" pitchFamily="34" charset="0"/>
              <a:buChar char="•"/>
            </a:pPr>
            <a:r>
              <a:rPr lang="en-US" sz="1400" dirty="0"/>
              <a:t>Personal mastery – continual learning and self-improvement, embedded education</a:t>
            </a:r>
          </a:p>
          <a:p>
            <a:pPr marL="171450" indent="-171450">
              <a:buFont typeface="Arial" panose="020B0604020202020204" pitchFamily="34" charset="0"/>
              <a:buChar char="•"/>
            </a:pPr>
            <a:r>
              <a:rPr lang="en-US" sz="1400" dirty="0"/>
              <a:t>Prototyping - Intelligent fast failure</a:t>
            </a:r>
          </a:p>
          <a:p>
            <a:pPr marL="171450" indent="-171450">
              <a:buFont typeface="Arial" panose="020B0604020202020204" pitchFamily="34" charset="0"/>
              <a:buChar char="•"/>
            </a:pPr>
            <a:r>
              <a:rPr lang="en-US" sz="1400" dirty="0"/>
              <a:t>Best practices – steal, copy, borrow ideas</a:t>
            </a:r>
          </a:p>
          <a:p>
            <a:pPr marL="171450" indent="-171450">
              <a:buFont typeface="Arial" panose="020B0604020202020204" pitchFamily="34" charset="0"/>
              <a:buChar char="•"/>
            </a:pPr>
            <a:r>
              <a:rPr lang="en-US" sz="1400" dirty="0"/>
              <a:t>Systems thinking</a:t>
            </a:r>
          </a:p>
          <a:p>
            <a:endParaRPr lang="en-US" sz="1400" dirty="0"/>
          </a:p>
          <a:p>
            <a:endParaRPr lang="en-US" sz="1400" dirty="0"/>
          </a:p>
        </p:txBody>
      </p:sp>
      <p:sp>
        <p:nvSpPr>
          <p:cNvPr id="4" name="Slide Number Placeholder 3"/>
          <p:cNvSpPr>
            <a:spLocks noGrp="1"/>
          </p:cNvSpPr>
          <p:nvPr>
            <p:ph type="sldNum" sz="quarter" idx="5"/>
          </p:nvPr>
        </p:nvSpPr>
        <p:spPr/>
        <p:txBody>
          <a:bodyPr/>
          <a:lstStyle/>
          <a:p>
            <a:endParaRPr lang="en-US" dirty="0"/>
          </a:p>
          <a:p>
            <a:fld id="{D4AB6007-A558-41B6-9A6C-95E32213988A}" type="slidenum">
              <a:rPr lang="en-US" smtClean="0"/>
              <a:t>9</a:t>
            </a:fld>
            <a:endParaRPr lang="en-US" dirty="0"/>
          </a:p>
        </p:txBody>
      </p:sp>
    </p:spTree>
    <p:extLst>
      <p:ext uri="{BB962C8B-B14F-4D97-AF65-F5344CB8AC3E}">
        <p14:creationId xmlns:p14="http://schemas.microsoft.com/office/powerpoint/2010/main" val="16691079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a:extLst>
              <a:ext uri="{FF2B5EF4-FFF2-40B4-BE49-F238E27FC236}">
                <a16:creationId xmlns:a16="http://schemas.microsoft.com/office/drawing/2014/main" id="{FA65B7F5-0FA1-40D6-8C88-01032F426E73}"/>
              </a:ext>
            </a:extLst>
          </p:cNvPr>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79" name="Notes Placeholder 2">
            <a:extLst>
              <a:ext uri="{FF2B5EF4-FFF2-40B4-BE49-F238E27FC236}">
                <a16:creationId xmlns:a16="http://schemas.microsoft.com/office/drawing/2014/main" id="{23D7B80D-1B83-480A-9722-03807A396D3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600" dirty="0">
                <a:latin typeface="Arial" panose="020B0604020202020204" pitchFamily="34" charset="0"/>
                <a:cs typeface="Arial" panose="020B0604020202020204" pitchFamily="34" charset="0"/>
              </a:rPr>
              <a:t>Core principles:</a:t>
            </a:r>
          </a:p>
          <a:p>
            <a:pPr marL="0" marR="0" lvl="0" indent="0" algn="l" defTabSz="914400" rtl="0" eaLnBrk="1" fontAlgn="auto" latinLnBrk="0" hangingPunct="1">
              <a:lnSpc>
                <a:spcPct val="100000"/>
              </a:lnSpc>
              <a:spcBef>
                <a:spcPct val="0"/>
              </a:spcBef>
              <a:spcAft>
                <a:spcPts val="0"/>
              </a:spcAft>
              <a:buClrTx/>
              <a:buSzTx/>
              <a:buFontTx/>
              <a:buNone/>
              <a:tabLst/>
              <a:defRPr/>
            </a:pPr>
            <a:r>
              <a:rPr lang="en-US" sz="1600" dirty="0">
                <a:solidFill>
                  <a:schemeClr val="tx2"/>
                </a:solidFill>
                <a:latin typeface="Arial" panose="020B0604020202020204" pitchFamily="34" charset="0"/>
                <a:cs typeface="Arial" panose="020B0604020202020204" pitchFamily="34" charset="0"/>
              </a:rPr>
              <a:t>Desire to learn, connect, collaborate, community, health, nature, tools, impact</a:t>
            </a:r>
          </a:p>
          <a:p>
            <a:pPr eaLnBrk="1" hangingPunct="1">
              <a:spcBef>
                <a:spcPct val="0"/>
              </a:spcBef>
            </a:pPr>
            <a:endParaRPr lang="en-US" altLang="en-US" sz="1600" dirty="0">
              <a:latin typeface="Arial" panose="020B0604020202020204" pitchFamily="34" charset="0"/>
              <a:cs typeface="Arial" panose="020B0604020202020204" pitchFamily="34" charset="0"/>
            </a:endParaRPr>
          </a:p>
        </p:txBody>
      </p:sp>
      <p:sp>
        <p:nvSpPr>
          <p:cNvPr id="271364" name="Slide Number Placeholder 3">
            <a:extLst>
              <a:ext uri="{FF2B5EF4-FFF2-40B4-BE49-F238E27FC236}">
                <a16:creationId xmlns:a16="http://schemas.microsoft.com/office/drawing/2014/main" id="{35EA2E28-FA3E-49C8-A9F8-C6A4C895FB72}"/>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89682" indent="-303724" eaLnBrk="0" hangingPunct="0">
              <a:defRPr>
                <a:solidFill>
                  <a:schemeClr val="tx1"/>
                </a:solidFill>
                <a:latin typeface="Calibri" panose="020F0502020204030204" pitchFamily="34" charset="0"/>
                <a:cs typeface="Arial" panose="020B0604020202020204" pitchFamily="34" charset="0"/>
              </a:defRPr>
            </a:lvl2pPr>
            <a:lvl3pPr marL="1214895" indent="-242979" eaLnBrk="0" hangingPunct="0">
              <a:defRPr>
                <a:solidFill>
                  <a:schemeClr val="tx1"/>
                </a:solidFill>
                <a:latin typeface="Calibri" panose="020F0502020204030204" pitchFamily="34" charset="0"/>
                <a:cs typeface="Arial" panose="020B0604020202020204" pitchFamily="34" charset="0"/>
              </a:defRPr>
            </a:lvl3pPr>
            <a:lvl4pPr marL="1700853" indent="-242979" eaLnBrk="0" hangingPunct="0">
              <a:defRPr>
                <a:solidFill>
                  <a:schemeClr val="tx1"/>
                </a:solidFill>
                <a:latin typeface="Calibri" panose="020F0502020204030204" pitchFamily="34" charset="0"/>
                <a:cs typeface="Arial" panose="020B0604020202020204" pitchFamily="34" charset="0"/>
              </a:defRPr>
            </a:lvl4pPr>
            <a:lvl5pPr marL="2186810" indent="-242979" eaLnBrk="0" hangingPunct="0">
              <a:defRPr>
                <a:solidFill>
                  <a:schemeClr val="tx1"/>
                </a:solidFill>
                <a:latin typeface="Calibri" panose="020F0502020204030204" pitchFamily="34" charset="0"/>
                <a:cs typeface="Arial" panose="020B0604020202020204" pitchFamily="34" charset="0"/>
              </a:defRPr>
            </a:lvl5pPr>
            <a:lvl6pPr marL="2672768" indent="-242979"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158726" indent="-242979"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644684" indent="-242979"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130642" indent="-242979"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45B5D02C-184E-4C42-BDE2-95A37919579C}" type="slidenum">
              <a:rPr lang="en-US" altLang="en-US">
                <a:solidFill>
                  <a:srgbClr val="000000"/>
                </a:solidFill>
              </a:rPr>
              <a:pPr eaLnBrk="1" hangingPunct="1"/>
              <a:t>10</a:t>
            </a:fld>
            <a:endParaRPr lang="en-US" altLang="en-US">
              <a:solidFill>
                <a:srgbClr val="000000"/>
              </a:solidFill>
            </a:endParaRPr>
          </a:p>
        </p:txBody>
      </p:sp>
    </p:spTree>
    <p:extLst>
      <p:ext uri="{BB962C8B-B14F-4D97-AF65-F5344CB8AC3E}">
        <p14:creationId xmlns:p14="http://schemas.microsoft.com/office/powerpoint/2010/main" val="25512508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92375" y="165100"/>
            <a:ext cx="1873250" cy="1054100"/>
          </a:xfrm>
        </p:spPr>
      </p:sp>
      <p:sp>
        <p:nvSpPr>
          <p:cNvPr id="3" name="Notes Placeholder 2"/>
          <p:cNvSpPr>
            <a:spLocks noGrp="1"/>
          </p:cNvSpPr>
          <p:nvPr>
            <p:ph type="body" idx="1"/>
          </p:nvPr>
        </p:nvSpPr>
        <p:spPr>
          <a:xfrm>
            <a:off x="266700" y="1604168"/>
            <a:ext cx="5994400" cy="7310438"/>
          </a:xfrm>
        </p:spPr>
        <p:txBody>
          <a:bodyPr/>
          <a:lstStyle/>
          <a:p>
            <a:r>
              <a:rPr lang="en-US" sz="1400" dirty="0"/>
              <a:t>Instructor to facilitate dialog:</a:t>
            </a:r>
          </a:p>
          <a:p>
            <a:endParaRPr lang="en-US" sz="1400" dirty="0"/>
          </a:p>
          <a:p>
            <a:endParaRPr lang="en-US" sz="1400" dirty="0"/>
          </a:p>
        </p:txBody>
      </p:sp>
      <p:sp>
        <p:nvSpPr>
          <p:cNvPr id="4" name="Slide Number Placeholder 3"/>
          <p:cNvSpPr>
            <a:spLocks noGrp="1"/>
          </p:cNvSpPr>
          <p:nvPr>
            <p:ph type="sldNum" sz="quarter" idx="5"/>
          </p:nvPr>
        </p:nvSpPr>
        <p:spPr/>
        <p:txBody>
          <a:bodyPr/>
          <a:lstStyle/>
          <a:p>
            <a:endParaRPr lang="en-US" dirty="0"/>
          </a:p>
          <a:p>
            <a:fld id="{D4AB6007-A558-41B6-9A6C-95E32213988A}" type="slidenum">
              <a:rPr lang="en-US" smtClean="0"/>
              <a:t>11</a:t>
            </a:fld>
            <a:endParaRPr lang="en-US" dirty="0"/>
          </a:p>
        </p:txBody>
      </p:sp>
    </p:spTree>
    <p:extLst>
      <p:ext uri="{BB962C8B-B14F-4D97-AF65-F5344CB8AC3E}">
        <p14:creationId xmlns:p14="http://schemas.microsoft.com/office/powerpoint/2010/main" val="36337910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CD732-7916-4FBA-987E-3CF1D450FA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l-NL"/>
          </a:p>
        </p:txBody>
      </p:sp>
      <p:sp>
        <p:nvSpPr>
          <p:cNvPr id="3" name="Subtitle 2">
            <a:extLst>
              <a:ext uri="{FF2B5EF4-FFF2-40B4-BE49-F238E27FC236}">
                <a16:creationId xmlns:a16="http://schemas.microsoft.com/office/drawing/2014/main" id="{D724A7EC-6F49-4DD8-9118-E60C06B809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a:p>
        </p:txBody>
      </p:sp>
      <p:sp>
        <p:nvSpPr>
          <p:cNvPr id="4" name="Date Placeholder 3">
            <a:extLst>
              <a:ext uri="{FF2B5EF4-FFF2-40B4-BE49-F238E27FC236}">
                <a16:creationId xmlns:a16="http://schemas.microsoft.com/office/drawing/2014/main" id="{BF95540C-795D-4F09-A24C-53353711BC88}"/>
              </a:ext>
            </a:extLst>
          </p:cNvPr>
          <p:cNvSpPr>
            <a:spLocks noGrp="1"/>
          </p:cNvSpPr>
          <p:nvPr>
            <p:ph type="dt" sz="half" idx="10"/>
          </p:nvPr>
        </p:nvSpPr>
        <p:spPr/>
        <p:txBody>
          <a:bodyPr/>
          <a:lstStyle/>
          <a:p>
            <a:fld id="{BB784946-65D8-4D58-BD27-11325C08D4BA}" type="datetimeFigureOut">
              <a:rPr lang="nl-NL" smtClean="0"/>
              <a:t>22-8-2023</a:t>
            </a:fld>
            <a:endParaRPr lang="nl-NL"/>
          </a:p>
        </p:txBody>
      </p:sp>
      <p:sp>
        <p:nvSpPr>
          <p:cNvPr id="5" name="Footer Placeholder 4">
            <a:extLst>
              <a:ext uri="{FF2B5EF4-FFF2-40B4-BE49-F238E27FC236}">
                <a16:creationId xmlns:a16="http://schemas.microsoft.com/office/drawing/2014/main" id="{214512CA-D5EE-4F8D-A6D1-38A28E84D4DB}"/>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BD75E36D-D065-4DE8-8EAD-DCC12E259A5E}"/>
              </a:ext>
            </a:extLst>
          </p:cNvPr>
          <p:cNvSpPr>
            <a:spLocks noGrp="1"/>
          </p:cNvSpPr>
          <p:nvPr>
            <p:ph type="sldNum" sz="quarter" idx="12"/>
          </p:nvPr>
        </p:nvSpPr>
        <p:spPr/>
        <p:txBody>
          <a:bodyPr/>
          <a:lstStyle/>
          <a:p>
            <a:fld id="{BC1DBF59-FCF1-4C99-ADD5-833B8FF11D94}" type="slidenum">
              <a:rPr lang="nl-NL" smtClean="0"/>
              <a:t>‹#›</a:t>
            </a:fld>
            <a:endParaRPr lang="nl-NL"/>
          </a:p>
        </p:txBody>
      </p:sp>
    </p:spTree>
    <p:extLst>
      <p:ext uri="{BB962C8B-B14F-4D97-AF65-F5344CB8AC3E}">
        <p14:creationId xmlns:p14="http://schemas.microsoft.com/office/powerpoint/2010/main" val="25580953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4A7A9-65E1-43E2-92D2-EB3AFE02A635}"/>
              </a:ext>
            </a:extLst>
          </p:cNvPr>
          <p:cNvSpPr>
            <a:spLocks noGrp="1"/>
          </p:cNvSpPr>
          <p:nvPr>
            <p:ph type="title"/>
          </p:nvPr>
        </p:nvSpPr>
        <p:spPr/>
        <p:txBody>
          <a:bodyPr/>
          <a:lstStyle/>
          <a:p>
            <a:r>
              <a:rPr lang="en-US"/>
              <a:t>Click to edit Master title style</a:t>
            </a:r>
            <a:endParaRPr lang="nl-NL"/>
          </a:p>
        </p:txBody>
      </p:sp>
      <p:sp>
        <p:nvSpPr>
          <p:cNvPr id="3" name="Vertical Text Placeholder 2">
            <a:extLst>
              <a:ext uri="{FF2B5EF4-FFF2-40B4-BE49-F238E27FC236}">
                <a16:creationId xmlns:a16="http://schemas.microsoft.com/office/drawing/2014/main" id="{19D11ADC-840F-46A6-9AE9-65BC3125F0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3513F40D-F425-4792-BF3C-5491A2996795}"/>
              </a:ext>
            </a:extLst>
          </p:cNvPr>
          <p:cNvSpPr>
            <a:spLocks noGrp="1"/>
          </p:cNvSpPr>
          <p:nvPr>
            <p:ph type="dt" sz="half" idx="10"/>
          </p:nvPr>
        </p:nvSpPr>
        <p:spPr/>
        <p:txBody>
          <a:bodyPr/>
          <a:lstStyle/>
          <a:p>
            <a:fld id="{BB784946-65D8-4D58-BD27-11325C08D4BA}" type="datetimeFigureOut">
              <a:rPr lang="nl-NL" smtClean="0"/>
              <a:t>22-8-2023</a:t>
            </a:fld>
            <a:endParaRPr lang="nl-NL"/>
          </a:p>
        </p:txBody>
      </p:sp>
      <p:sp>
        <p:nvSpPr>
          <p:cNvPr id="5" name="Footer Placeholder 4">
            <a:extLst>
              <a:ext uri="{FF2B5EF4-FFF2-40B4-BE49-F238E27FC236}">
                <a16:creationId xmlns:a16="http://schemas.microsoft.com/office/drawing/2014/main" id="{F0963073-5E5E-4DCA-BBE8-7A45D19DAC16}"/>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B94DAF72-587D-47C6-B6CF-A7AEB6731EA3}"/>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8" name="Picture 7">
            <a:extLst>
              <a:ext uri="{FF2B5EF4-FFF2-40B4-BE49-F238E27FC236}">
                <a16:creationId xmlns:a16="http://schemas.microsoft.com/office/drawing/2014/main" id="{C98DA087-EACC-4163-89C6-5FEAD7C01DD9}"/>
              </a:ext>
            </a:extLst>
          </p:cNvPr>
          <p:cNvPicPr>
            <a:picLocks noChangeAspect="1"/>
          </p:cNvPicPr>
          <p:nvPr userDrawn="1"/>
        </p:nvPicPr>
        <p:blipFill>
          <a:blip r:embed="rId2"/>
          <a:stretch>
            <a:fillRect/>
          </a:stretch>
        </p:blipFill>
        <p:spPr>
          <a:xfrm>
            <a:off x="0" y="3628"/>
            <a:ext cx="12192000" cy="6850743"/>
          </a:xfrm>
          <a:prstGeom prst="rect">
            <a:avLst/>
          </a:prstGeom>
        </p:spPr>
      </p:pic>
    </p:spTree>
    <p:extLst>
      <p:ext uri="{BB962C8B-B14F-4D97-AF65-F5344CB8AC3E}">
        <p14:creationId xmlns:p14="http://schemas.microsoft.com/office/powerpoint/2010/main" val="1593599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D351A-DFCC-49DB-8C7E-5311EBBC59DF}"/>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B522E166-EA33-4370-BE7B-7C9DC88B574D}"/>
              </a:ext>
            </a:extLst>
          </p:cNvPr>
          <p:cNvSpPr>
            <a:spLocks noGrp="1"/>
          </p:cNvSpPr>
          <p:nvPr>
            <p:ph type="dt" sz="half" idx="10"/>
          </p:nvPr>
        </p:nvSpPr>
        <p:spPr/>
        <p:txBody>
          <a:bodyPr/>
          <a:lstStyle/>
          <a:p>
            <a:fld id="{BB784946-65D8-4D58-BD27-11325C08D4BA}" type="datetimeFigureOut">
              <a:rPr lang="nl-NL" smtClean="0"/>
              <a:t>22-8-2023</a:t>
            </a:fld>
            <a:endParaRPr lang="nl-NL"/>
          </a:p>
        </p:txBody>
      </p:sp>
      <p:sp>
        <p:nvSpPr>
          <p:cNvPr id="4" name="Footer Placeholder 3">
            <a:extLst>
              <a:ext uri="{FF2B5EF4-FFF2-40B4-BE49-F238E27FC236}">
                <a16:creationId xmlns:a16="http://schemas.microsoft.com/office/drawing/2014/main" id="{B470E268-F5D1-4BFA-89C7-BC8176131646}"/>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5C7F7E90-ADD4-4523-A589-5D0544DD1982}"/>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7" name="Picture 6">
            <a:extLst>
              <a:ext uri="{FF2B5EF4-FFF2-40B4-BE49-F238E27FC236}">
                <a16:creationId xmlns:a16="http://schemas.microsoft.com/office/drawing/2014/main" id="{AB2AB332-8B7E-46A9-81BE-A7C8A64D91FF}"/>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71081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15836-3C30-46B3-AC32-32184EFACE94}"/>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0C2CE826-A37F-4AC1-9BE1-1F6175533032}"/>
              </a:ext>
            </a:extLst>
          </p:cNvPr>
          <p:cNvSpPr>
            <a:spLocks noGrp="1"/>
          </p:cNvSpPr>
          <p:nvPr>
            <p:ph type="dt" sz="half" idx="10"/>
          </p:nvPr>
        </p:nvSpPr>
        <p:spPr/>
        <p:txBody>
          <a:bodyPr/>
          <a:lstStyle/>
          <a:p>
            <a:fld id="{BB784946-65D8-4D58-BD27-11325C08D4BA}" type="datetimeFigureOut">
              <a:rPr lang="nl-NL" smtClean="0"/>
              <a:t>22-8-2023</a:t>
            </a:fld>
            <a:endParaRPr lang="nl-NL"/>
          </a:p>
        </p:txBody>
      </p:sp>
      <p:sp>
        <p:nvSpPr>
          <p:cNvPr id="4" name="Footer Placeholder 3">
            <a:extLst>
              <a:ext uri="{FF2B5EF4-FFF2-40B4-BE49-F238E27FC236}">
                <a16:creationId xmlns:a16="http://schemas.microsoft.com/office/drawing/2014/main" id="{5D3B7CDC-D6D8-413E-B94F-44398EEF0F16}"/>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6FEA4A04-10DC-4A9E-9719-FA34C6AF2497}"/>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7" name="Picture 6">
            <a:extLst>
              <a:ext uri="{FF2B5EF4-FFF2-40B4-BE49-F238E27FC236}">
                <a16:creationId xmlns:a16="http://schemas.microsoft.com/office/drawing/2014/main" id="{C00C266C-CE31-45BF-A71A-1D8B66BDBBE0}"/>
              </a:ext>
            </a:extLst>
          </p:cNvPr>
          <p:cNvPicPr>
            <a:picLocks noChangeAspect="1"/>
          </p:cNvPicPr>
          <p:nvPr userDrawn="1"/>
        </p:nvPicPr>
        <p:blipFill>
          <a:blip r:embed="rId2"/>
          <a:stretch>
            <a:fillRect/>
          </a:stretch>
        </p:blipFill>
        <p:spPr>
          <a:xfrm>
            <a:off x="0" y="3178"/>
            <a:ext cx="12192000" cy="6851643"/>
          </a:xfrm>
          <a:prstGeom prst="rect">
            <a:avLst/>
          </a:prstGeom>
        </p:spPr>
      </p:pic>
    </p:spTree>
    <p:extLst>
      <p:ext uri="{BB962C8B-B14F-4D97-AF65-F5344CB8AC3E}">
        <p14:creationId xmlns:p14="http://schemas.microsoft.com/office/powerpoint/2010/main" val="24591778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B0022-96ED-4DD2-84BC-BCBF6E37B927}"/>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3760D3B8-0BEB-4F42-B662-3A8AD3E80B3E}"/>
              </a:ext>
            </a:extLst>
          </p:cNvPr>
          <p:cNvSpPr>
            <a:spLocks noGrp="1"/>
          </p:cNvSpPr>
          <p:nvPr>
            <p:ph type="dt" sz="half" idx="10"/>
          </p:nvPr>
        </p:nvSpPr>
        <p:spPr/>
        <p:txBody>
          <a:bodyPr/>
          <a:lstStyle/>
          <a:p>
            <a:fld id="{BB784946-65D8-4D58-BD27-11325C08D4BA}" type="datetimeFigureOut">
              <a:rPr lang="nl-NL" smtClean="0"/>
              <a:t>22-8-2023</a:t>
            </a:fld>
            <a:endParaRPr lang="nl-NL"/>
          </a:p>
        </p:txBody>
      </p:sp>
      <p:sp>
        <p:nvSpPr>
          <p:cNvPr id="4" name="Footer Placeholder 3">
            <a:extLst>
              <a:ext uri="{FF2B5EF4-FFF2-40B4-BE49-F238E27FC236}">
                <a16:creationId xmlns:a16="http://schemas.microsoft.com/office/drawing/2014/main" id="{6400C17B-CE54-4038-854C-2C3DBD81F638}"/>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714E0C8E-42AE-4EC8-A793-158E33187127}"/>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7" name="Picture 6">
            <a:extLst>
              <a:ext uri="{FF2B5EF4-FFF2-40B4-BE49-F238E27FC236}">
                <a16:creationId xmlns:a16="http://schemas.microsoft.com/office/drawing/2014/main" id="{BC1B9812-D52B-4AD2-9512-B0199C019869}"/>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541596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03862-AD3E-48D0-9AC7-DA607304EFEF}"/>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70728E66-DB1E-4D57-B0F1-41F2B8775F58}"/>
              </a:ext>
            </a:extLst>
          </p:cNvPr>
          <p:cNvSpPr>
            <a:spLocks noGrp="1"/>
          </p:cNvSpPr>
          <p:nvPr>
            <p:ph type="dt" sz="half" idx="10"/>
          </p:nvPr>
        </p:nvSpPr>
        <p:spPr/>
        <p:txBody>
          <a:bodyPr/>
          <a:lstStyle/>
          <a:p>
            <a:fld id="{BB784946-65D8-4D58-BD27-11325C08D4BA}" type="datetimeFigureOut">
              <a:rPr lang="nl-NL" smtClean="0"/>
              <a:t>22-8-2023</a:t>
            </a:fld>
            <a:endParaRPr lang="nl-NL"/>
          </a:p>
        </p:txBody>
      </p:sp>
      <p:sp>
        <p:nvSpPr>
          <p:cNvPr id="4" name="Footer Placeholder 3">
            <a:extLst>
              <a:ext uri="{FF2B5EF4-FFF2-40B4-BE49-F238E27FC236}">
                <a16:creationId xmlns:a16="http://schemas.microsoft.com/office/drawing/2014/main" id="{ACC0A6FA-E5E4-41F8-B748-DB3A55D7BB83}"/>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1DB4BDAE-3E11-48DB-AF9D-E1644B91395B}"/>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7" name="Picture 6">
            <a:extLst>
              <a:ext uri="{FF2B5EF4-FFF2-40B4-BE49-F238E27FC236}">
                <a16:creationId xmlns:a16="http://schemas.microsoft.com/office/drawing/2014/main" id="{03CA4BF6-C2DA-49E5-A4E9-D9F00CC2A917}"/>
              </a:ext>
            </a:extLst>
          </p:cNvPr>
          <p:cNvPicPr>
            <a:picLocks noChangeAspect="1"/>
          </p:cNvPicPr>
          <p:nvPr userDrawn="1"/>
        </p:nvPicPr>
        <p:blipFill>
          <a:blip r:embed="rId2"/>
          <a:stretch>
            <a:fillRect/>
          </a:stretch>
        </p:blipFill>
        <p:spPr>
          <a:xfrm>
            <a:off x="6444" y="0"/>
            <a:ext cx="12179111" cy="6858000"/>
          </a:xfrm>
          <a:prstGeom prst="rect">
            <a:avLst/>
          </a:prstGeom>
        </p:spPr>
      </p:pic>
    </p:spTree>
    <p:extLst>
      <p:ext uri="{BB962C8B-B14F-4D97-AF65-F5344CB8AC3E}">
        <p14:creationId xmlns:p14="http://schemas.microsoft.com/office/powerpoint/2010/main" val="27142759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0BDDF-99F3-45C0-ADAD-2F93B3C11758}"/>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1A28F1CD-98AD-4BF8-920F-C5C2A4F00D64}"/>
              </a:ext>
            </a:extLst>
          </p:cNvPr>
          <p:cNvSpPr>
            <a:spLocks noGrp="1"/>
          </p:cNvSpPr>
          <p:nvPr>
            <p:ph type="dt" sz="half" idx="10"/>
          </p:nvPr>
        </p:nvSpPr>
        <p:spPr/>
        <p:txBody>
          <a:bodyPr/>
          <a:lstStyle/>
          <a:p>
            <a:fld id="{BB784946-65D8-4D58-BD27-11325C08D4BA}" type="datetimeFigureOut">
              <a:rPr lang="nl-NL" smtClean="0"/>
              <a:t>22-8-2023</a:t>
            </a:fld>
            <a:endParaRPr lang="nl-NL"/>
          </a:p>
        </p:txBody>
      </p:sp>
      <p:sp>
        <p:nvSpPr>
          <p:cNvPr id="4" name="Footer Placeholder 3">
            <a:extLst>
              <a:ext uri="{FF2B5EF4-FFF2-40B4-BE49-F238E27FC236}">
                <a16:creationId xmlns:a16="http://schemas.microsoft.com/office/drawing/2014/main" id="{FEB0BF26-D02A-4548-9CD7-198C0D40FB4B}"/>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81A15383-4F80-4697-BC7F-C00BB562A382}"/>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7" name="Picture 6">
            <a:extLst>
              <a:ext uri="{FF2B5EF4-FFF2-40B4-BE49-F238E27FC236}">
                <a16:creationId xmlns:a16="http://schemas.microsoft.com/office/drawing/2014/main" id="{81926F24-ECF7-4589-AD26-DA46DEC83C22}"/>
              </a:ext>
            </a:extLst>
          </p:cNvPr>
          <p:cNvPicPr>
            <a:picLocks noChangeAspect="1"/>
          </p:cNvPicPr>
          <p:nvPr userDrawn="1"/>
        </p:nvPicPr>
        <p:blipFill>
          <a:blip r:embed="rId2"/>
          <a:stretch>
            <a:fillRect/>
          </a:stretch>
        </p:blipFill>
        <p:spPr>
          <a:xfrm>
            <a:off x="0" y="3628"/>
            <a:ext cx="12192000" cy="6850743"/>
          </a:xfrm>
          <a:prstGeom prst="rect">
            <a:avLst/>
          </a:prstGeom>
        </p:spPr>
      </p:pic>
    </p:spTree>
    <p:extLst>
      <p:ext uri="{BB962C8B-B14F-4D97-AF65-F5344CB8AC3E}">
        <p14:creationId xmlns:p14="http://schemas.microsoft.com/office/powerpoint/2010/main" val="3191439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88E7B-06AB-4AF0-9EA7-DBC4671E8D7E}"/>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45FBBADF-AD01-4BA9-9060-D461816510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71D232DB-7768-49D3-B5CE-B2F0AEEC8919}"/>
              </a:ext>
            </a:extLst>
          </p:cNvPr>
          <p:cNvSpPr>
            <a:spLocks noGrp="1"/>
          </p:cNvSpPr>
          <p:nvPr>
            <p:ph type="dt" sz="half" idx="10"/>
          </p:nvPr>
        </p:nvSpPr>
        <p:spPr/>
        <p:txBody>
          <a:bodyPr/>
          <a:lstStyle/>
          <a:p>
            <a:fld id="{BB784946-65D8-4D58-BD27-11325C08D4BA}" type="datetimeFigureOut">
              <a:rPr lang="nl-NL" smtClean="0"/>
              <a:t>22-8-2023</a:t>
            </a:fld>
            <a:endParaRPr lang="nl-NL"/>
          </a:p>
        </p:txBody>
      </p:sp>
      <p:sp>
        <p:nvSpPr>
          <p:cNvPr id="5" name="Footer Placeholder 4">
            <a:extLst>
              <a:ext uri="{FF2B5EF4-FFF2-40B4-BE49-F238E27FC236}">
                <a16:creationId xmlns:a16="http://schemas.microsoft.com/office/drawing/2014/main" id="{BDE9F1FA-1ADF-4454-BBC1-13B43F5C6000}"/>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1D96240F-DE27-4418-BEFF-89EF791E03BC}"/>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8" name="Picture 7">
            <a:extLst>
              <a:ext uri="{FF2B5EF4-FFF2-40B4-BE49-F238E27FC236}">
                <a16:creationId xmlns:a16="http://schemas.microsoft.com/office/drawing/2014/main" id="{2F8CAF6C-04C3-44E7-9456-E2850E950AAC}"/>
              </a:ext>
            </a:extLst>
          </p:cNvPr>
          <p:cNvPicPr>
            <a:picLocks noChangeAspect="1"/>
          </p:cNvPicPr>
          <p:nvPr userDrawn="1"/>
        </p:nvPicPr>
        <p:blipFill>
          <a:blip r:embed="rId2"/>
          <a:stretch>
            <a:fillRect/>
          </a:stretch>
        </p:blipFill>
        <p:spPr>
          <a:xfrm>
            <a:off x="0" y="7257"/>
            <a:ext cx="12192000" cy="6843486"/>
          </a:xfrm>
          <a:prstGeom prst="rect">
            <a:avLst/>
          </a:prstGeom>
        </p:spPr>
      </p:pic>
    </p:spTree>
    <p:extLst>
      <p:ext uri="{BB962C8B-B14F-4D97-AF65-F5344CB8AC3E}">
        <p14:creationId xmlns:p14="http://schemas.microsoft.com/office/powerpoint/2010/main" val="2086553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17C81-C791-49E8-9753-8DD207F4B47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nl-NL"/>
          </a:p>
        </p:txBody>
      </p:sp>
      <p:sp>
        <p:nvSpPr>
          <p:cNvPr id="3" name="Text Placeholder 2">
            <a:extLst>
              <a:ext uri="{FF2B5EF4-FFF2-40B4-BE49-F238E27FC236}">
                <a16:creationId xmlns:a16="http://schemas.microsoft.com/office/drawing/2014/main" id="{B1FEFC11-AA36-4B6E-BC6E-9750E59B88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AD2727-A234-4E29-900E-0126EE40C136}"/>
              </a:ext>
            </a:extLst>
          </p:cNvPr>
          <p:cNvSpPr>
            <a:spLocks noGrp="1"/>
          </p:cNvSpPr>
          <p:nvPr>
            <p:ph type="dt" sz="half" idx="10"/>
          </p:nvPr>
        </p:nvSpPr>
        <p:spPr/>
        <p:txBody>
          <a:bodyPr/>
          <a:lstStyle/>
          <a:p>
            <a:fld id="{BB784946-65D8-4D58-BD27-11325C08D4BA}" type="datetimeFigureOut">
              <a:rPr lang="nl-NL" smtClean="0"/>
              <a:t>22-8-2023</a:t>
            </a:fld>
            <a:endParaRPr lang="nl-NL"/>
          </a:p>
        </p:txBody>
      </p:sp>
      <p:sp>
        <p:nvSpPr>
          <p:cNvPr id="5" name="Footer Placeholder 4">
            <a:extLst>
              <a:ext uri="{FF2B5EF4-FFF2-40B4-BE49-F238E27FC236}">
                <a16:creationId xmlns:a16="http://schemas.microsoft.com/office/drawing/2014/main" id="{B0A31787-1E7D-49E8-A072-7FB683378C65}"/>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C71DC1E3-A3FF-4C5A-9FCF-91BB827D31E7}"/>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8" name="Picture 7">
            <a:extLst>
              <a:ext uri="{FF2B5EF4-FFF2-40B4-BE49-F238E27FC236}">
                <a16:creationId xmlns:a16="http://schemas.microsoft.com/office/drawing/2014/main" id="{15A49B41-1AB3-48F0-B811-5B2A9DFFAEB6}"/>
              </a:ext>
            </a:extLst>
          </p:cNvPr>
          <p:cNvPicPr>
            <a:picLocks noChangeAspect="1"/>
          </p:cNvPicPr>
          <p:nvPr userDrawn="1"/>
        </p:nvPicPr>
        <p:blipFill>
          <a:blip r:embed="rId2"/>
          <a:stretch>
            <a:fillRect/>
          </a:stretch>
        </p:blipFill>
        <p:spPr>
          <a:xfrm>
            <a:off x="0" y="1588"/>
            <a:ext cx="12192000" cy="6854823"/>
          </a:xfrm>
          <a:prstGeom prst="rect">
            <a:avLst/>
          </a:prstGeom>
        </p:spPr>
      </p:pic>
    </p:spTree>
    <p:extLst>
      <p:ext uri="{BB962C8B-B14F-4D97-AF65-F5344CB8AC3E}">
        <p14:creationId xmlns:p14="http://schemas.microsoft.com/office/powerpoint/2010/main" val="2176042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F053B-5320-4639-90CC-984F057E129B}"/>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A672E858-1C19-44AC-9E11-8809E881DF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a:extLst>
              <a:ext uri="{FF2B5EF4-FFF2-40B4-BE49-F238E27FC236}">
                <a16:creationId xmlns:a16="http://schemas.microsoft.com/office/drawing/2014/main" id="{078131AB-B6F3-4280-8955-6865685F020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Date Placeholder 4">
            <a:extLst>
              <a:ext uri="{FF2B5EF4-FFF2-40B4-BE49-F238E27FC236}">
                <a16:creationId xmlns:a16="http://schemas.microsoft.com/office/drawing/2014/main" id="{C810D5C5-8231-42C1-8F15-4C00E0393F5A}"/>
              </a:ext>
            </a:extLst>
          </p:cNvPr>
          <p:cNvSpPr>
            <a:spLocks noGrp="1"/>
          </p:cNvSpPr>
          <p:nvPr>
            <p:ph type="dt" sz="half" idx="10"/>
          </p:nvPr>
        </p:nvSpPr>
        <p:spPr/>
        <p:txBody>
          <a:bodyPr/>
          <a:lstStyle/>
          <a:p>
            <a:fld id="{BB784946-65D8-4D58-BD27-11325C08D4BA}" type="datetimeFigureOut">
              <a:rPr lang="nl-NL" smtClean="0"/>
              <a:t>22-8-2023</a:t>
            </a:fld>
            <a:endParaRPr lang="nl-NL"/>
          </a:p>
        </p:txBody>
      </p:sp>
      <p:sp>
        <p:nvSpPr>
          <p:cNvPr id="6" name="Footer Placeholder 5">
            <a:extLst>
              <a:ext uri="{FF2B5EF4-FFF2-40B4-BE49-F238E27FC236}">
                <a16:creationId xmlns:a16="http://schemas.microsoft.com/office/drawing/2014/main" id="{6E303533-E9DE-4896-83F8-1CF6CCCAC27E}"/>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41A20589-17ED-4158-9D33-B6B48EE3AAC0}"/>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9" name="Picture 8">
            <a:extLst>
              <a:ext uri="{FF2B5EF4-FFF2-40B4-BE49-F238E27FC236}">
                <a16:creationId xmlns:a16="http://schemas.microsoft.com/office/drawing/2014/main" id="{419BD918-851C-453E-9EF0-B8E97AFE01C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28385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ECDAF-DA24-424B-BDC9-C3274A5311CA}"/>
              </a:ext>
            </a:extLst>
          </p:cNvPr>
          <p:cNvSpPr>
            <a:spLocks noGrp="1"/>
          </p:cNvSpPr>
          <p:nvPr>
            <p:ph type="title"/>
          </p:nvPr>
        </p:nvSpPr>
        <p:spPr>
          <a:xfrm>
            <a:off x="839788" y="365125"/>
            <a:ext cx="10515600" cy="1325563"/>
          </a:xfrm>
        </p:spPr>
        <p:txBody>
          <a:bodyPr/>
          <a:lstStyle/>
          <a:p>
            <a:r>
              <a:rPr lang="en-US"/>
              <a:t>Click to edit Master title style</a:t>
            </a:r>
            <a:endParaRPr lang="nl-NL"/>
          </a:p>
        </p:txBody>
      </p:sp>
      <p:sp>
        <p:nvSpPr>
          <p:cNvPr id="3" name="Text Placeholder 2">
            <a:extLst>
              <a:ext uri="{FF2B5EF4-FFF2-40B4-BE49-F238E27FC236}">
                <a16:creationId xmlns:a16="http://schemas.microsoft.com/office/drawing/2014/main" id="{C2A029E8-83D7-409A-AB89-1F6A4D4B05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66C482-12CB-41DE-B64B-E8402900DFC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a:extLst>
              <a:ext uri="{FF2B5EF4-FFF2-40B4-BE49-F238E27FC236}">
                <a16:creationId xmlns:a16="http://schemas.microsoft.com/office/drawing/2014/main" id="{EED7B8F9-3F76-4455-AA0E-C806C40E99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573CC7-B3B5-427B-8D55-43D121DDC8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Date Placeholder 6">
            <a:extLst>
              <a:ext uri="{FF2B5EF4-FFF2-40B4-BE49-F238E27FC236}">
                <a16:creationId xmlns:a16="http://schemas.microsoft.com/office/drawing/2014/main" id="{17702904-CD4F-42C4-B986-C7C79CD243CB}"/>
              </a:ext>
            </a:extLst>
          </p:cNvPr>
          <p:cNvSpPr>
            <a:spLocks noGrp="1"/>
          </p:cNvSpPr>
          <p:nvPr>
            <p:ph type="dt" sz="half" idx="10"/>
          </p:nvPr>
        </p:nvSpPr>
        <p:spPr/>
        <p:txBody>
          <a:bodyPr/>
          <a:lstStyle/>
          <a:p>
            <a:fld id="{BB784946-65D8-4D58-BD27-11325C08D4BA}" type="datetimeFigureOut">
              <a:rPr lang="nl-NL" smtClean="0"/>
              <a:t>22-8-2023</a:t>
            </a:fld>
            <a:endParaRPr lang="nl-NL"/>
          </a:p>
        </p:txBody>
      </p:sp>
      <p:sp>
        <p:nvSpPr>
          <p:cNvPr id="8" name="Footer Placeholder 7">
            <a:extLst>
              <a:ext uri="{FF2B5EF4-FFF2-40B4-BE49-F238E27FC236}">
                <a16:creationId xmlns:a16="http://schemas.microsoft.com/office/drawing/2014/main" id="{0F54FD75-36E5-4123-9D34-932EECE6C369}"/>
              </a:ext>
            </a:extLst>
          </p:cNvPr>
          <p:cNvSpPr>
            <a:spLocks noGrp="1"/>
          </p:cNvSpPr>
          <p:nvPr>
            <p:ph type="ftr" sz="quarter" idx="11"/>
          </p:nvPr>
        </p:nvSpPr>
        <p:spPr/>
        <p:txBody>
          <a:bodyPr/>
          <a:lstStyle/>
          <a:p>
            <a:endParaRPr lang="nl-NL"/>
          </a:p>
        </p:txBody>
      </p:sp>
      <p:sp>
        <p:nvSpPr>
          <p:cNvPr id="9" name="Slide Number Placeholder 8">
            <a:extLst>
              <a:ext uri="{FF2B5EF4-FFF2-40B4-BE49-F238E27FC236}">
                <a16:creationId xmlns:a16="http://schemas.microsoft.com/office/drawing/2014/main" id="{DEEEF493-F5A6-47E1-BF85-32F2B96D1B82}"/>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11" name="Picture 10">
            <a:extLst>
              <a:ext uri="{FF2B5EF4-FFF2-40B4-BE49-F238E27FC236}">
                <a16:creationId xmlns:a16="http://schemas.microsoft.com/office/drawing/2014/main" id="{DE43B215-E2C7-44EC-A23A-AE613119821D}"/>
              </a:ext>
            </a:extLst>
          </p:cNvPr>
          <p:cNvPicPr>
            <a:picLocks noChangeAspect="1"/>
          </p:cNvPicPr>
          <p:nvPr userDrawn="1"/>
        </p:nvPicPr>
        <p:blipFill>
          <a:blip r:embed="rId2"/>
          <a:stretch>
            <a:fillRect/>
          </a:stretch>
        </p:blipFill>
        <p:spPr>
          <a:xfrm>
            <a:off x="0" y="3628"/>
            <a:ext cx="12192000" cy="6850743"/>
          </a:xfrm>
          <a:prstGeom prst="rect">
            <a:avLst/>
          </a:prstGeom>
        </p:spPr>
      </p:pic>
    </p:spTree>
    <p:extLst>
      <p:ext uri="{BB962C8B-B14F-4D97-AF65-F5344CB8AC3E}">
        <p14:creationId xmlns:p14="http://schemas.microsoft.com/office/powerpoint/2010/main" val="88342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8F81E-74AF-4B6B-BB8D-C1031A82D7D1}"/>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1074A799-728A-4A73-AED4-84D2B9A07237}"/>
              </a:ext>
            </a:extLst>
          </p:cNvPr>
          <p:cNvSpPr>
            <a:spLocks noGrp="1"/>
          </p:cNvSpPr>
          <p:nvPr>
            <p:ph type="dt" sz="half" idx="10"/>
          </p:nvPr>
        </p:nvSpPr>
        <p:spPr/>
        <p:txBody>
          <a:bodyPr/>
          <a:lstStyle/>
          <a:p>
            <a:fld id="{BB784946-65D8-4D58-BD27-11325C08D4BA}" type="datetimeFigureOut">
              <a:rPr lang="nl-NL" smtClean="0"/>
              <a:t>22-8-2023</a:t>
            </a:fld>
            <a:endParaRPr lang="nl-NL"/>
          </a:p>
        </p:txBody>
      </p:sp>
      <p:sp>
        <p:nvSpPr>
          <p:cNvPr id="4" name="Footer Placeholder 3">
            <a:extLst>
              <a:ext uri="{FF2B5EF4-FFF2-40B4-BE49-F238E27FC236}">
                <a16:creationId xmlns:a16="http://schemas.microsoft.com/office/drawing/2014/main" id="{B6A9C831-2E28-4966-A8A9-0D8D13C7C746}"/>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50D3D87B-6208-45CD-9E7B-A7CC57D1486A}"/>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7" name="Picture 6">
            <a:extLst>
              <a:ext uri="{FF2B5EF4-FFF2-40B4-BE49-F238E27FC236}">
                <a16:creationId xmlns:a16="http://schemas.microsoft.com/office/drawing/2014/main" id="{BEC203C7-FE5B-4D65-A8F4-CAB31FF245DB}"/>
              </a:ext>
            </a:extLst>
          </p:cNvPr>
          <p:cNvPicPr>
            <a:picLocks noChangeAspect="1"/>
          </p:cNvPicPr>
          <p:nvPr userDrawn="1"/>
        </p:nvPicPr>
        <p:blipFill>
          <a:blip r:embed="rId2"/>
          <a:stretch>
            <a:fillRect/>
          </a:stretch>
        </p:blipFill>
        <p:spPr>
          <a:xfrm>
            <a:off x="0" y="7257"/>
            <a:ext cx="12192000" cy="6843486"/>
          </a:xfrm>
          <a:prstGeom prst="rect">
            <a:avLst/>
          </a:prstGeom>
        </p:spPr>
      </p:pic>
      <p:pic>
        <p:nvPicPr>
          <p:cNvPr id="9" name="Picture 8">
            <a:extLst>
              <a:ext uri="{FF2B5EF4-FFF2-40B4-BE49-F238E27FC236}">
                <a16:creationId xmlns:a16="http://schemas.microsoft.com/office/drawing/2014/main" id="{E4DBAE0D-0496-4A2D-B9C0-68609623C80A}"/>
              </a:ext>
            </a:extLst>
          </p:cNvPr>
          <p:cNvPicPr>
            <a:picLocks noChangeAspect="1"/>
          </p:cNvPicPr>
          <p:nvPr userDrawn="1"/>
        </p:nvPicPr>
        <p:blipFill>
          <a:blip r:embed="rId3"/>
          <a:stretch>
            <a:fillRect/>
          </a:stretch>
        </p:blipFill>
        <p:spPr>
          <a:xfrm>
            <a:off x="0" y="3628"/>
            <a:ext cx="12192000" cy="6850743"/>
          </a:xfrm>
          <a:prstGeom prst="rect">
            <a:avLst/>
          </a:prstGeom>
        </p:spPr>
      </p:pic>
    </p:spTree>
    <p:extLst>
      <p:ext uri="{BB962C8B-B14F-4D97-AF65-F5344CB8AC3E}">
        <p14:creationId xmlns:p14="http://schemas.microsoft.com/office/powerpoint/2010/main" val="381349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784C84-6835-4110-8AEB-79907C0D2E3C}"/>
              </a:ext>
            </a:extLst>
          </p:cNvPr>
          <p:cNvSpPr>
            <a:spLocks noGrp="1"/>
          </p:cNvSpPr>
          <p:nvPr>
            <p:ph type="dt" sz="half" idx="10"/>
          </p:nvPr>
        </p:nvSpPr>
        <p:spPr/>
        <p:txBody>
          <a:bodyPr/>
          <a:lstStyle/>
          <a:p>
            <a:fld id="{BB784946-65D8-4D58-BD27-11325C08D4BA}" type="datetimeFigureOut">
              <a:rPr lang="nl-NL" smtClean="0"/>
              <a:t>22-8-2023</a:t>
            </a:fld>
            <a:endParaRPr lang="nl-NL"/>
          </a:p>
        </p:txBody>
      </p:sp>
      <p:sp>
        <p:nvSpPr>
          <p:cNvPr id="3" name="Footer Placeholder 2">
            <a:extLst>
              <a:ext uri="{FF2B5EF4-FFF2-40B4-BE49-F238E27FC236}">
                <a16:creationId xmlns:a16="http://schemas.microsoft.com/office/drawing/2014/main" id="{5D889364-0BAD-40BA-809F-D8BCC6114063}"/>
              </a:ext>
            </a:extLst>
          </p:cNvPr>
          <p:cNvSpPr>
            <a:spLocks noGrp="1"/>
          </p:cNvSpPr>
          <p:nvPr>
            <p:ph type="ftr" sz="quarter" idx="11"/>
          </p:nvPr>
        </p:nvSpPr>
        <p:spPr/>
        <p:txBody>
          <a:bodyPr/>
          <a:lstStyle/>
          <a:p>
            <a:endParaRPr lang="nl-NL"/>
          </a:p>
        </p:txBody>
      </p:sp>
      <p:sp>
        <p:nvSpPr>
          <p:cNvPr id="4" name="Slide Number Placeholder 3">
            <a:extLst>
              <a:ext uri="{FF2B5EF4-FFF2-40B4-BE49-F238E27FC236}">
                <a16:creationId xmlns:a16="http://schemas.microsoft.com/office/drawing/2014/main" id="{F5BE4DD9-7789-43A2-944E-4029E19316D4}"/>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6" name="Picture 5">
            <a:extLst>
              <a:ext uri="{FF2B5EF4-FFF2-40B4-BE49-F238E27FC236}">
                <a16:creationId xmlns:a16="http://schemas.microsoft.com/office/drawing/2014/main" id="{C78D77AB-7FB5-47BB-8B68-F3791188F7A5}"/>
              </a:ext>
            </a:extLst>
          </p:cNvPr>
          <p:cNvPicPr>
            <a:picLocks noChangeAspect="1"/>
          </p:cNvPicPr>
          <p:nvPr userDrawn="1"/>
        </p:nvPicPr>
        <p:blipFill>
          <a:blip r:embed="rId2"/>
          <a:stretch>
            <a:fillRect/>
          </a:stretch>
        </p:blipFill>
        <p:spPr>
          <a:xfrm>
            <a:off x="6444" y="0"/>
            <a:ext cx="12179111" cy="6858000"/>
          </a:xfrm>
          <a:prstGeom prst="rect">
            <a:avLst/>
          </a:prstGeom>
        </p:spPr>
      </p:pic>
    </p:spTree>
    <p:extLst>
      <p:ext uri="{BB962C8B-B14F-4D97-AF65-F5344CB8AC3E}">
        <p14:creationId xmlns:p14="http://schemas.microsoft.com/office/powerpoint/2010/main" val="2816940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EB984-4FCC-4C94-9711-EBAB0FF0F3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Content Placeholder 2">
            <a:extLst>
              <a:ext uri="{FF2B5EF4-FFF2-40B4-BE49-F238E27FC236}">
                <a16:creationId xmlns:a16="http://schemas.microsoft.com/office/drawing/2014/main" id="{DB22700D-F58D-4C18-8EBF-8C73AC40D7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a:extLst>
              <a:ext uri="{FF2B5EF4-FFF2-40B4-BE49-F238E27FC236}">
                <a16:creationId xmlns:a16="http://schemas.microsoft.com/office/drawing/2014/main" id="{A0CDDFFF-21E2-412A-8480-1B035D4EF6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E895BD-3E50-4004-A27A-E0D8769D7023}"/>
              </a:ext>
            </a:extLst>
          </p:cNvPr>
          <p:cNvSpPr>
            <a:spLocks noGrp="1"/>
          </p:cNvSpPr>
          <p:nvPr>
            <p:ph type="dt" sz="half" idx="10"/>
          </p:nvPr>
        </p:nvSpPr>
        <p:spPr/>
        <p:txBody>
          <a:bodyPr/>
          <a:lstStyle/>
          <a:p>
            <a:fld id="{BB784946-65D8-4D58-BD27-11325C08D4BA}" type="datetimeFigureOut">
              <a:rPr lang="nl-NL" smtClean="0"/>
              <a:t>22-8-2023</a:t>
            </a:fld>
            <a:endParaRPr lang="nl-NL"/>
          </a:p>
        </p:txBody>
      </p:sp>
      <p:sp>
        <p:nvSpPr>
          <p:cNvPr id="6" name="Footer Placeholder 5">
            <a:extLst>
              <a:ext uri="{FF2B5EF4-FFF2-40B4-BE49-F238E27FC236}">
                <a16:creationId xmlns:a16="http://schemas.microsoft.com/office/drawing/2014/main" id="{F07B33E5-4EA7-4CB3-B3C6-D7F4D63D7EBF}"/>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1C6C5E9E-8B3A-46B3-960C-6990909ACFFF}"/>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9" name="Picture 8">
            <a:extLst>
              <a:ext uri="{FF2B5EF4-FFF2-40B4-BE49-F238E27FC236}">
                <a16:creationId xmlns:a16="http://schemas.microsoft.com/office/drawing/2014/main" id="{C7E6857F-29F5-404A-BD68-8038EFB3AC27}"/>
              </a:ext>
            </a:extLst>
          </p:cNvPr>
          <p:cNvPicPr>
            <a:picLocks noChangeAspect="1"/>
          </p:cNvPicPr>
          <p:nvPr userDrawn="1"/>
        </p:nvPicPr>
        <p:blipFill>
          <a:blip r:embed="rId2"/>
          <a:stretch>
            <a:fillRect/>
          </a:stretch>
        </p:blipFill>
        <p:spPr>
          <a:xfrm>
            <a:off x="0" y="3628"/>
            <a:ext cx="12192000" cy="6850743"/>
          </a:xfrm>
          <a:prstGeom prst="rect">
            <a:avLst/>
          </a:prstGeom>
        </p:spPr>
      </p:pic>
    </p:spTree>
    <p:extLst>
      <p:ext uri="{BB962C8B-B14F-4D97-AF65-F5344CB8AC3E}">
        <p14:creationId xmlns:p14="http://schemas.microsoft.com/office/powerpoint/2010/main" val="27659262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9474D-A441-4AA2-AEBA-EB300AE85F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Picture Placeholder 2">
            <a:extLst>
              <a:ext uri="{FF2B5EF4-FFF2-40B4-BE49-F238E27FC236}">
                <a16:creationId xmlns:a16="http://schemas.microsoft.com/office/drawing/2014/main" id="{43C35BDE-76CB-49DF-9086-AB2EDFD27E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ext Placeholder 3">
            <a:extLst>
              <a:ext uri="{FF2B5EF4-FFF2-40B4-BE49-F238E27FC236}">
                <a16:creationId xmlns:a16="http://schemas.microsoft.com/office/drawing/2014/main" id="{5044CF78-F740-4722-A51B-8C1C7318C2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94D4B-3D0D-44F8-A070-41E2A734AC17}"/>
              </a:ext>
            </a:extLst>
          </p:cNvPr>
          <p:cNvSpPr>
            <a:spLocks noGrp="1"/>
          </p:cNvSpPr>
          <p:nvPr>
            <p:ph type="dt" sz="half" idx="10"/>
          </p:nvPr>
        </p:nvSpPr>
        <p:spPr/>
        <p:txBody>
          <a:bodyPr/>
          <a:lstStyle/>
          <a:p>
            <a:fld id="{BB784946-65D8-4D58-BD27-11325C08D4BA}" type="datetimeFigureOut">
              <a:rPr lang="nl-NL" smtClean="0"/>
              <a:t>22-8-2023</a:t>
            </a:fld>
            <a:endParaRPr lang="nl-NL"/>
          </a:p>
        </p:txBody>
      </p:sp>
      <p:sp>
        <p:nvSpPr>
          <p:cNvPr id="6" name="Footer Placeholder 5">
            <a:extLst>
              <a:ext uri="{FF2B5EF4-FFF2-40B4-BE49-F238E27FC236}">
                <a16:creationId xmlns:a16="http://schemas.microsoft.com/office/drawing/2014/main" id="{F9E34C62-A03B-4FE7-A7BB-6533EADF401A}"/>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876D920F-28CA-4585-926E-20E28BA19545}"/>
              </a:ext>
            </a:extLst>
          </p:cNvPr>
          <p:cNvSpPr>
            <a:spLocks noGrp="1"/>
          </p:cNvSpPr>
          <p:nvPr>
            <p:ph type="sldNum" sz="quarter" idx="12"/>
          </p:nvPr>
        </p:nvSpPr>
        <p:spPr/>
        <p:txBody>
          <a:bodyPr/>
          <a:lstStyle/>
          <a:p>
            <a:fld id="{BC1DBF59-FCF1-4C99-ADD5-833B8FF11D94}" type="slidenum">
              <a:rPr lang="nl-NL" smtClean="0"/>
              <a:t>‹#›</a:t>
            </a:fld>
            <a:endParaRPr lang="nl-NL"/>
          </a:p>
        </p:txBody>
      </p:sp>
      <p:pic>
        <p:nvPicPr>
          <p:cNvPr id="9" name="Picture 8">
            <a:extLst>
              <a:ext uri="{FF2B5EF4-FFF2-40B4-BE49-F238E27FC236}">
                <a16:creationId xmlns:a16="http://schemas.microsoft.com/office/drawing/2014/main" id="{F3DA720C-FE57-43A9-AD3B-E7C18EE7DE8A}"/>
              </a:ext>
            </a:extLst>
          </p:cNvPr>
          <p:cNvPicPr>
            <a:picLocks noChangeAspect="1"/>
          </p:cNvPicPr>
          <p:nvPr userDrawn="1"/>
        </p:nvPicPr>
        <p:blipFill>
          <a:blip r:embed="rId2"/>
          <a:stretch>
            <a:fillRect/>
          </a:stretch>
        </p:blipFill>
        <p:spPr>
          <a:xfrm>
            <a:off x="0" y="10885"/>
            <a:ext cx="12192000" cy="6836229"/>
          </a:xfrm>
          <a:prstGeom prst="rect">
            <a:avLst/>
          </a:prstGeom>
        </p:spPr>
      </p:pic>
    </p:spTree>
    <p:extLst>
      <p:ext uri="{BB962C8B-B14F-4D97-AF65-F5344CB8AC3E}">
        <p14:creationId xmlns:p14="http://schemas.microsoft.com/office/powerpoint/2010/main" val="1478435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556EC9-29C3-4C22-92BC-1630064C26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nl-NL"/>
          </a:p>
        </p:txBody>
      </p:sp>
      <p:sp>
        <p:nvSpPr>
          <p:cNvPr id="3" name="Text Placeholder 2">
            <a:extLst>
              <a:ext uri="{FF2B5EF4-FFF2-40B4-BE49-F238E27FC236}">
                <a16:creationId xmlns:a16="http://schemas.microsoft.com/office/drawing/2014/main" id="{29BD37BC-B0A3-4DE2-AE26-CB0FE0818E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ED078B5A-A85C-4564-A942-D6FEC08397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784946-65D8-4D58-BD27-11325C08D4BA}" type="datetimeFigureOut">
              <a:rPr lang="nl-NL" smtClean="0"/>
              <a:t>22-8-2023</a:t>
            </a:fld>
            <a:endParaRPr lang="nl-NL"/>
          </a:p>
        </p:txBody>
      </p:sp>
      <p:sp>
        <p:nvSpPr>
          <p:cNvPr id="5" name="Footer Placeholder 4">
            <a:extLst>
              <a:ext uri="{FF2B5EF4-FFF2-40B4-BE49-F238E27FC236}">
                <a16:creationId xmlns:a16="http://schemas.microsoft.com/office/drawing/2014/main" id="{B08CEFD0-5E81-4565-95DB-A7503F6400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a:extLst>
              <a:ext uri="{FF2B5EF4-FFF2-40B4-BE49-F238E27FC236}">
                <a16:creationId xmlns:a16="http://schemas.microsoft.com/office/drawing/2014/main" id="{24A7BF15-3CE6-4DCE-BE3A-742F2016FF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1DBF59-FCF1-4C99-ADD5-833B8FF11D94}" type="slidenum">
              <a:rPr lang="nl-NL" smtClean="0"/>
              <a:t>‹#›</a:t>
            </a:fld>
            <a:endParaRPr lang="nl-NL"/>
          </a:p>
        </p:txBody>
      </p:sp>
      <p:pic>
        <p:nvPicPr>
          <p:cNvPr id="8" name="Picture 7">
            <a:extLst>
              <a:ext uri="{FF2B5EF4-FFF2-40B4-BE49-F238E27FC236}">
                <a16:creationId xmlns:a16="http://schemas.microsoft.com/office/drawing/2014/main" id="{967AA199-73E2-46B6-8ADB-B80C5F2D5E78}"/>
              </a:ext>
            </a:extLst>
          </p:cNvPr>
          <p:cNvPicPr>
            <a:picLocks noChangeAspect="1"/>
          </p:cNvPicPr>
          <p:nvPr userDrawn="1"/>
        </p:nvPicPr>
        <p:blipFill>
          <a:blip r:embed="rId17"/>
          <a:stretch>
            <a:fillRect/>
          </a:stretch>
        </p:blipFill>
        <p:spPr>
          <a:xfrm>
            <a:off x="0" y="0"/>
            <a:ext cx="12192000" cy="6858000"/>
          </a:xfrm>
          <a:prstGeom prst="rect">
            <a:avLst/>
          </a:prstGeom>
        </p:spPr>
      </p:pic>
    </p:spTree>
    <p:extLst>
      <p:ext uri="{BB962C8B-B14F-4D97-AF65-F5344CB8AC3E}">
        <p14:creationId xmlns:p14="http://schemas.microsoft.com/office/powerpoint/2010/main" val="1080161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 id="2147483661" r:id="rId12"/>
    <p:sldLayoutId id="2147483662" r:id="rId13"/>
    <p:sldLayoutId id="2147483663" r:id="rId14"/>
    <p:sldLayoutId id="214748366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hyperlink" Target="https://www.solonline.org/" TargetMode="Externa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hyperlink" Target="https://creativecommons.org/licenses/by-nc-sa/3.0/" TargetMode="External"/><Relationship Id="rId4" Type="http://schemas.openxmlformats.org/officeDocument/2006/relationships/hyperlink" Target="https://www.peoplematters.in/blog/training-development/learning-to-learn-building-a-learning-organization-16890"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hyperlink" Target="https://creativecommons.org/licenses/by/3.0/" TargetMode="External"/><Relationship Id="rId4" Type="http://schemas.openxmlformats.org/officeDocument/2006/relationships/hyperlink" Target="http://www.alchemyofchange.net/networked-movement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hyperlink" Target="https://creativecommons.org/licenses/by-nc-sa/3.0/" TargetMode="External"/><Relationship Id="rId4" Type="http://schemas.openxmlformats.org/officeDocument/2006/relationships/hyperlink" Target="https://www.peoplematters.in/blog/training-development/learning-to-learn-building-a-learning-organization-16890"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solonline.org/" TargetMode="External"/><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hyperlink" Target="https://creativecommons.org/licenses/by-nc-sa/3.0/" TargetMode="External"/><Relationship Id="rId4" Type="http://schemas.openxmlformats.org/officeDocument/2006/relationships/hyperlink" Target="https://www.peoplematters.in/blog/training-development/learning-to-learn-building-a-learning-organization-1689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71052FD-EBCC-FDD7-B3A2-0EC95505FD1B}"/>
              </a:ext>
            </a:extLst>
          </p:cNvPr>
          <p:cNvPicPr>
            <a:picLocks noChangeAspect="1"/>
          </p:cNvPicPr>
          <p:nvPr/>
        </p:nvPicPr>
        <p:blipFill>
          <a:blip r:embed="rId2"/>
          <a:stretch>
            <a:fillRect/>
          </a:stretch>
        </p:blipFill>
        <p:spPr>
          <a:xfrm>
            <a:off x="5347421" y="6400800"/>
            <a:ext cx="942975" cy="342900"/>
          </a:xfrm>
          <a:prstGeom prst="rect">
            <a:avLst/>
          </a:prstGeom>
        </p:spPr>
      </p:pic>
    </p:spTree>
    <p:extLst>
      <p:ext uri="{BB962C8B-B14F-4D97-AF65-F5344CB8AC3E}">
        <p14:creationId xmlns:p14="http://schemas.microsoft.com/office/powerpoint/2010/main" val="10164444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35A0E8-5C96-4539-A4D8-C93B0D22EA91}"/>
              </a:ext>
            </a:extLst>
          </p:cNvPr>
          <p:cNvPicPr>
            <a:picLocks noChangeAspect="1"/>
          </p:cNvPicPr>
          <p:nvPr/>
        </p:nvPicPr>
        <p:blipFill rotWithShape="1">
          <a:blip r:embed="rId3"/>
          <a:srcRect l="4182" t="17408" r="4985" b="12962"/>
          <a:stretch/>
        </p:blipFill>
        <p:spPr>
          <a:xfrm>
            <a:off x="2622332" y="409871"/>
            <a:ext cx="5340701" cy="2302891"/>
          </a:xfrm>
          <a:prstGeom prst="rect">
            <a:avLst/>
          </a:prstGeom>
        </p:spPr>
      </p:pic>
      <p:pic>
        <p:nvPicPr>
          <p:cNvPr id="3" name="Picture 2">
            <a:extLst>
              <a:ext uri="{FF2B5EF4-FFF2-40B4-BE49-F238E27FC236}">
                <a16:creationId xmlns:a16="http://schemas.microsoft.com/office/drawing/2014/main" id="{A1EF06D7-4584-4383-A0FD-3579BA9ABFE5}"/>
              </a:ext>
            </a:extLst>
          </p:cNvPr>
          <p:cNvPicPr>
            <a:picLocks noChangeAspect="1"/>
          </p:cNvPicPr>
          <p:nvPr/>
        </p:nvPicPr>
        <p:blipFill rotWithShape="1">
          <a:blip r:embed="rId4"/>
          <a:srcRect l="4122" t="34419" r="5045" b="28544"/>
          <a:stretch/>
        </p:blipFill>
        <p:spPr>
          <a:xfrm>
            <a:off x="4453760" y="2846602"/>
            <a:ext cx="6475808" cy="1485279"/>
          </a:xfrm>
          <a:prstGeom prst="rect">
            <a:avLst/>
          </a:prstGeom>
        </p:spPr>
      </p:pic>
      <p:sp>
        <p:nvSpPr>
          <p:cNvPr id="8" name="Rectangle 7">
            <a:extLst>
              <a:ext uri="{FF2B5EF4-FFF2-40B4-BE49-F238E27FC236}">
                <a16:creationId xmlns:a16="http://schemas.microsoft.com/office/drawing/2014/main" id="{CD4AFD25-D4FF-45F3-A66F-7725F005DF74}"/>
              </a:ext>
            </a:extLst>
          </p:cNvPr>
          <p:cNvSpPr/>
          <p:nvPr/>
        </p:nvSpPr>
        <p:spPr>
          <a:xfrm>
            <a:off x="1981200" y="6322636"/>
            <a:ext cx="2726708" cy="369332"/>
          </a:xfrm>
          <a:prstGeom prst="rect">
            <a:avLst/>
          </a:prstGeom>
        </p:spPr>
        <p:txBody>
          <a:bodyPr wrap="none">
            <a:spAutoFit/>
          </a:bodyPr>
          <a:lstStyle/>
          <a:p>
            <a:pPr>
              <a:spcAft>
                <a:spcPts val="600"/>
              </a:spcAft>
            </a:pPr>
            <a:r>
              <a:rPr lang="en-US" dirty="0">
                <a:hlinkClick r:id="rId5"/>
              </a:rPr>
              <a:t>https://www.solonline.org/</a:t>
            </a:r>
            <a:endParaRPr lang="en-US" dirty="0"/>
          </a:p>
        </p:txBody>
      </p:sp>
      <p:sp>
        <p:nvSpPr>
          <p:cNvPr id="4" name="TextBox 3">
            <a:extLst>
              <a:ext uri="{FF2B5EF4-FFF2-40B4-BE49-F238E27FC236}">
                <a16:creationId xmlns:a16="http://schemas.microsoft.com/office/drawing/2014/main" id="{C31A9027-30FC-4CC7-A628-9996B6229B5D}"/>
              </a:ext>
            </a:extLst>
          </p:cNvPr>
          <p:cNvSpPr txBox="1"/>
          <p:nvPr/>
        </p:nvSpPr>
        <p:spPr>
          <a:xfrm>
            <a:off x="2188192" y="4854627"/>
            <a:ext cx="3755408" cy="1200329"/>
          </a:xfrm>
          <a:prstGeom prst="rect">
            <a:avLst/>
          </a:prstGeom>
          <a:noFill/>
        </p:spPr>
        <p:txBody>
          <a:bodyPr wrap="square" rtlCol="0">
            <a:spAutoFit/>
          </a:bodyPr>
          <a:lstStyle/>
          <a:p>
            <a:r>
              <a:rPr lang="en-US" sz="2400" b="1" dirty="0"/>
              <a:t>Peter Senge, founder, 1997</a:t>
            </a:r>
          </a:p>
          <a:p>
            <a:r>
              <a:rPr lang="en-US" sz="2400" b="1" dirty="0"/>
              <a:t>Otto </a:t>
            </a:r>
            <a:r>
              <a:rPr lang="en-US" sz="2400" b="1" dirty="0" err="1"/>
              <a:t>Scharmer</a:t>
            </a:r>
            <a:endParaRPr lang="en-US" sz="2400" b="1" dirty="0"/>
          </a:p>
          <a:p>
            <a:r>
              <a:rPr lang="en-US" sz="2400" b="1" dirty="0"/>
              <a:t>Edgar Schein</a:t>
            </a:r>
          </a:p>
        </p:txBody>
      </p:sp>
    </p:spTree>
    <p:extLst>
      <p:ext uri="{BB962C8B-B14F-4D97-AF65-F5344CB8AC3E}">
        <p14:creationId xmlns:p14="http://schemas.microsoft.com/office/powerpoint/2010/main" val="2035397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4767D-A3AA-81E0-5801-D5D98A568A5C}"/>
              </a:ext>
            </a:extLst>
          </p:cNvPr>
          <p:cNvSpPr>
            <a:spLocks noGrp="1"/>
          </p:cNvSpPr>
          <p:nvPr>
            <p:ph type="title"/>
          </p:nvPr>
        </p:nvSpPr>
        <p:spPr>
          <a:xfrm>
            <a:off x="648931" y="302695"/>
            <a:ext cx="3651467" cy="1676603"/>
          </a:xfrm>
        </p:spPr>
        <p:txBody>
          <a:bodyPr vert="horz" lIns="91440" tIns="45720" rIns="91440" bIns="45720" rtlCol="0" anchor="ctr">
            <a:normAutofit/>
          </a:bodyPr>
          <a:lstStyle/>
          <a:p>
            <a:r>
              <a:rPr lang="en-US" sz="4800" dirty="0"/>
              <a:t>Triple-loop Learning</a:t>
            </a:r>
          </a:p>
        </p:txBody>
      </p:sp>
      <p:sp>
        <p:nvSpPr>
          <p:cNvPr id="4" name="Text Placeholder 3">
            <a:extLst>
              <a:ext uri="{FF2B5EF4-FFF2-40B4-BE49-F238E27FC236}">
                <a16:creationId xmlns:a16="http://schemas.microsoft.com/office/drawing/2014/main" id="{9E3447D9-2C30-3E4E-0A57-5E0649084218}"/>
              </a:ext>
            </a:extLst>
          </p:cNvPr>
          <p:cNvSpPr>
            <a:spLocks noGrp="1"/>
          </p:cNvSpPr>
          <p:nvPr>
            <p:ph type="body" sz="half" idx="2"/>
          </p:nvPr>
        </p:nvSpPr>
        <p:spPr>
          <a:xfrm>
            <a:off x="648932" y="1979298"/>
            <a:ext cx="3651466" cy="4402841"/>
          </a:xfrm>
          <a:solidFill>
            <a:schemeClr val="accent5">
              <a:lumMod val="20000"/>
              <a:lumOff val="80000"/>
            </a:schemeClr>
          </a:solidFill>
        </p:spPr>
        <p:txBody>
          <a:bodyPr vert="horz" lIns="91440" tIns="45720" rIns="91440" bIns="45720" rtlCol="0" anchor="t">
            <a:normAutofit fontScale="92500" lnSpcReduction="10000"/>
          </a:bodyPr>
          <a:lstStyle/>
          <a:p>
            <a:pPr>
              <a:lnSpc>
                <a:spcPct val="128000"/>
              </a:lnSpc>
              <a:spcBef>
                <a:spcPts val="0"/>
              </a:spcBef>
              <a:spcAft>
                <a:spcPts val="600"/>
              </a:spcAft>
            </a:pPr>
            <a:r>
              <a:rPr lang="en-US" sz="2000" b="1" dirty="0"/>
              <a:t>Single-loop Learning: </a:t>
            </a:r>
            <a:r>
              <a:rPr lang="en-US" sz="2000" dirty="0"/>
              <a:t>incremental change within an existing framework</a:t>
            </a:r>
          </a:p>
          <a:p>
            <a:pPr>
              <a:lnSpc>
                <a:spcPct val="128000"/>
              </a:lnSpc>
              <a:spcBef>
                <a:spcPts val="0"/>
              </a:spcBef>
              <a:spcAft>
                <a:spcPts val="600"/>
              </a:spcAft>
            </a:pPr>
            <a:r>
              <a:rPr lang="en-US" sz="2000" b="1" dirty="0"/>
              <a:t>Double-loop Learning: </a:t>
            </a:r>
            <a:r>
              <a:rPr lang="en-US" sz="2000" dirty="0"/>
              <a:t>requires reflection &amp; questioning, changes are made to values, assumptions, behaviors</a:t>
            </a:r>
          </a:p>
          <a:p>
            <a:pPr>
              <a:lnSpc>
                <a:spcPct val="128000"/>
              </a:lnSpc>
              <a:spcBef>
                <a:spcPts val="0"/>
              </a:spcBef>
              <a:spcAft>
                <a:spcPts val="600"/>
              </a:spcAft>
            </a:pPr>
            <a:r>
              <a:rPr lang="en-US" sz="2000" b="1" dirty="0"/>
              <a:t>Triple-loop Learning: </a:t>
            </a:r>
            <a:r>
              <a:rPr lang="en-US" sz="2000" dirty="0"/>
              <a:t>change to structures and strategies which result in new frameworks</a:t>
            </a:r>
          </a:p>
          <a:p>
            <a:pPr>
              <a:lnSpc>
                <a:spcPct val="128000"/>
              </a:lnSpc>
              <a:spcBef>
                <a:spcPts val="0"/>
              </a:spcBef>
              <a:spcAft>
                <a:spcPts val="600"/>
              </a:spcAft>
            </a:pPr>
            <a:endParaRPr lang="en-US" sz="1200" dirty="0">
              <a:effectLst/>
              <a:latin typeface="Calibri Light" panose="020F0302020204030204" pitchFamily="34" charset="0"/>
              <a:ea typeface="Calibri Light" panose="020F0302020204030204" pitchFamily="34" charset="0"/>
            </a:endParaRPr>
          </a:p>
          <a:p>
            <a:pPr>
              <a:lnSpc>
                <a:spcPct val="128000"/>
              </a:lnSpc>
              <a:spcBef>
                <a:spcPts val="0"/>
              </a:spcBef>
              <a:spcAft>
                <a:spcPts val="600"/>
              </a:spcAft>
            </a:pPr>
            <a:r>
              <a:rPr lang="en-US" sz="1200" dirty="0">
                <a:effectLst/>
                <a:ea typeface="Calibri Light" panose="020F0302020204030204" pitchFamily="34" charset="0"/>
              </a:rPr>
              <a:t>Source: Argyris, C. &amp; Schon, D. (1978). </a:t>
            </a:r>
            <a:r>
              <a:rPr lang="en-US" sz="1200" i="1" dirty="0">
                <a:effectLst/>
                <a:ea typeface="Calibri Light" panose="020F0302020204030204" pitchFamily="34" charset="0"/>
              </a:rPr>
              <a:t>Organizational learning: A theory of action perspective.</a:t>
            </a:r>
            <a:r>
              <a:rPr lang="en-US" sz="1200" dirty="0">
                <a:effectLst/>
                <a:ea typeface="Calibri Light" panose="020F0302020204030204" pitchFamily="34" charset="0"/>
              </a:rPr>
              <a:t> Addison-Wesley.</a:t>
            </a:r>
            <a:endParaRPr lang="en-US" sz="1200" dirty="0">
              <a:effectLst/>
              <a:ea typeface="Times New Roman" panose="02020603050405020304" pitchFamily="18" charset="0"/>
            </a:endParaRPr>
          </a:p>
        </p:txBody>
      </p:sp>
      <p:pic>
        <p:nvPicPr>
          <p:cNvPr id="6" name="Content Placeholder 5" descr="A screenshot of a video game&#10;&#10;Description automatically generated with medium confidence">
            <a:extLst>
              <a:ext uri="{FF2B5EF4-FFF2-40B4-BE49-F238E27FC236}">
                <a16:creationId xmlns:a16="http://schemas.microsoft.com/office/drawing/2014/main" id="{707313E6-C444-E9E6-D23A-27249C034B03}"/>
              </a:ext>
            </a:extLst>
          </p:cNvPr>
          <p:cNvPicPr>
            <a:picLocks noGrp="1" noChangeAspect="1"/>
          </p:cNvPicPr>
          <p:nvPr>
            <p:ph idx="1"/>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3648" r="14402"/>
          <a:stretch/>
        </p:blipFill>
        <p:spPr>
          <a:xfrm>
            <a:off x="4639056" y="10"/>
            <a:ext cx="7552944" cy="6857990"/>
          </a:xfrm>
          <a:prstGeom prst="rect">
            <a:avLst/>
          </a:prstGeom>
          <a:effectLst/>
        </p:spPr>
      </p:pic>
      <p:sp>
        <p:nvSpPr>
          <p:cNvPr id="7" name="TextBox 6">
            <a:extLst>
              <a:ext uri="{FF2B5EF4-FFF2-40B4-BE49-F238E27FC236}">
                <a16:creationId xmlns:a16="http://schemas.microsoft.com/office/drawing/2014/main" id="{74E31B06-5414-30FD-2247-ADBFDA36ADCB}"/>
              </a:ext>
            </a:extLst>
          </p:cNvPr>
          <p:cNvSpPr txBox="1"/>
          <p:nvPr/>
        </p:nvSpPr>
        <p:spPr>
          <a:xfrm>
            <a:off x="9751909" y="6657945"/>
            <a:ext cx="2440091"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www.peoplematters.in/blog/training-development/learning-to-learn-building-a-learning-organization-16890">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extLst>
      <p:ext uri="{BB962C8B-B14F-4D97-AF65-F5344CB8AC3E}">
        <p14:creationId xmlns:p14="http://schemas.microsoft.com/office/powerpoint/2010/main" val="38095442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F5BD0-0E06-13A1-598C-3DF509E56536}"/>
              </a:ext>
            </a:extLst>
          </p:cNvPr>
          <p:cNvSpPr>
            <a:spLocks noGrp="1"/>
          </p:cNvSpPr>
          <p:nvPr>
            <p:ph type="title"/>
          </p:nvPr>
        </p:nvSpPr>
        <p:spPr/>
        <p:txBody>
          <a:bodyPr/>
          <a:lstStyle/>
          <a:p>
            <a:r>
              <a:rPr lang="en-US" dirty="0"/>
              <a:t>Understanding Systems</a:t>
            </a:r>
          </a:p>
        </p:txBody>
      </p:sp>
      <p:sp>
        <p:nvSpPr>
          <p:cNvPr id="3" name="Content Placeholder 2">
            <a:extLst>
              <a:ext uri="{FF2B5EF4-FFF2-40B4-BE49-F238E27FC236}">
                <a16:creationId xmlns:a16="http://schemas.microsoft.com/office/drawing/2014/main" id="{5A258929-CD31-5DA3-40CC-DF643E3D022D}"/>
              </a:ext>
            </a:extLst>
          </p:cNvPr>
          <p:cNvSpPr>
            <a:spLocks noGrp="1"/>
          </p:cNvSpPr>
          <p:nvPr>
            <p:ph idx="1"/>
          </p:nvPr>
        </p:nvSpPr>
        <p:spPr/>
        <p:txBody>
          <a:bodyPr vert="horz" lIns="91440" tIns="45720" rIns="91440" bIns="45720" rtlCol="0" anchor="t">
            <a:normAutofit fontScale="92500" lnSpcReduction="20000"/>
          </a:bodyPr>
          <a:lstStyle/>
          <a:p>
            <a:pPr marL="0" indent="0">
              <a:lnSpc>
                <a:spcPct val="125000"/>
              </a:lnSpc>
              <a:spcBef>
                <a:spcPts val="0"/>
              </a:spcBef>
              <a:spcAft>
                <a:spcPts val="600"/>
              </a:spcAft>
              <a:buNone/>
            </a:pPr>
            <a:r>
              <a:rPr lang="en-US" sz="2400" dirty="0"/>
              <a:t>Group Activity – Self-managing Teams</a:t>
            </a:r>
          </a:p>
          <a:p>
            <a:pPr marL="0" indent="0">
              <a:lnSpc>
                <a:spcPct val="125000"/>
              </a:lnSpc>
              <a:spcBef>
                <a:spcPts val="0"/>
              </a:spcBef>
              <a:spcAft>
                <a:spcPts val="600"/>
              </a:spcAft>
              <a:buNone/>
            </a:pPr>
            <a:r>
              <a:rPr lang="en-US" sz="2200" dirty="0"/>
              <a:t>Start with re-</a:t>
            </a:r>
            <a:r>
              <a:rPr lang="en-US" sz="2200" dirty="0" err="1"/>
              <a:t>presencing</a:t>
            </a:r>
            <a:r>
              <a:rPr lang="en-US" sz="2200" dirty="0"/>
              <a:t> your team values. Each person on the team shares one value that is important to them as you work together today.</a:t>
            </a:r>
          </a:p>
          <a:p>
            <a:pPr marL="0" indent="0">
              <a:lnSpc>
                <a:spcPct val="125000"/>
              </a:lnSpc>
              <a:spcBef>
                <a:spcPts val="0"/>
              </a:spcBef>
              <a:spcAft>
                <a:spcPts val="600"/>
              </a:spcAft>
              <a:buNone/>
            </a:pPr>
            <a:r>
              <a:rPr lang="en-US" sz="2200" dirty="0"/>
              <a:t>Consider your self-managing team as your initial system </a:t>
            </a:r>
          </a:p>
          <a:p>
            <a:pPr>
              <a:lnSpc>
                <a:spcPct val="125000"/>
              </a:lnSpc>
              <a:spcBef>
                <a:spcPts val="0"/>
              </a:spcBef>
              <a:spcAft>
                <a:spcPts val="600"/>
              </a:spcAft>
            </a:pPr>
            <a:r>
              <a:rPr lang="en-US" sz="2200" dirty="0"/>
              <a:t>Draw concentric circles to illustrate the systems your team is embedded in, label them</a:t>
            </a:r>
          </a:p>
          <a:p>
            <a:pPr>
              <a:lnSpc>
                <a:spcPct val="125000"/>
              </a:lnSpc>
              <a:spcBef>
                <a:spcPts val="0"/>
              </a:spcBef>
              <a:spcAft>
                <a:spcPts val="600"/>
              </a:spcAft>
            </a:pPr>
            <a:r>
              <a:rPr lang="en-US" sz="2200" dirty="0"/>
              <a:t>How does your team impact the first system you are embedded in? How does that system impact your team?</a:t>
            </a:r>
          </a:p>
          <a:p>
            <a:pPr>
              <a:lnSpc>
                <a:spcPct val="125000"/>
              </a:lnSpc>
              <a:spcBef>
                <a:spcPts val="0"/>
              </a:spcBef>
              <a:spcAft>
                <a:spcPts val="600"/>
              </a:spcAft>
            </a:pPr>
            <a:r>
              <a:rPr lang="en-US" sz="2200" dirty="0"/>
              <a:t>How does the first system impact the next largest system? How does the larger system impact the smaller system? (and so on…)</a:t>
            </a:r>
          </a:p>
          <a:p>
            <a:pPr>
              <a:lnSpc>
                <a:spcPct val="125000"/>
              </a:lnSpc>
              <a:spcBef>
                <a:spcPts val="0"/>
              </a:spcBef>
              <a:spcAft>
                <a:spcPts val="600"/>
              </a:spcAft>
            </a:pPr>
            <a:r>
              <a:rPr lang="en-US" sz="2200" dirty="0"/>
              <a:t>Thinking of the largest system your team is embedded in, how can your team impact that system for good?</a:t>
            </a:r>
          </a:p>
          <a:p>
            <a:pPr>
              <a:lnSpc>
                <a:spcPct val="125000"/>
              </a:lnSpc>
              <a:spcBef>
                <a:spcPts val="0"/>
              </a:spcBef>
              <a:spcAft>
                <a:spcPts val="600"/>
              </a:spcAft>
            </a:pPr>
            <a:endParaRPr lang="en-US" sz="2400" dirty="0"/>
          </a:p>
          <a:p>
            <a:pPr>
              <a:lnSpc>
                <a:spcPct val="125000"/>
              </a:lnSpc>
              <a:spcBef>
                <a:spcPts val="0"/>
              </a:spcBef>
              <a:spcAft>
                <a:spcPts val="600"/>
              </a:spcAft>
            </a:pPr>
            <a:endParaRPr lang="en-US" sz="2400" dirty="0"/>
          </a:p>
        </p:txBody>
      </p:sp>
    </p:spTree>
    <p:extLst>
      <p:ext uri="{BB962C8B-B14F-4D97-AF65-F5344CB8AC3E}">
        <p14:creationId xmlns:p14="http://schemas.microsoft.com/office/powerpoint/2010/main" val="11178770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F5BD0-0E06-13A1-598C-3DF509E56536}"/>
              </a:ext>
            </a:extLst>
          </p:cNvPr>
          <p:cNvSpPr>
            <a:spLocks noGrp="1"/>
          </p:cNvSpPr>
          <p:nvPr>
            <p:ph type="title"/>
          </p:nvPr>
        </p:nvSpPr>
        <p:spPr/>
        <p:txBody>
          <a:bodyPr/>
          <a:lstStyle/>
          <a:p>
            <a:r>
              <a:rPr lang="en-US" dirty="0"/>
              <a:t>Plenary Sharing - Team System Diagrams</a:t>
            </a:r>
          </a:p>
        </p:txBody>
      </p:sp>
      <p:sp>
        <p:nvSpPr>
          <p:cNvPr id="3" name="Content Placeholder 2">
            <a:extLst>
              <a:ext uri="{FF2B5EF4-FFF2-40B4-BE49-F238E27FC236}">
                <a16:creationId xmlns:a16="http://schemas.microsoft.com/office/drawing/2014/main" id="{5A258929-CD31-5DA3-40CC-DF643E3D022D}"/>
              </a:ext>
            </a:extLst>
          </p:cNvPr>
          <p:cNvSpPr>
            <a:spLocks noGrp="1"/>
          </p:cNvSpPr>
          <p:nvPr>
            <p:ph idx="1"/>
          </p:nvPr>
        </p:nvSpPr>
        <p:spPr/>
        <p:txBody>
          <a:bodyPr vert="horz" lIns="91440" tIns="45720" rIns="91440" bIns="45720" rtlCol="0" anchor="t">
            <a:normAutofit/>
          </a:bodyPr>
          <a:lstStyle/>
          <a:p>
            <a:pPr marL="0" indent="0">
              <a:lnSpc>
                <a:spcPct val="105000"/>
              </a:lnSpc>
              <a:spcBef>
                <a:spcPts val="0"/>
              </a:spcBef>
              <a:spcAft>
                <a:spcPts val="600"/>
              </a:spcAft>
              <a:buNone/>
            </a:pPr>
            <a:r>
              <a:rPr lang="en-US" dirty="0"/>
              <a:t>Self-managing Teams</a:t>
            </a:r>
          </a:p>
          <a:p>
            <a:pPr marL="0" indent="0">
              <a:lnSpc>
                <a:spcPct val="105000"/>
              </a:lnSpc>
              <a:spcBef>
                <a:spcPts val="0"/>
              </a:spcBef>
              <a:spcAft>
                <a:spcPts val="600"/>
              </a:spcAft>
              <a:buNone/>
            </a:pPr>
            <a:r>
              <a:rPr lang="en-US" sz="2400" dirty="0"/>
              <a:t>Present your systems diagram and answer the following questions:</a:t>
            </a:r>
          </a:p>
          <a:p>
            <a:pPr>
              <a:lnSpc>
                <a:spcPct val="105000"/>
              </a:lnSpc>
              <a:spcBef>
                <a:spcPts val="0"/>
              </a:spcBef>
              <a:spcAft>
                <a:spcPts val="600"/>
              </a:spcAft>
            </a:pPr>
            <a:r>
              <a:rPr lang="en-US" sz="2400" dirty="0"/>
              <a:t>How does your team impact the first system you are embedded in? How does that system impact your team?</a:t>
            </a:r>
          </a:p>
          <a:p>
            <a:pPr>
              <a:lnSpc>
                <a:spcPct val="105000"/>
              </a:lnSpc>
              <a:spcBef>
                <a:spcPts val="0"/>
              </a:spcBef>
              <a:spcAft>
                <a:spcPts val="600"/>
              </a:spcAft>
            </a:pPr>
            <a:r>
              <a:rPr lang="en-US" sz="2400" dirty="0"/>
              <a:t>How does the first system impact the next largest system? How does the larger system impact the smaller system? (and so on…)</a:t>
            </a:r>
          </a:p>
          <a:p>
            <a:pPr>
              <a:lnSpc>
                <a:spcPct val="105000"/>
              </a:lnSpc>
              <a:spcBef>
                <a:spcPts val="0"/>
              </a:spcBef>
              <a:spcAft>
                <a:spcPts val="600"/>
              </a:spcAft>
            </a:pPr>
            <a:r>
              <a:rPr lang="en-US" sz="2400" dirty="0"/>
              <a:t>Thinking of the largest system your team is embedded in, how can your team impact that system for good?</a:t>
            </a:r>
          </a:p>
          <a:p>
            <a:pPr>
              <a:lnSpc>
                <a:spcPct val="105000"/>
              </a:lnSpc>
              <a:spcBef>
                <a:spcPts val="0"/>
              </a:spcBef>
              <a:spcAft>
                <a:spcPts val="600"/>
              </a:spcAft>
            </a:pPr>
            <a:endParaRPr lang="en-US" dirty="0"/>
          </a:p>
          <a:p>
            <a:pPr>
              <a:lnSpc>
                <a:spcPct val="105000"/>
              </a:lnSpc>
              <a:spcBef>
                <a:spcPts val="0"/>
              </a:spcBef>
              <a:spcAft>
                <a:spcPts val="600"/>
              </a:spcAft>
            </a:pPr>
            <a:endParaRPr lang="en-US" dirty="0"/>
          </a:p>
        </p:txBody>
      </p:sp>
    </p:spTree>
    <p:extLst>
      <p:ext uri="{BB962C8B-B14F-4D97-AF65-F5344CB8AC3E}">
        <p14:creationId xmlns:p14="http://schemas.microsoft.com/office/powerpoint/2010/main" val="6295577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D281D-321A-56C0-FD93-C5CB8C038F44}"/>
              </a:ext>
            </a:extLst>
          </p:cNvPr>
          <p:cNvSpPr>
            <a:spLocks noGrp="1"/>
          </p:cNvSpPr>
          <p:nvPr>
            <p:ph type="title"/>
          </p:nvPr>
        </p:nvSpPr>
        <p:spPr/>
        <p:txBody>
          <a:bodyPr/>
          <a:lstStyle/>
          <a:p>
            <a:r>
              <a:rPr lang="en-US"/>
              <a:t>Activity: Group Reflection</a:t>
            </a:r>
          </a:p>
        </p:txBody>
      </p:sp>
      <p:sp>
        <p:nvSpPr>
          <p:cNvPr id="3" name="Content Placeholder 2">
            <a:extLst>
              <a:ext uri="{FF2B5EF4-FFF2-40B4-BE49-F238E27FC236}">
                <a16:creationId xmlns:a16="http://schemas.microsoft.com/office/drawing/2014/main" id="{1280BB1F-E57B-B692-4455-4BBCD5643876}"/>
              </a:ext>
            </a:extLst>
          </p:cNvPr>
          <p:cNvSpPr>
            <a:spLocks noGrp="1"/>
          </p:cNvSpPr>
          <p:nvPr>
            <p:ph idx="1"/>
          </p:nvPr>
        </p:nvSpPr>
        <p:spPr>
          <a:xfrm>
            <a:off x="838200" y="1690688"/>
            <a:ext cx="10515600" cy="4351338"/>
          </a:xfrm>
        </p:spPr>
        <p:txBody>
          <a:bodyPr>
            <a:normAutofit/>
          </a:bodyPr>
          <a:lstStyle/>
          <a:p>
            <a:pPr marL="0" indent="0">
              <a:buNone/>
            </a:pPr>
            <a:r>
              <a:rPr lang="en-US" dirty="0"/>
              <a:t>Return to you self-managing team to reflect on the </a:t>
            </a:r>
            <a:r>
              <a:rPr lang="en-US"/>
              <a:t>systems diagram </a:t>
            </a:r>
            <a:r>
              <a:rPr lang="en-US" dirty="0"/>
              <a:t>process:</a:t>
            </a:r>
          </a:p>
          <a:p>
            <a:pPr marL="457200" indent="-457200">
              <a:buFont typeface="Courier New" panose="02070309020205020404" pitchFamily="49" charset="0"/>
              <a:buChar char="o"/>
            </a:pPr>
            <a:r>
              <a:rPr lang="en-US" dirty="0"/>
              <a:t>What did you learn about working together in this process?</a:t>
            </a:r>
          </a:p>
          <a:p>
            <a:pPr marL="457200" indent="-457200">
              <a:buFont typeface="Courier New" panose="02070309020205020404" pitchFamily="49" charset="0"/>
              <a:buChar char="o"/>
            </a:pPr>
            <a:r>
              <a:rPr lang="en-US" dirty="0"/>
              <a:t>What did you learn about yourself as a member of a self-managing team?</a:t>
            </a:r>
          </a:p>
          <a:p>
            <a:pPr marL="457200" indent="-457200">
              <a:buFont typeface="Courier New" panose="02070309020205020404" pitchFamily="49" charset="0"/>
              <a:buChar char="o"/>
            </a:pPr>
            <a:r>
              <a:rPr lang="en-US" dirty="0"/>
              <a:t>How did you demonstrate your shared values as a team?</a:t>
            </a:r>
          </a:p>
          <a:p>
            <a:pPr marL="457200" indent="-457200">
              <a:buFont typeface="Courier New" panose="02070309020205020404" pitchFamily="49" charset="0"/>
              <a:buChar char="o"/>
            </a:pPr>
            <a:r>
              <a:rPr lang="en-US" dirty="0"/>
              <a:t>What is one thing you would do differently next time working together?</a:t>
            </a:r>
          </a:p>
        </p:txBody>
      </p:sp>
    </p:spTree>
    <p:extLst>
      <p:ext uri="{BB962C8B-B14F-4D97-AF65-F5344CB8AC3E}">
        <p14:creationId xmlns:p14="http://schemas.microsoft.com/office/powerpoint/2010/main" val="9914258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3413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83772-CCA1-7402-A03A-E5CD9476F946}"/>
              </a:ext>
            </a:extLst>
          </p:cNvPr>
          <p:cNvSpPr>
            <a:spLocks noGrp="1"/>
          </p:cNvSpPr>
          <p:nvPr>
            <p:ph type="title"/>
          </p:nvPr>
        </p:nvSpPr>
        <p:spPr/>
        <p:txBody>
          <a:bodyPr/>
          <a:lstStyle/>
          <a:p>
            <a:r>
              <a:rPr lang="en-GB" dirty="0"/>
              <a:t>Conscious Organisations &amp; Transformation</a:t>
            </a:r>
          </a:p>
        </p:txBody>
      </p:sp>
      <p:sp>
        <p:nvSpPr>
          <p:cNvPr id="3" name="Text Placeholder 2">
            <a:extLst>
              <a:ext uri="{FF2B5EF4-FFF2-40B4-BE49-F238E27FC236}">
                <a16:creationId xmlns:a16="http://schemas.microsoft.com/office/drawing/2014/main" id="{62B40F0B-E523-BFD0-2179-3CBFC31578ED}"/>
              </a:ext>
            </a:extLst>
          </p:cNvPr>
          <p:cNvSpPr>
            <a:spLocks noGrp="1"/>
          </p:cNvSpPr>
          <p:nvPr>
            <p:ph type="body" idx="1"/>
          </p:nvPr>
        </p:nvSpPr>
        <p:spPr/>
        <p:txBody>
          <a:bodyPr vert="horz" lIns="91440" tIns="45720" rIns="91440" bIns="45720" rtlCol="0" anchor="t">
            <a:normAutofit/>
          </a:bodyPr>
          <a:lstStyle/>
          <a:p>
            <a:r>
              <a:rPr lang="en-US" dirty="0">
                <a:solidFill>
                  <a:schemeClr val="accent6">
                    <a:lumMod val="50000"/>
                  </a:schemeClr>
                </a:solidFill>
              </a:rPr>
              <a:t>Module 4, Seminar 2: </a:t>
            </a:r>
            <a:r>
              <a:rPr lang="en-US" dirty="0" err="1">
                <a:solidFill>
                  <a:schemeClr val="accent6">
                    <a:lumMod val="50000"/>
                  </a:schemeClr>
                </a:solidFill>
              </a:rPr>
              <a:t>Organisations</a:t>
            </a:r>
            <a:r>
              <a:rPr lang="en-US" dirty="0">
                <a:solidFill>
                  <a:schemeClr val="accent6">
                    <a:lumMod val="50000"/>
                  </a:schemeClr>
                </a:solidFill>
              </a:rPr>
              <a:t> as Living Systems</a:t>
            </a:r>
          </a:p>
        </p:txBody>
      </p:sp>
    </p:spTree>
    <p:extLst>
      <p:ext uri="{BB962C8B-B14F-4D97-AF65-F5344CB8AC3E}">
        <p14:creationId xmlns:p14="http://schemas.microsoft.com/office/powerpoint/2010/main" val="10486229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assy hill with trees and mountains in the background&#10;&#10;Description automatically generated with medium confidence">
            <a:extLst>
              <a:ext uri="{FF2B5EF4-FFF2-40B4-BE49-F238E27FC236}">
                <a16:creationId xmlns:a16="http://schemas.microsoft.com/office/drawing/2014/main" id="{E4298D64-585C-45A3-B3CF-9228D8A2460F}"/>
              </a:ext>
            </a:extLst>
          </p:cNvPr>
          <p:cNvPicPr>
            <a:picLocks noChangeAspect="1"/>
          </p:cNvPicPr>
          <p:nvPr/>
        </p:nvPicPr>
        <p:blipFill rotWithShape="1">
          <a:blip r:embed="rId3"/>
          <a:srcRect t="20425" r="9092" b="11377"/>
          <a:stretch/>
        </p:blipFill>
        <p:spPr>
          <a:xfrm>
            <a:off x="20" y="-1"/>
            <a:ext cx="12188932" cy="6858000"/>
          </a:xfrm>
          <a:prstGeom prst="rect">
            <a:avLst/>
          </a:prstGeom>
        </p:spPr>
      </p:pic>
      <p:sp>
        <p:nvSpPr>
          <p:cNvPr id="4" name="Title 3"/>
          <p:cNvSpPr>
            <a:spLocks noGrp="1"/>
          </p:cNvSpPr>
          <p:nvPr>
            <p:ph type="title"/>
          </p:nvPr>
        </p:nvSpPr>
        <p:spPr>
          <a:xfrm>
            <a:off x="334557" y="1653703"/>
            <a:ext cx="3361953" cy="2470488"/>
          </a:xfrm>
        </p:spPr>
        <p:txBody>
          <a:bodyPr vert="horz" lIns="91440" tIns="45720" rIns="91440" bIns="45720" rtlCol="0" anchor="b">
            <a:normAutofit/>
          </a:bodyPr>
          <a:lstStyle/>
          <a:p>
            <a:r>
              <a:rPr lang="en-US" sz="5000" spc="-100" dirty="0">
                <a:solidFill>
                  <a:schemeClr val="bg1"/>
                </a:solidFill>
              </a:rPr>
              <a:t>Centering Moment of Mindfulness</a:t>
            </a:r>
          </a:p>
        </p:txBody>
      </p:sp>
      <p:sp>
        <p:nvSpPr>
          <p:cNvPr id="2" name="TextBox 1">
            <a:extLst>
              <a:ext uri="{FF2B5EF4-FFF2-40B4-BE49-F238E27FC236}">
                <a16:creationId xmlns:a16="http://schemas.microsoft.com/office/drawing/2014/main" id="{6A24CB3B-7A48-3AD6-63E6-59305E09106F}"/>
              </a:ext>
            </a:extLst>
          </p:cNvPr>
          <p:cNvSpPr txBox="1"/>
          <p:nvPr/>
        </p:nvSpPr>
        <p:spPr>
          <a:xfrm>
            <a:off x="114300" y="6457950"/>
            <a:ext cx="2564228" cy="276999"/>
          </a:xfrm>
          <a:prstGeom prst="rect">
            <a:avLst/>
          </a:prstGeom>
          <a:noFill/>
        </p:spPr>
        <p:txBody>
          <a:bodyPr wrap="none" rtlCol="0">
            <a:spAutoFit/>
          </a:bodyPr>
          <a:lstStyle/>
          <a:p>
            <a:r>
              <a:rPr lang="en-US" sz="1200" dirty="0">
                <a:solidFill>
                  <a:schemeClr val="bg1"/>
                </a:solidFill>
              </a:rPr>
              <a:t>Photo credit: Dorianne Cotter-Lockard</a:t>
            </a:r>
          </a:p>
        </p:txBody>
      </p:sp>
    </p:spTree>
    <p:extLst>
      <p:ext uri="{BB962C8B-B14F-4D97-AF65-F5344CB8AC3E}">
        <p14:creationId xmlns:p14="http://schemas.microsoft.com/office/powerpoint/2010/main" val="239141149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901AA-2624-2A38-9440-29C93FBD13CA}"/>
              </a:ext>
            </a:extLst>
          </p:cNvPr>
          <p:cNvSpPr>
            <a:spLocks noGrp="1"/>
          </p:cNvSpPr>
          <p:nvPr>
            <p:ph type="title"/>
          </p:nvPr>
        </p:nvSpPr>
        <p:spPr/>
        <p:txBody>
          <a:bodyPr/>
          <a:lstStyle/>
          <a:p>
            <a:r>
              <a:rPr lang="en-US" dirty="0"/>
              <a:t>Class Purpose</a:t>
            </a:r>
          </a:p>
        </p:txBody>
      </p:sp>
      <p:sp>
        <p:nvSpPr>
          <p:cNvPr id="3" name="TextBox 2">
            <a:extLst>
              <a:ext uri="{FF2B5EF4-FFF2-40B4-BE49-F238E27FC236}">
                <a16:creationId xmlns:a16="http://schemas.microsoft.com/office/drawing/2014/main" id="{74D452A1-F337-D6B5-88CC-E3B4E4E7D819}"/>
              </a:ext>
            </a:extLst>
          </p:cNvPr>
          <p:cNvSpPr txBox="1"/>
          <p:nvPr/>
        </p:nvSpPr>
        <p:spPr>
          <a:xfrm>
            <a:off x="5516880" y="2123440"/>
            <a:ext cx="5246180" cy="369332"/>
          </a:xfrm>
          <a:prstGeom prst="rect">
            <a:avLst/>
          </a:prstGeom>
          <a:noFill/>
        </p:spPr>
        <p:txBody>
          <a:bodyPr wrap="none" rtlCol="0">
            <a:spAutoFit/>
          </a:bodyPr>
          <a:lstStyle/>
          <a:p>
            <a:r>
              <a:rPr lang="en-US" dirty="0"/>
              <a:t>Add the class purpose here – revisit each class session</a:t>
            </a:r>
          </a:p>
        </p:txBody>
      </p:sp>
    </p:spTree>
    <p:extLst>
      <p:ext uri="{BB962C8B-B14F-4D97-AF65-F5344CB8AC3E}">
        <p14:creationId xmlns:p14="http://schemas.microsoft.com/office/powerpoint/2010/main" val="7893832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8D974-05AC-389C-E8F6-9B36E960049D}"/>
              </a:ext>
            </a:extLst>
          </p:cNvPr>
          <p:cNvSpPr>
            <a:spLocks noGrp="1"/>
          </p:cNvSpPr>
          <p:nvPr>
            <p:ph type="title"/>
          </p:nvPr>
        </p:nvSpPr>
        <p:spPr/>
        <p:txBody>
          <a:bodyPr>
            <a:normAutofit fontScale="90000"/>
          </a:bodyPr>
          <a:lstStyle/>
          <a:p>
            <a:r>
              <a:rPr lang="en-US" sz="2700" dirty="0"/>
              <a:t>Conscious </a:t>
            </a:r>
            <a:r>
              <a:rPr lang="en-US" sz="2700" dirty="0" err="1"/>
              <a:t>Organisations</a:t>
            </a:r>
            <a:r>
              <a:rPr lang="en-US" sz="2700" dirty="0"/>
              <a:t> &amp; Transformation</a:t>
            </a:r>
            <a:br>
              <a:rPr lang="en-US" dirty="0"/>
            </a:br>
            <a:r>
              <a:rPr lang="en-US" sz="3600" dirty="0"/>
              <a:t>Agenda </a:t>
            </a:r>
            <a:r>
              <a:rPr lang="en-US" sz="3600" dirty="0">
                <a:latin typeface="Calibri Light"/>
                <a:cs typeface="Calibri"/>
              </a:rPr>
              <a:t>Module 4, Seminar 2</a:t>
            </a:r>
            <a:r>
              <a:rPr lang="en-US" sz="3600" dirty="0"/>
              <a:t>: </a:t>
            </a:r>
            <a:br>
              <a:rPr lang="en-US" sz="3600" dirty="0"/>
            </a:br>
            <a:r>
              <a:rPr lang="en-US" sz="3600" dirty="0" err="1"/>
              <a:t>Organisations</a:t>
            </a:r>
            <a:r>
              <a:rPr lang="en-US" sz="3600" dirty="0"/>
              <a:t> as Living Systems</a:t>
            </a:r>
            <a:endParaRPr lang="en-US" sz="3600" dirty="0">
              <a:cs typeface="Calibri Light"/>
            </a:endParaRPr>
          </a:p>
        </p:txBody>
      </p:sp>
      <p:sp>
        <p:nvSpPr>
          <p:cNvPr id="4" name="TextBox 3">
            <a:extLst>
              <a:ext uri="{FF2B5EF4-FFF2-40B4-BE49-F238E27FC236}">
                <a16:creationId xmlns:a16="http://schemas.microsoft.com/office/drawing/2014/main" id="{A9CB1A67-4939-C914-7194-BDFAE5337D64}"/>
              </a:ext>
            </a:extLst>
          </p:cNvPr>
          <p:cNvSpPr txBox="1"/>
          <p:nvPr/>
        </p:nvSpPr>
        <p:spPr>
          <a:xfrm>
            <a:off x="4960001" y="2109575"/>
            <a:ext cx="6908911" cy="3093924"/>
          </a:xfrm>
          <a:prstGeom prst="rect">
            <a:avLst/>
          </a:prstGeom>
          <a:noFill/>
        </p:spPr>
        <p:txBody>
          <a:bodyPr wrap="square" rtlCol="0">
            <a:spAutoFit/>
          </a:bodyPr>
          <a:lstStyle/>
          <a:p>
            <a:pPr marL="285750" indent="-285750">
              <a:lnSpc>
                <a:spcPct val="108000"/>
              </a:lnSpc>
              <a:spcAft>
                <a:spcPts val="600"/>
              </a:spcAft>
              <a:buFont typeface="Arial" panose="020B0604020202020204" pitchFamily="34" charset="0"/>
              <a:buChar char="•"/>
            </a:pPr>
            <a:r>
              <a:rPr lang="en-US" sz="2800" dirty="0"/>
              <a:t>Introduce Systems Thinking, Learning Organisations, Triple-loop Learning</a:t>
            </a:r>
          </a:p>
          <a:p>
            <a:pPr marL="285750" indent="-285750">
              <a:lnSpc>
                <a:spcPct val="108000"/>
              </a:lnSpc>
              <a:spcAft>
                <a:spcPts val="600"/>
              </a:spcAft>
              <a:buFont typeface="Arial" panose="020B0604020202020204" pitchFamily="34" charset="0"/>
              <a:buChar char="•"/>
            </a:pPr>
            <a:r>
              <a:rPr lang="en-US" sz="2800" dirty="0"/>
              <a:t>Activity: Understanding Systems</a:t>
            </a:r>
          </a:p>
          <a:p>
            <a:pPr marL="285750" indent="-285750">
              <a:lnSpc>
                <a:spcPct val="108000"/>
              </a:lnSpc>
              <a:spcAft>
                <a:spcPts val="600"/>
              </a:spcAft>
              <a:buFont typeface="Arial" panose="020B0604020202020204" pitchFamily="34" charset="0"/>
              <a:buChar char="•"/>
            </a:pPr>
            <a:r>
              <a:rPr lang="en-US" sz="2800" dirty="0"/>
              <a:t>Introduce Stakeholder Theory &amp; Stakeholder Integration</a:t>
            </a:r>
          </a:p>
          <a:p>
            <a:pPr marL="285750" indent="-285750">
              <a:lnSpc>
                <a:spcPct val="108000"/>
              </a:lnSpc>
              <a:spcAft>
                <a:spcPts val="600"/>
              </a:spcAft>
              <a:buFont typeface="Arial" panose="020B0604020202020204" pitchFamily="34" charset="0"/>
              <a:buChar char="•"/>
            </a:pPr>
            <a:r>
              <a:rPr lang="en-US" sz="2800" dirty="0"/>
              <a:t>Group Reflection</a:t>
            </a:r>
          </a:p>
        </p:txBody>
      </p:sp>
    </p:spTree>
    <p:extLst>
      <p:ext uri="{BB962C8B-B14F-4D97-AF65-F5344CB8AC3E}">
        <p14:creationId xmlns:p14="http://schemas.microsoft.com/office/powerpoint/2010/main" val="23628770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F627D-3741-7CD1-A047-6294AA539552}"/>
              </a:ext>
            </a:extLst>
          </p:cNvPr>
          <p:cNvSpPr>
            <a:spLocks noGrp="1"/>
          </p:cNvSpPr>
          <p:nvPr>
            <p:ph type="title"/>
          </p:nvPr>
        </p:nvSpPr>
        <p:spPr>
          <a:xfrm>
            <a:off x="648931" y="369384"/>
            <a:ext cx="3505495" cy="1622321"/>
          </a:xfrm>
        </p:spPr>
        <p:txBody>
          <a:bodyPr vert="horz" lIns="91440" tIns="45720" rIns="91440" bIns="45720" rtlCol="0" anchor="ctr">
            <a:normAutofit fontScale="90000"/>
          </a:bodyPr>
          <a:lstStyle/>
          <a:p>
            <a:r>
              <a:rPr lang="en-US" sz="4400" kern="1200" dirty="0">
                <a:solidFill>
                  <a:schemeClr val="tx1"/>
                </a:solidFill>
                <a:latin typeface="+mj-lt"/>
                <a:ea typeface="+mj-ea"/>
                <a:cs typeface="+mj-cs"/>
              </a:rPr>
              <a:t>Organisations as Living Systems</a:t>
            </a:r>
          </a:p>
        </p:txBody>
      </p:sp>
      <p:sp>
        <p:nvSpPr>
          <p:cNvPr id="4" name="Text Placeholder 3">
            <a:extLst>
              <a:ext uri="{FF2B5EF4-FFF2-40B4-BE49-F238E27FC236}">
                <a16:creationId xmlns:a16="http://schemas.microsoft.com/office/drawing/2014/main" id="{5E87CC61-932E-BA4B-10DE-89DF6F42C5CD}"/>
              </a:ext>
            </a:extLst>
          </p:cNvPr>
          <p:cNvSpPr>
            <a:spLocks noGrp="1"/>
          </p:cNvSpPr>
          <p:nvPr>
            <p:ph type="body" sz="half" idx="2"/>
          </p:nvPr>
        </p:nvSpPr>
        <p:spPr>
          <a:xfrm>
            <a:off x="648931" y="2064327"/>
            <a:ext cx="4038572" cy="4615605"/>
          </a:xfrm>
        </p:spPr>
        <p:txBody>
          <a:bodyPr vert="horz" lIns="91440" tIns="45720" rIns="91440" bIns="45720" rtlCol="0">
            <a:normAutofit fontScale="70000" lnSpcReduction="20000"/>
          </a:bodyPr>
          <a:lstStyle/>
          <a:p>
            <a:pPr>
              <a:lnSpc>
                <a:spcPct val="128000"/>
              </a:lnSpc>
              <a:spcBef>
                <a:spcPts val="0"/>
              </a:spcBef>
              <a:spcAft>
                <a:spcPts val="600"/>
              </a:spcAft>
            </a:pPr>
            <a:r>
              <a:rPr lang="en-US" sz="2600" dirty="0"/>
              <a:t>“System transformations require interconnected changes to technologies, social practices, business models, regulations, and societal norms, an intentional process designed to fundamentally alter the components and structures that cause the system to behave in its current unsustainable ways, a </a:t>
            </a:r>
            <a:r>
              <a:rPr lang="en-US" sz="2600" i="1" dirty="0"/>
              <a:t>paradigm shift </a:t>
            </a:r>
            <a:r>
              <a:rPr lang="en-US" sz="2600" dirty="0"/>
              <a:t>enabling the transition to sustainability.</a:t>
            </a:r>
            <a:r>
              <a:rPr lang="en-US" sz="2600" b="0" i="0" dirty="0">
                <a:effectLst/>
              </a:rPr>
              <a:t>”</a:t>
            </a:r>
          </a:p>
          <a:p>
            <a:pPr>
              <a:lnSpc>
                <a:spcPct val="128000"/>
              </a:lnSpc>
              <a:spcBef>
                <a:spcPts val="0"/>
              </a:spcBef>
              <a:spcAft>
                <a:spcPts val="600"/>
              </a:spcAft>
            </a:pPr>
            <a:r>
              <a:rPr lang="en-US" sz="2400" b="0" i="0" dirty="0">
                <a:effectLst/>
              </a:rPr>
              <a:t> </a:t>
            </a:r>
          </a:p>
          <a:p>
            <a:pPr marL="0" marR="0">
              <a:lnSpc>
                <a:spcPct val="107000"/>
              </a:lnSpc>
              <a:spcBef>
                <a:spcPts val="0"/>
              </a:spcBef>
              <a:spcAft>
                <a:spcPts val="600"/>
              </a:spcAft>
            </a:pPr>
            <a:r>
              <a:rPr lang="en-US" sz="2000" dirty="0" err="1">
                <a:solidFill>
                  <a:schemeClr val="bg1"/>
                </a:solidFill>
                <a:effectLst/>
                <a:ea typeface="Calibri Light" panose="020F0302020204030204" pitchFamily="34" charset="0"/>
              </a:rPr>
              <a:t>Voulvoulis</a:t>
            </a:r>
            <a:r>
              <a:rPr lang="en-US" sz="2000" dirty="0">
                <a:solidFill>
                  <a:schemeClr val="bg1"/>
                </a:solidFill>
                <a:ea typeface="Calibri Light" panose="020F0302020204030204" pitchFamily="34" charset="0"/>
              </a:rPr>
              <a:t> et al</a:t>
            </a:r>
            <a:r>
              <a:rPr lang="en-US" sz="2000" dirty="0">
                <a:solidFill>
                  <a:schemeClr val="bg1"/>
                </a:solidFill>
                <a:effectLst/>
                <a:ea typeface="Calibri Light" panose="020F0302020204030204" pitchFamily="34" charset="0"/>
              </a:rPr>
              <a:t>. (2022). Systems thinking as a paradigm shift for sustainability transformation. </a:t>
            </a:r>
            <a:r>
              <a:rPr lang="en-US" sz="2000" i="1" dirty="0">
                <a:solidFill>
                  <a:schemeClr val="bg1"/>
                </a:solidFill>
                <a:effectLst/>
                <a:ea typeface="Calibri Light" panose="020F0302020204030204" pitchFamily="34" charset="0"/>
              </a:rPr>
              <a:t>Global Environmental Change, 75</a:t>
            </a:r>
            <a:r>
              <a:rPr lang="en-US" sz="2000" dirty="0">
                <a:solidFill>
                  <a:schemeClr val="bg1"/>
                </a:solidFill>
                <a:effectLst/>
                <a:ea typeface="Calibri Light" panose="020F0302020204030204" pitchFamily="34" charset="0"/>
              </a:rPr>
              <a:t>, 102544.</a:t>
            </a:r>
            <a:endParaRPr lang="en-US" sz="2000" dirty="0">
              <a:solidFill>
                <a:schemeClr val="bg1"/>
              </a:solidFill>
              <a:effectLst/>
              <a:ea typeface="Times New Roman" panose="02020603050405020304" pitchFamily="18" charset="0"/>
            </a:endParaRPr>
          </a:p>
        </p:txBody>
      </p:sp>
      <p:pic>
        <p:nvPicPr>
          <p:cNvPr id="6" name="Content Placeholder 5" descr="Diagram&#10;&#10;Description automatically generated">
            <a:extLst>
              <a:ext uri="{FF2B5EF4-FFF2-40B4-BE49-F238E27FC236}">
                <a16:creationId xmlns:a16="http://schemas.microsoft.com/office/drawing/2014/main" id="{A4439283-EFB7-7A55-9020-E12216459338}"/>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488395" y="807593"/>
            <a:ext cx="5854265" cy="5239568"/>
          </a:xfrm>
          <a:prstGeom prst="rect">
            <a:avLst/>
          </a:prstGeom>
          <a:effectLst/>
        </p:spPr>
      </p:pic>
      <p:sp>
        <p:nvSpPr>
          <p:cNvPr id="7" name="TextBox 6">
            <a:extLst>
              <a:ext uri="{FF2B5EF4-FFF2-40B4-BE49-F238E27FC236}">
                <a16:creationId xmlns:a16="http://schemas.microsoft.com/office/drawing/2014/main" id="{0856105B-D5AA-60C8-B5A8-B07EDCFFAC54}"/>
              </a:ext>
            </a:extLst>
          </p:cNvPr>
          <p:cNvSpPr txBox="1"/>
          <p:nvPr/>
        </p:nvSpPr>
        <p:spPr>
          <a:xfrm>
            <a:off x="9155844" y="5847106"/>
            <a:ext cx="2186816" cy="200055"/>
          </a:xfrm>
          <a:prstGeom prst="rect">
            <a:avLst/>
          </a:prstGeom>
          <a:solidFill>
            <a:schemeClr val="bg1"/>
          </a:solidFill>
        </p:spPr>
        <p:txBody>
          <a:bodyPr wrap="none" rtlCol="0">
            <a:spAutoFit/>
          </a:bodyPr>
          <a:lstStyle/>
          <a:p>
            <a:pPr algn="r">
              <a:spcAft>
                <a:spcPts val="600"/>
              </a:spcAft>
            </a:pPr>
            <a:r>
              <a:rPr lang="en-US" sz="700">
                <a:solidFill>
                  <a:srgbClr val="000000"/>
                </a:solidFill>
                <a:hlinkClick r:id="rId4" tooltip="http://www.alchemyofchange.net/networked-movements/">
                  <a:extLst>
                    <a:ext uri="{A12FA001-AC4F-418D-AE19-62706E023703}">
                      <ahyp:hlinkClr xmlns:ahyp="http://schemas.microsoft.com/office/drawing/2018/hyperlinkcolor" val="tx"/>
                    </a:ext>
                  </a:extLst>
                </a:hlinkClick>
              </a:rPr>
              <a:t>This Photo</a:t>
            </a:r>
            <a:r>
              <a:rPr lang="en-US" sz="700">
                <a:solidFill>
                  <a:srgbClr val="000000"/>
                </a:solidFill>
              </a:rPr>
              <a:t> by Unknown Author is licensed under </a:t>
            </a:r>
            <a:r>
              <a:rPr lang="en-US" sz="700">
                <a:solidFill>
                  <a:srgbClr val="000000"/>
                </a:solidFill>
                <a:hlinkClick r:id="rId5" tooltip="https://creativecommons.org/licenses/by/3.0/">
                  <a:extLst>
                    <a:ext uri="{A12FA001-AC4F-418D-AE19-62706E023703}">
                      <ahyp:hlinkClr xmlns:ahyp="http://schemas.microsoft.com/office/drawing/2018/hyperlinkcolor" val="tx"/>
                    </a:ext>
                  </a:extLst>
                </a:hlinkClick>
              </a:rPr>
              <a:t>CC BY</a:t>
            </a:r>
            <a:endParaRPr lang="en-US" sz="700">
              <a:solidFill>
                <a:srgbClr val="000000"/>
              </a:solidFill>
            </a:endParaRPr>
          </a:p>
        </p:txBody>
      </p:sp>
    </p:spTree>
    <p:extLst>
      <p:ext uri="{BB962C8B-B14F-4D97-AF65-F5344CB8AC3E}">
        <p14:creationId xmlns:p14="http://schemas.microsoft.com/office/powerpoint/2010/main" val="34610363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4767D-A3AA-81E0-5801-D5D98A568A5C}"/>
              </a:ext>
            </a:extLst>
          </p:cNvPr>
          <p:cNvSpPr>
            <a:spLocks noGrp="1"/>
          </p:cNvSpPr>
          <p:nvPr>
            <p:ph type="title"/>
          </p:nvPr>
        </p:nvSpPr>
        <p:spPr>
          <a:xfrm>
            <a:off x="555411" y="338320"/>
            <a:ext cx="3651467" cy="1676603"/>
          </a:xfrm>
        </p:spPr>
        <p:txBody>
          <a:bodyPr vert="horz" lIns="91440" tIns="45720" rIns="91440" bIns="45720" rtlCol="0" anchor="ctr">
            <a:normAutofit/>
          </a:bodyPr>
          <a:lstStyle/>
          <a:p>
            <a:r>
              <a:rPr lang="en-US" sz="4800" dirty="0"/>
              <a:t>Systems Thinking</a:t>
            </a:r>
          </a:p>
        </p:txBody>
      </p:sp>
      <p:sp>
        <p:nvSpPr>
          <p:cNvPr id="4" name="Text Placeholder 3">
            <a:extLst>
              <a:ext uri="{FF2B5EF4-FFF2-40B4-BE49-F238E27FC236}">
                <a16:creationId xmlns:a16="http://schemas.microsoft.com/office/drawing/2014/main" id="{9E3447D9-2C30-3E4E-0A57-5E0649084218}"/>
              </a:ext>
            </a:extLst>
          </p:cNvPr>
          <p:cNvSpPr>
            <a:spLocks noGrp="1"/>
          </p:cNvSpPr>
          <p:nvPr>
            <p:ph type="body" sz="half" idx="2"/>
          </p:nvPr>
        </p:nvSpPr>
        <p:spPr>
          <a:xfrm>
            <a:off x="648931" y="1859974"/>
            <a:ext cx="3651466" cy="4797972"/>
          </a:xfrm>
        </p:spPr>
        <p:txBody>
          <a:bodyPr vert="horz" lIns="91440" tIns="45720" rIns="91440" bIns="45720" rtlCol="0">
            <a:normAutofit fontScale="92500" lnSpcReduction="20000"/>
          </a:bodyPr>
          <a:lstStyle/>
          <a:p>
            <a:pPr>
              <a:lnSpc>
                <a:spcPct val="128000"/>
              </a:lnSpc>
              <a:spcBef>
                <a:spcPts val="0"/>
              </a:spcBef>
              <a:spcAft>
                <a:spcPts val="600"/>
              </a:spcAft>
            </a:pPr>
            <a:r>
              <a:rPr lang="en-US" sz="1900" dirty="0"/>
              <a:t>What is Systems Thinking?</a:t>
            </a:r>
          </a:p>
          <a:p>
            <a:pPr>
              <a:lnSpc>
                <a:spcPct val="128000"/>
              </a:lnSpc>
              <a:spcBef>
                <a:spcPts val="0"/>
              </a:spcBef>
              <a:spcAft>
                <a:spcPts val="600"/>
              </a:spcAft>
            </a:pPr>
            <a:r>
              <a:rPr lang="en-US" sz="1900" dirty="0"/>
              <a:t>“Systems thinking is a set of synergistic analytic skills used to improve the capability of identifying and understanding systems, predicting their behaviors, and devising modifications to them in order to produce desired effects. These skills work together as a system.”</a:t>
            </a:r>
          </a:p>
          <a:p>
            <a:pPr>
              <a:lnSpc>
                <a:spcPct val="128000"/>
              </a:lnSpc>
              <a:spcBef>
                <a:spcPts val="0"/>
              </a:spcBef>
              <a:spcAft>
                <a:spcPts val="600"/>
              </a:spcAft>
            </a:pPr>
            <a:endParaRPr lang="en-US" dirty="0">
              <a:effectLst/>
              <a:ea typeface="Calibri Light" panose="020F0302020204030204" pitchFamily="34" charset="0"/>
              <a:cs typeface="Times New Roman" panose="02020603050405020304" pitchFamily="18" charset="0"/>
            </a:endParaRPr>
          </a:p>
          <a:p>
            <a:pPr>
              <a:lnSpc>
                <a:spcPct val="128000"/>
              </a:lnSpc>
              <a:spcBef>
                <a:spcPts val="0"/>
              </a:spcBef>
              <a:spcAft>
                <a:spcPts val="600"/>
              </a:spcAft>
            </a:pPr>
            <a:r>
              <a:rPr lang="en-US" dirty="0">
                <a:solidFill>
                  <a:schemeClr val="bg1"/>
                </a:solidFill>
                <a:effectLst/>
                <a:ea typeface="Calibri Light" panose="020F0302020204030204" pitchFamily="34" charset="0"/>
                <a:cs typeface="Times New Roman" panose="02020603050405020304" pitchFamily="18" charset="0"/>
              </a:rPr>
              <a:t>Arnold, R. D., &amp; Wade, J. P. (2015). A definition of systems thinking: A systems approach. </a:t>
            </a:r>
            <a:r>
              <a:rPr lang="en-US" i="1" dirty="0">
                <a:solidFill>
                  <a:schemeClr val="bg1"/>
                </a:solidFill>
                <a:effectLst/>
                <a:ea typeface="Calibri Light" panose="020F0302020204030204" pitchFamily="34" charset="0"/>
                <a:cs typeface="Times New Roman" panose="02020603050405020304" pitchFamily="18" charset="0"/>
              </a:rPr>
              <a:t>Procedia computer science, 44</a:t>
            </a:r>
            <a:r>
              <a:rPr lang="en-US" dirty="0">
                <a:solidFill>
                  <a:schemeClr val="bg1"/>
                </a:solidFill>
                <a:effectLst/>
                <a:ea typeface="Calibri Light" panose="020F0302020204030204" pitchFamily="34" charset="0"/>
                <a:cs typeface="Times New Roman" panose="02020603050405020304" pitchFamily="18" charset="0"/>
              </a:rPr>
              <a:t>, p. 675.</a:t>
            </a:r>
            <a:endParaRPr lang="en-US" dirty="0">
              <a:solidFill>
                <a:schemeClr val="bg1"/>
              </a:solidFill>
            </a:endParaRPr>
          </a:p>
          <a:p>
            <a:pPr>
              <a:lnSpc>
                <a:spcPct val="128000"/>
              </a:lnSpc>
              <a:spcBef>
                <a:spcPts val="0"/>
              </a:spcBef>
              <a:spcAft>
                <a:spcPts val="600"/>
              </a:spcAft>
            </a:pPr>
            <a:endParaRPr lang="en-US" dirty="0"/>
          </a:p>
        </p:txBody>
      </p:sp>
      <p:pic>
        <p:nvPicPr>
          <p:cNvPr id="6" name="Content Placeholder 5" descr="A screenshot of a video game&#10;&#10;Description automatically generated with medium confidence">
            <a:extLst>
              <a:ext uri="{FF2B5EF4-FFF2-40B4-BE49-F238E27FC236}">
                <a16:creationId xmlns:a16="http://schemas.microsoft.com/office/drawing/2014/main" id="{707313E6-C444-E9E6-D23A-27249C034B03}"/>
              </a:ext>
            </a:extLst>
          </p:cNvPr>
          <p:cNvPicPr>
            <a:picLocks noGrp="1" noChangeAspect="1"/>
          </p:cNvPicPr>
          <p:nvPr>
            <p:ph idx="1"/>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3648" r="14402"/>
          <a:stretch/>
        </p:blipFill>
        <p:spPr>
          <a:xfrm>
            <a:off x="4639056" y="10"/>
            <a:ext cx="7552944" cy="6857990"/>
          </a:xfrm>
          <a:prstGeom prst="rect">
            <a:avLst/>
          </a:prstGeom>
          <a:effectLst/>
        </p:spPr>
      </p:pic>
      <p:sp>
        <p:nvSpPr>
          <p:cNvPr id="7" name="TextBox 6">
            <a:extLst>
              <a:ext uri="{FF2B5EF4-FFF2-40B4-BE49-F238E27FC236}">
                <a16:creationId xmlns:a16="http://schemas.microsoft.com/office/drawing/2014/main" id="{74E31B06-5414-30FD-2247-ADBFDA36ADCB}"/>
              </a:ext>
            </a:extLst>
          </p:cNvPr>
          <p:cNvSpPr txBox="1"/>
          <p:nvPr/>
        </p:nvSpPr>
        <p:spPr>
          <a:xfrm>
            <a:off x="9751909" y="6657945"/>
            <a:ext cx="2440091"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www.peoplematters.in/blog/training-development/learning-to-learn-building-a-learning-organization-16890">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extLst>
      <p:ext uri="{BB962C8B-B14F-4D97-AF65-F5344CB8AC3E}">
        <p14:creationId xmlns:p14="http://schemas.microsoft.com/office/powerpoint/2010/main" val="1311384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89B4B22-A9CB-4D3D-A77B-52543EDD543E}"/>
              </a:ext>
            </a:extLst>
          </p:cNvPr>
          <p:cNvSpPr txBox="1"/>
          <p:nvPr/>
        </p:nvSpPr>
        <p:spPr>
          <a:xfrm>
            <a:off x="7872618" y="663373"/>
            <a:ext cx="3684644" cy="1608487"/>
          </a:xfrm>
          <a:prstGeom prst="rect">
            <a:avLst/>
          </a:prstGeom>
        </p:spPr>
        <p:txBody>
          <a:bodyPr vert="horz" lIns="91440" tIns="45720" rIns="91440" bIns="45720" rtlCol="0" anchor="t">
            <a:normAutofit/>
          </a:bodyPr>
          <a:lstStyle/>
          <a:p>
            <a:pPr defTabSz="914400">
              <a:lnSpc>
                <a:spcPct val="90000"/>
              </a:lnSpc>
              <a:spcBef>
                <a:spcPct val="0"/>
              </a:spcBef>
              <a:spcAft>
                <a:spcPts val="600"/>
              </a:spcAft>
            </a:pPr>
            <a:endParaRPr lang="en-US" sz="3500" i="1" dirty="0">
              <a:solidFill>
                <a:schemeClr val="tx1">
                  <a:lumMod val="85000"/>
                  <a:lumOff val="15000"/>
                </a:schemeClr>
              </a:solidFill>
              <a:latin typeface="+mj-lt"/>
              <a:ea typeface="+mj-ea"/>
              <a:cs typeface="+mj-cs"/>
            </a:endParaRPr>
          </a:p>
        </p:txBody>
      </p:sp>
      <p:sp>
        <p:nvSpPr>
          <p:cNvPr id="2" name="Title 1">
            <a:extLst>
              <a:ext uri="{FF2B5EF4-FFF2-40B4-BE49-F238E27FC236}">
                <a16:creationId xmlns:a16="http://schemas.microsoft.com/office/drawing/2014/main" id="{60DA8EFF-DFED-7399-FF42-CB182B1F2F28}"/>
              </a:ext>
            </a:extLst>
          </p:cNvPr>
          <p:cNvSpPr>
            <a:spLocks noGrp="1"/>
          </p:cNvSpPr>
          <p:nvPr>
            <p:ph type="title"/>
          </p:nvPr>
        </p:nvSpPr>
        <p:spPr/>
        <p:txBody>
          <a:bodyPr/>
          <a:lstStyle/>
          <a:p>
            <a:r>
              <a:rPr lang="en-US" sz="3200" i="1" dirty="0">
                <a:solidFill>
                  <a:schemeClr val="tx1">
                    <a:lumMod val="85000"/>
                    <a:lumOff val="15000"/>
                  </a:schemeClr>
                </a:solidFill>
                <a:latin typeface="+mj-lt"/>
                <a:ea typeface="+mj-ea"/>
                <a:cs typeface="+mj-cs"/>
              </a:rPr>
              <a:t>What is Organizational Learning?</a:t>
            </a:r>
            <a:endParaRPr lang="en-US" dirty="0"/>
          </a:p>
        </p:txBody>
      </p:sp>
      <p:sp>
        <p:nvSpPr>
          <p:cNvPr id="4" name="Text Placeholder 3">
            <a:extLst>
              <a:ext uri="{FF2B5EF4-FFF2-40B4-BE49-F238E27FC236}">
                <a16:creationId xmlns:a16="http://schemas.microsoft.com/office/drawing/2014/main" id="{64617968-3388-B05A-B40A-ED627E358FF9}"/>
              </a:ext>
            </a:extLst>
          </p:cNvPr>
          <p:cNvSpPr>
            <a:spLocks noGrp="1"/>
          </p:cNvSpPr>
          <p:nvPr>
            <p:ph type="body" sz="half" idx="2"/>
          </p:nvPr>
        </p:nvSpPr>
        <p:spPr/>
        <p:txBody>
          <a:bodyPr/>
          <a:lstStyle/>
          <a:p>
            <a:r>
              <a:rPr lang="en-US" dirty="0">
                <a:solidFill>
                  <a:schemeClr val="tx1">
                    <a:lumMod val="85000"/>
                    <a:lumOff val="15000"/>
                  </a:schemeClr>
                </a:solidFill>
                <a:hlinkClick r:id="rId3"/>
              </a:rPr>
              <a:t>https://www.solonline.org/</a:t>
            </a:r>
            <a:endParaRPr lang="en-US" dirty="0">
              <a:solidFill>
                <a:schemeClr val="tx1">
                  <a:lumMod val="85000"/>
                  <a:lumOff val="15000"/>
                </a:schemeClr>
              </a:solidFill>
            </a:endParaRPr>
          </a:p>
          <a:p>
            <a:endParaRPr lang="en-US" dirty="0"/>
          </a:p>
        </p:txBody>
      </p:sp>
      <p:pic>
        <p:nvPicPr>
          <p:cNvPr id="7" name="Content Placeholder 6">
            <a:extLst>
              <a:ext uri="{FF2B5EF4-FFF2-40B4-BE49-F238E27FC236}">
                <a16:creationId xmlns:a16="http://schemas.microsoft.com/office/drawing/2014/main" id="{212AB43E-64E5-3865-597C-3D578A45D86A}"/>
              </a:ext>
            </a:extLst>
          </p:cNvPr>
          <p:cNvPicPr>
            <a:picLocks noGrp="1" noChangeAspect="1"/>
          </p:cNvPicPr>
          <p:nvPr>
            <p:ph idx="1"/>
          </p:nvPr>
        </p:nvPicPr>
        <p:blipFill rotWithShape="1">
          <a:blip r:embed="rId4"/>
          <a:srcRect l="48333" t="14445" r="5833" b="12963"/>
          <a:stretch/>
        </p:blipFill>
        <p:spPr>
          <a:xfrm>
            <a:off x="6348589" y="1257300"/>
            <a:ext cx="5470519" cy="4873625"/>
          </a:xfrm>
          <a:prstGeom prst="rect">
            <a:avLst/>
          </a:prstGeom>
        </p:spPr>
      </p:pic>
    </p:spTree>
    <p:extLst>
      <p:ext uri="{BB962C8B-B14F-4D97-AF65-F5344CB8AC3E}">
        <p14:creationId xmlns:p14="http://schemas.microsoft.com/office/powerpoint/2010/main" val="322559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4767D-A3AA-81E0-5801-D5D98A568A5C}"/>
              </a:ext>
            </a:extLst>
          </p:cNvPr>
          <p:cNvSpPr>
            <a:spLocks noGrp="1"/>
          </p:cNvSpPr>
          <p:nvPr>
            <p:ph type="title"/>
          </p:nvPr>
        </p:nvSpPr>
        <p:spPr>
          <a:xfrm>
            <a:off x="648929" y="629266"/>
            <a:ext cx="3651467" cy="1676603"/>
          </a:xfrm>
        </p:spPr>
        <p:txBody>
          <a:bodyPr vert="horz" lIns="91440" tIns="45720" rIns="91440" bIns="45720" rtlCol="0" anchor="ctr">
            <a:normAutofit fontScale="90000"/>
          </a:bodyPr>
          <a:lstStyle/>
          <a:p>
            <a:pPr>
              <a:lnSpc>
                <a:spcPct val="128000"/>
              </a:lnSpc>
              <a:spcBef>
                <a:spcPts val="0"/>
              </a:spcBef>
              <a:spcAft>
                <a:spcPts val="600"/>
              </a:spcAft>
            </a:pPr>
            <a:r>
              <a:rPr lang="en-US" sz="4800" dirty="0"/>
              <a:t>The Learning Organisation</a:t>
            </a:r>
          </a:p>
        </p:txBody>
      </p:sp>
      <p:sp>
        <p:nvSpPr>
          <p:cNvPr id="4" name="Text Placeholder 3">
            <a:extLst>
              <a:ext uri="{FF2B5EF4-FFF2-40B4-BE49-F238E27FC236}">
                <a16:creationId xmlns:a16="http://schemas.microsoft.com/office/drawing/2014/main" id="{9E3447D9-2C30-3E4E-0A57-5E0649084218}"/>
              </a:ext>
            </a:extLst>
          </p:cNvPr>
          <p:cNvSpPr>
            <a:spLocks noGrp="1"/>
          </p:cNvSpPr>
          <p:nvPr>
            <p:ph type="body" sz="half" idx="2"/>
          </p:nvPr>
        </p:nvSpPr>
        <p:spPr>
          <a:xfrm>
            <a:off x="648931" y="2438400"/>
            <a:ext cx="3651466" cy="3785419"/>
          </a:xfrm>
        </p:spPr>
        <p:txBody>
          <a:bodyPr vert="horz" lIns="91440" tIns="45720" rIns="91440" bIns="45720" rtlCol="0">
            <a:normAutofit fontScale="92500" lnSpcReduction="20000"/>
          </a:bodyPr>
          <a:lstStyle/>
          <a:p>
            <a:pPr marL="457200" indent="-457200">
              <a:lnSpc>
                <a:spcPct val="128000"/>
              </a:lnSpc>
              <a:spcBef>
                <a:spcPts val="0"/>
              </a:spcBef>
              <a:spcAft>
                <a:spcPts val="600"/>
              </a:spcAft>
              <a:buFont typeface="Arial" panose="020B0604020202020204" pitchFamily="34" charset="0"/>
              <a:buChar char="•"/>
            </a:pPr>
            <a:r>
              <a:rPr lang="en-US" sz="2800" dirty="0"/>
              <a:t>Common vision</a:t>
            </a:r>
          </a:p>
          <a:p>
            <a:pPr marL="457200" indent="-457200">
              <a:lnSpc>
                <a:spcPct val="128000"/>
              </a:lnSpc>
              <a:spcBef>
                <a:spcPts val="0"/>
              </a:spcBef>
              <a:spcAft>
                <a:spcPts val="600"/>
              </a:spcAft>
              <a:buFont typeface="Arial" panose="020B0604020202020204" pitchFamily="34" charset="0"/>
              <a:buChar char="•"/>
            </a:pPr>
            <a:r>
              <a:rPr lang="en-US" sz="2800" dirty="0"/>
              <a:t>Open sharing</a:t>
            </a:r>
          </a:p>
          <a:p>
            <a:pPr marL="457200" indent="-457200">
              <a:lnSpc>
                <a:spcPct val="128000"/>
              </a:lnSpc>
              <a:spcBef>
                <a:spcPts val="0"/>
              </a:spcBef>
              <a:spcAft>
                <a:spcPts val="600"/>
              </a:spcAft>
              <a:buFont typeface="Arial" panose="020B0604020202020204" pitchFamily="34" charset="0"/>
              <a:buChar char="•"/>
            </a:pPr>
            <a:r>
              <a:rPr lang="en-US" sz="2800" dirty="0"/>
              <a:t>Feedback loops</a:t>
            </a:r>
          </a:p>
          <a:p>
            <a:pPr marL="457200" indent="-457200">
              <a:lnSpc>
                <a:spcPct val="128000"/>
              </a:lnSpc>
              <a:spcBef>
                <a:spcPts val="0"/>
              </a:spcBef>
              <a:spcAft>
                <a:spcPts val="600"/>
              </a:spcAft>
              <a:buFont typeface="Arial" panose="020B0604020202020204" pitchFamily="34" charset="0"/>
              <a:buChar char="•"/>
            </a:pPr>
            <a:r>
              <a:rPr lang="en-US" sz="2800" dirty="0"/>
              <a:t>Personal mastery</a:t>
            </a:r>
          </a:p>
          <a:p>
            <a:pPr marL="457200" indent="-457200">
              <a:lnSpc>
                <a:spcPct val="128000"/>
              </a:lnSpc>
              <a:spcBef>
                <a:spcPts val="0"/>
              </a:spcBef>
              <a:spcAft>
                <a:spcPts val="600"/>
              </a:spcAft>
              <a:buFont typeface="Arial" panose="020B0604020202020204" pitchFamily="34" charset="0"/>
              <a:buChar char="•"/>
            </a:pPr>
            <a:r>
              <a:rPr lang="en-US" sz="2800" dirty="0"/>
              <a:t>Prototyping</a:t>
            </a:r>
          </a:p>
          <a:p>
            <a:pPr marL="457200" indent="-457200">
              <a:lnSpc>
                <a:spcPct val="128000"/>
              </a:lnSpc>
              <a:spcBef>
                <a:spcPts val="0"/>
              </a:spcBef>
              <a:spcAft>
                <a:spcPts val="600"/>
              </a:spcAft>
              <a:buFont typeface="Arial" panose="020B0604020202020204" pitchFamily="34" charset="0"/>
              <a:buChar char="•"/>
            </a:pPr>
            <a:r>
              <a:rPr lang="en-US" sz="2800" dirty="0"/>
              <a:t>Best practices</a:t>
            </a:r>
          </a:p>
          <a:p>
            <a:pPr marL="457200" indent="-457200">
              <a:lnSpc>
                <a:spcPct val="128000"/>
              </a:lnSpc>
              <a:spcBef>
                <a:spcPts val="0"/>
              </a:spcBef>
              <a:spcAft>
                <a:spcPts val="600"/>
              </a:spcAft>
              <a:buFont typeface="Arial" panose="020B0604020202020204" pitchFamily="34" charset="0"/>
              <a:buChar char="•"/>
            </a:pPr>
            <a:r>
              <a:rPr lang="en-US" sz="2800" dirty="0"/>
              <a:t>Systems thinking</a:t>
            </a:r>
          </a:p>
        </p:txBody>
      </p:sp>
      <p:pic>
        <p:nvPicPr>
          <p:cNvPr id="6" name="Content Placeholder 5" descr="A screenshot of a video game&#10;&#10;Description automatically generated with medium confidence">
            <a:extLst>
              <a:ext uri="{FF2B5EF4-FFF2-40B4-BE49-F238E27FC236}">
                <a16:creationId xmlns:a16="http://schemas.microsoft.com/office/drawing/2014/main" id="{707313E6-C444-E9E6-D23A-27249C034B03}"/>
              </a:ext>
            </a:extLst>
          </p:cNvPr>
          <p:cNvPicPr>
            <a:picLocks noGrp="1" noChangeAspect="1"/>
          </p:cNvPicPr>
          <p:nvPr>
            <p:ph idx="1"/>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3648" r="14402"/>
          <a:stretch/>
        </p:blipFill>
        <p:spPr>
          <a:xfrm>
            <a:off x="4639056" y="10"/>
            <a:ext cx="7552944" cy="6857990"/>
          </a:xfrm>
          <a:prstGeom prst="rect">
            <a:avLst/>
          </a:prstGeom>
          <a:effectLst/>
        </p:spPr>
      </p:pic>
      <p:sp>
        <p:nvSpPr>
          <p:cNvPr id="7" name="TextBox 6">
            <a:extLst>
              <a:ext uri="{FF2B5EF4-FFF2-40B4-BE49-F238E27FC236}">
                <a16:creationId xmlns:a16="http://schemas.microsoft.com/office/drawing/2014/main" id="{74E31B06-5414-30FD-2247-ADBFDA36ADCB}"/>
              </a:ext>
            </a:extLst>
          </p:cNvPr>
          <p:cNvSpPr txBox="1"/>
          <p:nvPr/>
        </p:nvSpPr>
        <p:spPr>
          <a:xfrm>
            <a:off x="9751909" y="6657945"/>
            <a:ext cx="2440091"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www.peoplematters.in/blog/training-development/learning-to-learn-building-a-learning-organization-16890">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endParaRPr>
          </a:p>
        </p:txBody>
      </p:sp>
    </p:spTree>
    <p:extLst>
      <p:ext uri="{BB962C8B-B14F-4D97-AF65-F5344CB8AC3E}">
        <p14:creationId xmlns:p14="http://schemas.microsoft.com/office/powerpoint/2010/main" val="977630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c27a0a7-8611-46d0-bbb2-f45a8872e5ef" xsi:nil="true"/>
    <lcf76f155ced4ddcb4097134ff3c332f xmlns="82861209-8bf3-47c7-8004-08d07fe78748">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8391C403BD10846915ADAE108BADACB" ma:contentTypeVersion="16" ma:contentTypeDescription="Create a new document." ma:contentTypeScope="" ma:versionID="8220fda739f04aed1596e8c55425c712">
  <xsd:schema xmlns:xsd="http://www.w3.org/2001/XMLSchema" xmlns:xs="http://www.w3.org/2001/XMLSchema" xmlns:p="http://schemas.microsoft.com/office/2006/metadata/properties" xmlns:ns2="82861209-8bf3-47c7-8004-08d07fe78748" xmlns:ns3="ec27a0a7-8611-46d0-bbb2-f45a8872e5ef" targetNamespace="http://schemas.microsoft.com/office/2006/metadata/properties" ma:root="true" ma:fieldsID="969e3b05c6c9eb641653af2a2e8367cf" ns2:_="" ns3:_="">
    <xsd:import namespace="82861209-8bf3-47c7-8004-08d07fe78748"/>
    <xsd:import namespace="ec27a0a7-8611-46d0-bbb2-f45a8872e5e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861209-8bf3-47c7-8004-08d07fe7874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7be16e47-96de-4d33-b6d8-af9f1b80376e"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c27a0a7-8611-46d0-bbb2-f45a8872e5e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04f3c3d8-2681-4be8-82aa-154f6549750c}" ma:internalName="TaxCatchAll" ma:showField="CatchAllData" ma:web="ec27a0a7-8611-46d0-bbb2-f45a8872e5e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BE309B4-CEBC-4EF3-B154-0F564FF7D4B0}">
  <ds:schemaRefs>
    <ds:schemaRef ds:uri="http://www.w3.org/XML/1998/namespace"/>
    <ds:schemaRef ds:uri="http://purl.org/dc/dcmitype/"/>
    <ds:schemaRef ds:uri="http://purl.org/dc/elements/1.1/"/>
    <ds:schemaRef ds:uri="82861209-8bf3-47c7-8004-08d07fe78748"/>
    <ds:schemaRef ds:uri="http://schemas.openxmlformats.org/package/2006/metadata/core-properties"/>
    <ds:schemaRef ds:uri="ec27a0a7-8611-46d0-bbb2-f45a8872e5ef"/>
    <ds:schemaRef ds:uri="http://schemas.microsoft.com/office/2006/documentManagement/types"/>
    <ds:schemaRef ds:uri="http://schemas.microsoft.com/office/infopath/2007/PartnerControls"/>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CBBB641D-C172-4B5B-A081-A996B55DC601}"/>
</file>

<file path=customXml/itemProps3.xml><?xml version="1.0" encoding="utf-8"?>
<ds:datastoreItem xmlns:ds="http://schemas.openxmlformats.org/officeDocument/2006/customXml" ds:itemID="{4688F01C-E7E5-4202-8F1E-14B5F989067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707</TotalTime>
  <Words>1249</Words>
  <Application>Microsoft Office PowerPoint</Application>
  <PresentationFormat>Widescreen</PresentationFormat>
  <Paragraphs>128</Paragraphs>
  <Slides>15</Slides>
  <Notes>12</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PowerPoint Presentation</vt:lpstr>
      <vt:lpstr>Conscious Organisations &amp; Transformation</vt:lpstr>
      <vt:lpstr>Centering Moment of Mindfulness</vt:lpstr>
      <vt:lpstr>Class Purpose</vt:lpstr>
      <vt:lpstr>Conscious Organisations &amp; Transformation Agenda Module 4, Seminar 2:  Organisations as Living Systems</vt:lpstr>
      <vt:lpstr>Organisations as Living Systems</vt:lpstr>
      <vt:lpstr>Systems Thinking</vt:lpstr>
      <vt:lpstr>What is Organizational Learning?</vt:lpstr>
      <vt:lpstr>The Learning Organisation</vt:lpstr>
      <vt:lpstr>PowerPoint Presentation</vt:lpstr>
      <vt:lpstr>Triple-loop Learning</vt:lpstr>
      <vt:lpstr>Understanding Systems</vt:lpstr>
      <vt:lpstr>Plenary Sharing - Team System Diagrams</vt:lpstr>
      <vt:lpstr>Activity: Group Reflection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Charlotte Put</dc:creator>
  <cp:lastModifiedBy>Cotter-Lockard, Dorianne</cp:lastModifiedBy>
  <cp:revision>122</cp:revision>
  <dcterms:created xsi:type="dcterms:W3CDTF">2022-07-13T14:46:59Z</dcterms:created>
  <dcterms:modified xsi:type="dcterms:W3CDTF">2023-08-22T08:33:46Z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0x01010088391C403BD10846915ADAE108BADACB</vt:lpwstr>
  </property>
  <property fmtid="{D5CDD505-2E9C-101B-9397-08002B2CF9AE}" pid="3" name="MediaServiceImageTags">
    <vt:lpwstr/>
  </property>
</Properties>
</file>