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025" r:id="rId7"/>
    <p:sldId id="1717" r:id="rId8"/>
    <p:sldId id="1710" r:id="rId9"/>
    <p:sldId id="1706" r:id="rId10"/>
    <p:sldId id="271" r:id="rId11"/>
    <p:sldId id="1638" r:id="rId12"/>
    <p:sldId id="269" r:id="rId13"/>
    <p:sldId id="1711" r:id="rId14"/>
    <p:sldId id="1712" r:id="rId15"/>
    <p:sldId id="1713" r:id="rId16"/>
    <p:sldId id="1714" r:id="rId17"/>
    <p:sldId id="1715" r:id="rId18"/>
    <p:sldId id="1716" r:id="rId19"/>
    <p:sldId id="27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08EED-0D83-467E-91F6-37FA61830221}" v="7" dt="2023-06-12T13:09:48.531"/>
    <p1510:client id="{94A1EEE6-63B6-42BB-B08C-028284F3C6FB}" v="1" dt="2023-07-13T13:51:43.312"/>
    <p1510:client id="{A5FB8E15-371C-430A-A098-9D10AF502569}" v="13" dt="2023-05-05T11:23:01.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8" autoAdjust="0"/>
    <p:restoredTop sz="72034" autoAdjust="0"/>
  </p:normalViewPr>
  <p:slideViewPr>
    <p:cSldViewPr snapToGrid="0">
      <p:cViewPr varScale="1">
        <p:scale>
          <a:sx n="71" d="100"/>
          <a:sy n="71" d="100"/>
        </p:scale>
        <p:origin x="1806"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tter-Lockard, Dorianne" userId="S::cotter-lockd@munich-business-school.de::e03ebc74-164f-466d-b1c2-88f6764d960e" providerId="AD" clId="Web-{25808EED-0D83-467E-91F6-37FA61830221}"/>
    <pc:docChg chg="modSld">
      <pc:chgData name="Cotter-Lockard, Dorianne" userId="S::cotter-lockd@munich-business-school.de::e03ebc74-164f-466d-b1c2-88f6764d960e" providerId="AD" clId="Web-{25808EED-0D83-467E-91F6-37FA61830221}" dt="2023-06-12T13:09:48.531" v="8" actId="20577"/>
      <pc:docMkLst>
        <pc:docMk/>
      </pc:docMkLst>
      <pc:sldChg chg="addSp modSp">
        <pc:chgData name="Cotter-Lockard, Dorianne" userId="S::cotter-lockd@munich-business-school.de::e03ebc74-164f-466d-b1c2-88f6764d960e" providerId="AD" clId="Web-{25808EED-0D83-467E-91F6-37FA61830221}" dt="2023-06-12T13:09:27.858" v="2" actId="1076"/>
        <pc:sldMkLst>
          <pc:docMk/>
          <pc:sldMk cId="1016444457" sldId="256"/>
        </pc:sldMkLst>
        <pc:picChg chg="add mod">
          <ac:chgData name="Cotter-Lockard, Dorianne" userId="S::cotter-lockd@munich-business-school.de::e03ebc74-164f-466d-b1c2-88f6764d960e" providerId="AD" clId="Web-{25808EED-0D83-467E-91F6-37FA61830221}" dt="2023-06-12T13:09:27.858" v="2" actId="1076"/>
          <ac:picMkLst>
            <pc:docMk/>
            <pc:sldMk cId="1016444457" sldId="256"/>
            <ac:picMk id="2" creationId="{1A584309-ACB1-A609-BC08-70F54ED2AD3B}"/>
          </ac:picMkLst>
        </pc:picChg>
      </pc:sldChg>
      <pc:sldChg chg="modSp">
        <pc:chgData name="Cotter-Lockard, Dorianne" userId="S::cotter-lockd@munich-business-school.de::e03ebc74-164f-466d-b1c2-88f6764d960e" providerId="AD" clId="Web-{25808EED-0D83-467E-91F6-37FA61830221}" dt="2023-06-12T13:09:48.531" v="8" actId="20577"/>
        <pc:sldMkLst>
          <pc:docMk/>
          <pc:sldMk cId="1658155242" sldId="1710"/>
        </pc:sldMkLst>
        <pc:spChg chg="mod">
          <ac:chgData name="Cotter-Lockard, Dorianne" userId="S::cotter-lockd@munich-business-school.de::e03ebc74-164f-466d-b1c2-88f6764d960e" providerId="AD" clId="Web-{25808EED-0D83-467E-91F6-37FA61830221}" dt="2023-06-12T13:09:48.531" v="8" actId="20577"/>
          <ac:spMkLst>
            <pc:docMk/>
            <pc:sldMk cId="1658155242" sldId="1710"/>
            <ac:spMk id="3" creationId="{03AA18AA-AA1F-9234-AFB9-90603A1AD344}"/>
          </ac:spMkLst>
        </pc:spChg>
      </pc:sldChg>
    </pc:docChg>
  </pc:docChgLst>
  <pc:docChgLst>
    <pc:chgData name="Cotter-Lockard, Dorianne" userId="S::cotter-lockd@munich-business-school.de::e03ebc74-164f-466d-b1c2-88f6764d960e" providerId="AD" clId="Web-{94A1EEE6-63B6-42BB-B08C-028284F3C6FB}"/>
    <pc:docChg chg="modSld">
      <pc:chgData name="Cotter-Lockard, Dorianne" userId="S::cotter-lockd@munich-business-school.de::e03ebc74-164f-466d-b1c2-88f6764d960e" providerId="AD" clId="Web-{94A1EEE6-63B6-42BB-B08C-028284F3C6FB}" dt="2023-07-13T13:51:43.312" v="0" actId="14100"/>
      <pc:docMkLst>
        <pc:docMk/>
      </pc:docMkLst>
      <pc:sldChg chg="modSp">
        <pc:chgData name="Cotter-Lockard, Dorianne" userId="S::cotter-lockd@munich-business-school.de::e03ebc74-164f-466d-b1c2-88f6764d960e" providerId="AD" clId="Web-{94A1EEE6-63B6-42BB-B08C-028284F3C6FB}" dt="2023-07-13T13:51:43.312" v="0" actId="14100"/>
        <pc:sldMkLst>
          <pc:docMk/>
          <pc:sldMk cId="1658155242" sldId="1710"/>
        </pc:sldMkLst>
        <pc:spChg chg="mod">
          <ac:chgData name="Cotter-Lockard, Dorianne" userId="S::cotter-lockd@munich-business-school.de::e03ebc74-164f-466d-b1c2-88f6764d960e" providerId="AD" clId="Web-{94A1EEE6-63B6-42BB-B08C-028284F3C6FB}" dt="2023-07-13T13:51:43.312" v="0" actId="14100"/>
          <ac:spMkLst>
            <pc:docMk/>
            <pc:sldMk cId="1658155242" sldId="1710"/>
            <ac:spMk id="2" creationId="{F0B3F1DF-9C09-21C1-1C97-E9FD8101182D}"/>
          </ac:spMkLst>
        </pc:spChg>
      </pc:sldChg>
    </pc:docChg>
  </pc:docChgLst>
  <pc:docChgLst>
    <pc:chgData name="Dorianne Cotter-Lockard" userId="5e2836be-6d2a-4e14-bd30-145ca4d6430b" providerId="ADAL" clId="{C2928F19-5665-49FA-A1F9-52C8C7183939}"/>
    <pc:docChg chg="undo custSel addSld delSld modSld">
      <pc:chgData name="Dorianne Cotter-Lockard" userId="5e2836be-6d2a-4e14-bd30-145ca4d6430b" providerId="ADAL" clId="{C2928F19-5665-49FA-A1F9-52C8C7183939}" dt="2023-04-06T11:47:06.519" v="3070" actId="1076"/>
      <pc:docMkLst>
        <pc:docMk/>
      </pc:docMkLst>
      <pc:sldChg chg="modSp mod">
        <pc:chgData name="Dorianne Cotter-Lockard" userId="5e2836be-6d2a-4e14-bd30-145ca4d6430b" providerId="ADAL" clId="{C2928F19-5665-49FA-A1F9-52C8C7183939}" dt="2023-03-31T09:21:55.191" v="73" actId="20577"/>
        <pc:sldMkLst>
          <pc:docMk/>
          <pc:sldMk cId="1048622991" sldId="257"/>
        </pc:sldMkLst>
        <pc:spChg chg="mod">
          <ac:chgData name="Dorianne Cotter-Lockard" userId="5e2836be-6d2a-4e14-bd30-145ca4d6430b" providerId="ADAL" clId="{C2928F19-5665-49FA-A1F9-52C8C7183939}" dt="2023-03-31T09:21:55.191" v="73" actId="20577"/>
          <ac:spMkLst>
            <pc:docMk/>
            <pc:sldMk cId="1048622991" sldId="257"/>
            <ac:spMk id="3" creationId="{62B40F0B-E523-BFD0-2179-3CBFC31578ED}"/>
          </ac:spMkLst>
        </pc:spChg>
      </pc:sldChg>
      <pc:sldChg chg="del">
        <pc:chgData name="Dorianne Cotter-Lockard" userId="5e2836be-6d2a-4e14-bd30-145ca4d6430b" providerId="ADAL" clId="{C2928F19-5665-49FA-A1F9-52C8C7183939}" dt="2023-03-31T09:27:36.890" v="180" actId="47"/>
        <pc:sldMkLst>
          <pc:docMk/>
          <pc:sldMk cId="458884119" sldId="264"/>
        </pc:sldMkLst>
      </pc:sldChg>
      <pc:sldChg chg="modSp mod modNotes modNotesTx">
        <pc:chgData name="Dorianne Cotter-Lockard" userId="5e2836be-6d2a-4e14-bd30-145ca4d6430b" providerId="ADAL" clId="{C2928F19-5665-49FA-A1F9-52C8C7183939}" dt="2023-04-05T09:33:11.120" v="551" actId="255"/>
        <pc:sldMkLst>
          <pc:docMk/>
          <pc:sldMk cId="2225971229" sldId="266"/>
        </pc:sldMkLst>
        <pc:spChg chg="mod">
          <ac:chgData name="Dorianne Cotter-Lockard" userId="5e2836be-6d2a-4e14-bd30-145ca4d6430b" providerId="ADAL" clId="{C2928F19-5665-49FA-A1F9-52C8C7183939}" dt="2023-03-31T09:29:46.161" v="352" actId="20577"/>
          <ac:spMkLst>
            <pc:docMk/>
            <pc:sldMk cId="2225971229" sldId="266"/>
            <ac:spMk id="2" creationId="{F0B3F1DF-9C09-21C1-1C97-E9FD8101182D}"/>
          </ac:spMkLst>
        </pc:spChg>
      </pc:sldChg>
      <pc:sldChg chg="modSp add mod modNotesTx">
        <pc:chgData name="Dorianne Cotter-Lockard" userId="5e2836be-6d2a-4e14-bd30-145ca4d6430b" providerId="ADAL" clId="{C2928F19-5665-49FA-A1F9-52C8C7183939}" dt="2023-04-05T12:28:20.438" v="1225" actId="20577"/>
        <pc:sldMkLst>
          <pc:docMk/>
          <pc:sldMk cId="1409739798" sldId="269"/>
        </pc:sldMkLst>
        <pc:spChg chg="mod">
          <ac:chgData name="Dorianne Cotter-Lockard" userId="5e2836be-6d2a-4e14-bd30-145ca4d6430b" providerId="ADAL" clId="{C2928F19-5665-49FA-A1F9-52C8C7183939}" dt="2023-04-05T12:28:20.438" v="1225" actId="20577"/>
          <ac:spMkLst>
            <pc:docMk/>
            <pc:sldMk cId="1409739798" sldId="269"/>
            <ac:spMk id="2" creationId="{B8D2BC37-D427-0958-1340-D646BB796EE1}"/>
          </ac:spMkLst>
        </pc:spChg>
        <pc:spChg chg="mod">
          <ac:chgData name="Dorianne Cotter-Lockard" userId="5e2836be-6d2a-4e14-bd30-145ca4d6430b" providerId="ADAL" clId="{C2928F19-5665-49FA-A1F9-52C8C7183939}" dt="2023-04-05T12:28:10.802" v="1213" actId="20577"/>
          <ac:spMkLst>
            <pc:docMk/>
            <pc:sldMk cId="1409739798" sldId="269"/>
            <ac:spMk id="3" creationId="{C9B1F5B5-938B-37D1-A8E2-9EF93AB0B0DF}"/>
          </ac:spMkLst>
        </pc:spChg>
      </pc:sldChg>
      <pc:sldChg chg="addSp delSp modSp del mod modClrScheme chgLayout">
        <pc:chgData name="Dorianne Cotter-Lockard" userId="5e2836be-6d2a-4e14-bd30-145ca4d6430b" providerId="ADAL" clId="{C2928F19-5665-49FA-A1F9-52C8C7183939}" dt="2023-04-05T12:32:02.326" v="1266" actId="47"/>
        <pc:sldMkLst>
          <pc:docMk/>
          <pc:sldMk cId="4099236823" sldId="270"/>
        </pc:sldMkLst>
        <pc:spChg chg="mod ord">
          <ac:chgData name="Dorianne Cotter-Lockard" userId="5e2836be-6d2a-4e14-bd30-145ca4d6430b" providerId="ADAL" clId="{C2928F19-5665-49FA-A1F9-52C8C7183939}" dt="2023-03-31T09:26:05.299" v="178" actId="700"/>
          <ac:spMkLst>
            <pc:docMk/>
            <pc:sldMk cId="4099236823" sldId="270"/>
            <ac:spMk id="2" creationId="{F0B3F1DF-9C09-21C1-1C97-E9FD8101182D}"/>
          </ac:spMkLst>
        </pc:spChg>
        <pc:spChg chg="del mod ord">
          <ac:chgData name="Dorianne Cotter-Lockard" userId="5e2836be-6d2a-4e14-bd30-145ca4d6430b" providerId="ADAL" clId="{C2928F19-5665-49FA-A1F9-52C8C7183939}" dt="2023-03-31T09:26:05.299" v="178" actId="700"/>
          <ac:spMkLst>
            <pc:docMk/>
            <pc:sldMk cId="4099236823" sldId="270"/>
            <ac:spMk id="3" creationId="{03AA18AA-AA1F-9234-AFB9-90603A1AD344}"/>
          </ac:spMkLst>
        </pc:spChg>
        <pc:spChg chg="del">
          <ac:chgData name="Dorianne Cotter-Lockard" userId="5e2836be-6d2a-4e14-bd30-145ca4d6430b" providerId="ADAL" clId="{C2928F19-5665-49FA-A1F9-52C8C7183939}" dt="2023-03-31T09:26:05.299" v="178" actId="700"/>
          <ac:spMkLst>
            <pc:docMk/>
            <pc:sldMk cId="4099236823" sldId="270"/>
            <ac:spMk id="4" creationId="{9BB6CCC0-6AE1-0ADD-CCA5-2C36FA04A181}"/>
          </ac:spMkLst>
        </pc:spChg>
        <pc:spChg chg="add mod ord">
          <ac:chgData name="Dorianne Cotter-Lockard" userId="5e2836be-6d2a-4e14-bd30-145ca4d6430b" providerId="ADAL" clId="{C2928F19-5665-49FA-A1F9-52C8C7183939}" dt="2023-03-31T09:26:05.299" v="178" actId="700"/>
          <ac:spMkLst>
            <pc:docMk/>
            <pc:sldMk cId="4099236823" sldId="270"/>
            <ac:spMk id="5" creationId="{9B8586FD-BADA-7FCD-E90F-2B429D1065DA}"/>
          </ac:spMkLst>
        </pc:spChg>
      </pc:sldChg>
      <pc:sldChg chg="modSp del mod">
        <pc:chgData name="Dorianne Cotter-Lockard" userId="5e2836be-6d2a-4e14-bd30-145ca4d6430b" providerId="ADAL" clId="{C2928F19-5665-49FA-A1F9-52C8C7183939}" dt="2023-03-31T09:24:22.484" v="150" actId="47"/>
        <pc:sldMkLst>
          <pc:docMk/>
          <pc:sldMk cId="1407925106" sldId="271"/>
        </pc:sldMkLst>
        <pc:spChg chg="mod">
          <ac:chgData name="Dorianne Cotter-Lockard" userId="5e2836be-6d2a-4e14-bd30-145ca4d6430b" providerId="ADAL" clId="{C2928F19-5665-49FA-A1F9-52C8C7183939}" dt="2023-03-31T09:24:21.044" v="149" actId="6549"/>
          <ac:spMkLst>
            <pc:docMk/>
            <pc:sldMk cId="1407925106" sldId="271"/>
            <ac:spMk id="2" creationId="{F0B3F1DF-9C09-21C1-1C97-E9FD8101182D}"/>
          </ac:spMkLst>
        </pc:spChg>
      </pc:sldChg>
      <pc:sldChg chg="modSp add mod modNotesTx">
        <pc:chgData name="Dorianne Cotter-Lockard" userId="5e2836be-6d2a-4e14-bd30-145ca4d6430b" providerId="ADAL" clId="{C2928F19-5665-49FA-A1F9-52C8C7183939}" dt="2023-04-05T12:22:09.248" v="631" actId="20577"/>
        <pc:sldMkLst>
          <pc:docMk/>
          <pc:sldMk cId="3198316070" sldId="271"/>
        </pc:sldMkLst>
        <pc:spChg chg="mod">
          <ac:chgData name="Dorianne Cotter-Lockard" userId="5e2836be-6d2a-4e14-bd30-145ca4d6430b" providerId="ADAL" clId="{C2928F19-5665-49FA-A1F9-52C8C7183939}" dt="2023-03-31T09:25:50.632" v="163" actId="20577"/>
          <ac:spMkLst>
            <pc:docMk/>
            <pc:sldMk cId="3198316070" sldId="271"/>
            <ac:spMk id="2" creationId="{6709A99E-CBA3-429A-6523-421FCB295A0F}"/>
          </ac:spMkLst>
        </pc:spChg>
        <pc:spChg chg="mod">
          <ac:chgData name="Dorianne Cotter-Lockard" userId="5e2836be-6d2a-4e14-bd30-145ca4d6430b" providerId="ADAL" clId="{C2928F19-5665-49FA-A1F9-52C8C7183939}" dt="2023-04-05T12:22:09.248" v="631" actId="20577"/>
          <ac:spMkLst>
            <pc:docMk/>
            <pc:sldMk cId="3198316070" sldId="271"/>
            <ac:spMk id="3" creationId="{E8C96191-C0F5-A19A-4F61-0DD2CA76BC75}"/>
          </ac:spMkLst>
        </pc:spChg>
      </pc:sldChg>
      <pc:sldChg chg="modSp add mod">
        <pc:chgData name="Dorianne Cotter-Lockard" userId="5e2836be-6d2a-4e14-bd30-145ca4d6430b" providerId="ADAL" clId="{C2928F19-5665-49FA-A1F9-52C8C7183939}" dt="2023-03-31T14:39:50.940" v="404" actId="20577"/>
        <pc:sldMkLst>
          <pc:docMk/>
          <pc:sldMk cId="2926131771" sldId="272"/>
        </pc:sldMkLst>
        <pc:spChg chg="mod">
          <ac:chgData name="Dorianne Cotter-Lockard" userId="5e2836be-6d2a-4e14-bd30-145ca4d6430b" providerId="ADAL" clId="{C2928F19-5665-49FA-A1F9-52C8C7183939}" dt="2023-03-31T14:39:50.940" v="404" actId="20577"/>
          <ac:spMkLst>
            <pc:docMk/>
            <pc:sldMk cId="2926131771" sldId="272"/>
            <ac:spMk id="2" creationId="{46EC14EF-D622-6FF0-AC09-C24C4C466A03}"/>
          </ac:spMkLst>
        </pc:spChg>
      </pc:sldChg>
      <pc:sldChg chg="modSp add mod setBg">
        <pc:chgData name="Dorianne Cotter-Lockard" userId="5e2836be-6d2a-4e14-bd30-145ca4d6430b" providerId="ADAL" clId="{C2928F19-5665-49FA-A1F9-52C8C7183939}" dt="2023-03-31T09:29:04.427" v="324"/>
        <pc:sldMkLst>
          <pc:docMk/>
          <pc:sldMk cId="1640024511" sldId="463"/>
        </pc:sldMkLst>
        <pc:spChg chg="mod">
          <ac:chgData name="Dorianne Cotter-Lockard" userId="5e2836be-6d2a-4e14-bd30-145ca4d6430b" providerId="ADAL" clId="{C2928F19-5665-49FA-A1F9-52C8C7183939}" dt="2023-03-31T09:29:04.427" v="324"/>
          <ac:spMkLst>
            <pc:docMk/>
            <pc:sldMk cId="1640024511" sldId="463"/>
            <ac:spMk id="19" creationId="{59A775F9-DD27-4F9C-929C-D8275BD81C45}"/>
          </ac:spMkLst>
        </pc:spChg>
      </pc:sldChg>
      <pc:sldChg chg="add">
        <pc:chgData name="Dorianne Cotter-Lockard" userId="5e2836be-6d2a-4e14-bd30-145ca4d6430b" providerId="ADAL" clId="{C2928F19-5665-49FA-A1F9-52C8C7183939}" dt="2023-04-05T12:21:19.959" v="600"/>
        <pc:sldMkLst>
          <pc:docMk/>
          <pc:sldMk cId="539638329" sldId="1638"/>
        </pc:sldMkLst>
      </pc:sldChg>
      <pc:sldChg chg="modSp add mod">
        <pc:chgData name="Dorianne Cotter-Lockard" userId="5e2836be-6d2a-4e14-bd30-145ca4d6430b" providerId="ADAL" clId="{C2928F19-5665-49FA-A1F9-52C8C7183939}" dt="2023-04-06T07:57:37.422" v="1267" actId="6549"/>
        <pc:sldMkLst>
          <pc:docMk/>
          <pc:sldMk cId="2362877025" sldId="1706"/>
        </pc:sldMkLst>
        <pc:spChg chg="mod">
          <ac:chgData name="Dorianne Cotter-Lockard" userId="5e2836be-6d2a-4e14-bd30-145ca4d6430b" providerId="ADAL" clId="{C2928F19-5665-49FA-A1F9-52C8C7183939}" dt="2023-03-31T09:36:01.678" v="355" actId="403"/>
          <ac:spMkLst>
            <pc:docMk/>
            <pc:sldMk cId="2362877025" sldId="1706"/>
            <ac:spMk id="2" creationId="{1D98D974-05AC-389C-E8F6-9B36E960049D}"/>
          </ac:spMkLst>
        </pc:spChg>
        <pc:spChg chg="mod">
          <ac:chgData name="Dorianne Cotter-Lockard" userId="5e2836be-6d2a-4e14-bd30-145ca4d6430b" providerId="ADAL" clId="{C2928F19-5665-49FA-A1F9-52C8C7183939}" dt="2023-04-06T07:57:37.422" v="1267" actId="6549"/>
          <ac:spMkLst>
            <pc:docMk/>
            <pc:sldMk cId="2362877025" sldId="1706"/>
            <ac:spMk id="4" creationId="{A9CB1A67-4939-C914-7194-BDFAE5337D64}"/>
          </ac:spMkLst>
        </pc:spChg>
      </pc:sldChg>
      <pc:sldChg chg="addSp delSp modSp add mod modNotesTx">
        <pc:chgData name="Dorianne Cotter-Lockard" userId="5e2836be-6d2a-4e14-bd30-145ca4d6430b" providerId="ADAL" clId="{C2928F19-5665-49FA-A1F9-52C8C7183939}" dt="2023-04-06T11:47:06.519" v="3070" actId="1076"/>
        <pc:sldMkLst>
          <pc:docMk/>
          <pc:sldMk cId="1658155242" sldId="1710"/>
        </pc:sldMkLst>
        <pc:spChg chg="mod">
          <ac:chgData name="Dorianne Cotter-Lockard" userId="5e2836be-6d2a-4e14-bd30-145ca4d6430b" providerId="ADAL" clId="{C2928F19-5665-49FA-A1F9-52C8C7183939}" dt="2023-04-05T12:29:35.714" v="1253" actId="20577"/>
          <ac:spMkLst>
            <pc:docMk/>
            <pc:sldMk cId="1658155242" sldId="1710"/>
            <ac:spMk id="2" creationId="{F0B3F1DF-9C09-21C1-1C97-E9FD8101182D}"/>
          </ac:spMkLst>
        </pc:spChg>
        <pc:spChg chg="mod">
          <ac:chgData name="Dorianne Cotter-Lockard" userId="5e2836be-6d2a-4e14-bd30-145ca4d6430b" providerId="ADAL" clId="{C2928F19-5665-49FA-A1F9-52C8C7183939}" dt="2023-04-06T11:44:23.037" v="3068" actId="27636"/>
          <ac:spMkLst>
            <pc:docMk/>
            <pc:sldMk cId="1658155242" sldId="1710"/>
            <ac:spMk id="3" creationId="{03AA18AA-AA1F-9234-AFB9-90603A1AD344}"/>
          </ac:spMkLst>
        </pc:spChg>
        <pc:spChg chg="add del mod">
          <ac:chgData name="Dorianne Cotter-Lockard" userId="5e2836be-6d2a-4e14-bd30-145ca4d6430b" providerId="ADAL" clId="{C2928F19-5665-49FA-A1F9-52C8C7183939}" dt="2023-04-06T11:46:56.468" v="3069"/>
          <ac:spMkLst>
            <pc:docMk/>
            <pc:sldMk cId="1658155242" sldId="1710"/>
            <ac:spMk id="5" creationId="{801DB429-7F47-36E4-31A4-4E74D18A0E7E}"/>
          </ac:spMkLst>
        </pc:spChg>
        <pc:spChg chg="del">
          <ac:chgData name="Dorianne Cotter-Lockard" userId="5e2836be-6d2a-4e14-bd30-145ca4d6430b" providerId="ADAL" clId="{C2928F19-5665-49FA-A1F9-52C8C7183939}" dt="2023-04-05T12:29:40.390" v="1254" actId="478"/>
          <ac:spMkLst>
            <pc:docMk/>
            <pc:sldMk cId="1658155242" sldId="1710"/>
            <ac:spMk id="7" creationId="{4558E6AD-D830-815E-DBCC-6CAD9E409029}"/>
          </ac:spMkLst>
        </pc:spChg>
        <pc:picChg chg="del">
          <ac:chgData name="Dorianne Cotter-Lockard" userId="5e2836be-6d2a-4e14-bd30-145ca4d6430b" providerId="ADAL" clId="{C2928F19-5665-49FA-A1F9-52C8C7183939}" dt="2023-04-05T12:29:40.390" v="1254" actId="478"/>
          <ac:picMkLst>
            <pc:docMk/>
            <pc:sldMk cId="1658155242" sldId="1710"/>
            <ac:picMk id="6" creationId="{2DBD597B-7662-125C-886D-6F695029F6B6}"/>
          </ac:picMkLst>
        </pc:picChg>
        <pc:picChg chg="add mod">
          <ac:chgData name="Dorianne Cotter-Lockard" userId="5e2836be-6d2a-4e14-bd30-145ca4d6430b" providerId="ADAL" clId="{C2928F19-5665-49FA-A1F9-52C8C7183939}" dt="2023-04-06T11:47:06.519" v="3070" actId="1076"/>
          <ac:picMkLst>
            <pc:docMk/>
            <pc:sldMk cId="1658155242" sldId="1710"/>
            <ac:picMk id="1026" creationId="{3BEF6AC0-4F6A-9430-A644-CAF94C2A2E21}"/>
          </ac:picMkLst>
        </pc:picChg>
      </pc:sldChg>
      <pc:sldChg chg="modSp new mod modNotes modNotesTx">
        <pc:chgData name="Dorianne Cotter-Lockard" userId="5e2836be-6d2a-4e14-bd30-145ca4d6430b" providerId="ADAL" clId="{C2928F19-5665-49FA-A1F9-52C8C7183939}" dt="2023-04-06T10:20:22.584" v="1894" actId="948"/>
        <pc:sldMkLst>
          <pc:docMk/>
          <pc:sldMk cId="2963892431" sldId="1711"/>
        </pc:sldMkLst>
        <pc:spChg chg="mod">
          <ac:chgData name="Dorianne Cotter-Lockard" userId="5e2836be-6d2a-4e14-bd30-145ca4d6430b" providerId="ADAL" clId="{C2928F19-5665-49FA-A1F9-52C8C7183939}" dt="2023-04-06T10:01:22.911" v="1335" actId="20577"/>
          <ac:spMkLst>
            <pc:docMk/>
            <pc:sldMk cId="2963892431" sldId="1711"/>
            <ac:spMk id="2" creationId="{38103447-A305-DA50-E6F3-4BFFC126C3A8}"/>
          </ac:spMkLst>
        </pc:spChg>
        <pc:spChg chg="mod">
          <ac:chgData name="Dorianne Cotter-Lockard" userId="5e2836be-6d2a-4e14-bd30-145ca4d6430b" providerId="ADAL" clId="{C2928F19-5665-49FA-A1F9-52C8C7183939}" dt="2023-04-06T10:20:22.584" v="1894" actId="948"/>
          <ac:spMkLst>
            <pc:docMk/>
            <pc:sldMk cId="2963892431" sldId="1711"/>
            <ac:spMk id="3" creationId="{4DA67089-7E28-0D71-C461-F3E1226B9DCD}"/>
          </ac:spMkLst>
        </pc:spChg>
        <pc:spChg chg="mod">
          <ac:chgData name="Dorianne Cotter-Lockard" userId="5e2836be-6d2a-4e14-bd30-145ca4d6430b" providerId="ADAL" clId="{C2928F19-5665-49FA-A1F9-52C8C7183939}" dt="2023-04-06T10:06:17.334" v="1363" actId="6549"/>
          <ac:spMkLst>
            <pc:docMk/>
            <pc:sldMk cId="2963892431" sldId="1711"/>
            <ac:spMk id="4" creationId="{9BA9C628-5F4B-C1D2-F38D-0CE58EE7E59A}"/>
          </ac:spMkLst>
        </pc:spChg>
      </pc:sldChg>
      <pc:sldChg chg="modSp add mod">
        <pc:chgData name="Dorianne Cotter-Lockard" userId="5e2836be-6d2a-4e14-bd30-145ca4d6430b" providerId="ADAL" clId="{C2928F19-5665-49FA-A1F9-52C8C7183939}" dt="2023-04-06T10:21:38.709" v="1904" actId="20577"/>
        <pc:sldMkLst>
          <pc:docMk/>
          <pc:sldMk cId="3162697639" sldId="1712"/>
        </pc:sldMkLst>
        <pc:spChg chg="mod">
          <ac:chgData name="Dorianne Cotter-Lockard" userId="5e2836be-6d2a-4e14-bd30-145ca4d6430b" providerId="ADAL" clId="{C2928F19-5665-49FA-A1F9-52C8C7183939}" dt="2023-04-06T10:04:38.594" v="1355" actId="6549"/>
          <ac:spMkLst>
            <pc:docMk/>
            <pc:sldMk cId="3162697639" sldId="1712"/>
            <ac:spMk id="2" creationId="{38103447-A305-DA50-E6F3-4BFFC126C3A8}"/>
          </ac:spMkLst>
        </pc:spChg>
        <pc:spChg chg="mod">
          <ac:chgData name="Dorianne Cotter-Lockard" userId="5e2836be-6d2a-4e14-bd30-145ca4d6430b" providerId="ADAL" clId="{C2928F19-5665-49FA-A1F9-52C8C7183939}" dt="2023-04-06T10:21:38.709" v="1904" actId="20577"/>
          <ac:spMkLst>
            <pc:docMk/>
            <pc:sldMk cId="3162697639" sldId="1712"/>
            <ac:spMk id="3" creationId="{4DA67089-7E28-0D71-C461-F3E1226B9DCD}"/>
          </ac:spMkLst>
        </pc:spChg>
        <pc:spChg chg="mod">
          <ac:chgData name="Dorianne Cotter-Lockard" userId="5e2836be-6d2a-4e14-bd30-145ca4d6430b" providerId="ADAL" clId="{C2928F19-5665-49FA-A1F9-52C8C7183939}" dt="2023-04-06T10:06:59.799" v="1366" actId="20577"/>
          <ac:spMkLst>
            <pc:docMk/>
            <pc:sldMk cId="3162697639" sldId="1712"/>
            <ac:spMk id="4" creationId="{9BA9C628-5F4B-C1D2-F38D-0CE58EE7E59A}"/>
          </ac:spMkLst>
        </pc:spChg>
      </pc:sldChg>
      <pc:sldChg chg="addSp delSp modSp add mod">
        <pc:chgData name="Dorianne Cotter-Lockard" userId="5e2836be-6d2a-4e14-bd30-145ca4d6430b" providerId="ADAL" clId="{C2928F19-5665-49FA-A1F9-52C8C7183939}" dt="2023-04-06T10:25:57.659" v="2062" actId="20577"/>
        <pc:sldMkLst>
          <pc:docMk/>
          <pc:sldMk cId="3055506787" sldId="1713"/>
        </pc:sldMkLst>
        <pc:spChg chg="mod">
          <ac:chgData name="Dorianne Cotter-Lockard" userId="5e2836be-6d2a-4e14-bd30-145ca4d6430b" providerId="ADAL" clId="{C2928F19-5665-49FA-A1F9-52C8C7183939}" dt="2023-04-06T10:05:27.157" v="1357" actId="6549"/>
          <ac:spMkLst>
            <pc:docMk/>
            <pc:sldMk cId="3055506787" sldId="1713"/>
            <ac:spMk id="2" creationId="{38103447-A305-DA50-E6F3-4BFFC126C3A8}"/>
          </ac:spMkLst>
        </pc:spChg>
        <pc:spChg chg="del">
          <ac:chgData name="Dorianne Cotter-Lockard" userId="5e2836be-6d2a-4e14-bd30-145ca4d6430b" providerId="ADAL" clId="{C2928F19-5665-49FA-A1F9-52C8C7183939}" dt="2023-04-06T10:14:37.406" v="1626" actId="478"/>
          <ac:spMkLst>
            <pc:docMk/>
            <pc:sldMk cId="3055506787" sldId="1713"/>
            <ac:spMk id="3" creationId="{4DA67089-7E28-0D71-C461-F3E1226B9DCD}"/>
          </ac:spMkLst>
        </pc:spChg>
        <pc:spChg chg="mod">
          <ac:chgData name="Dorianne Cotter-Lockard" userId="5e2836be-6d2a-4e14-bd30-145ca4d6430b" providerId="ADAL" clId="{C2928F19-5665-49FA-A1F9-52C8C7183939}" dt="2023-04-06T10:07:36.046" v="1369" actId="403"/>
          <ac:spMkLst>
            <pc:docMk/>
            <pc:sldMk cId="3055506787" sldId="1713"/>
            <ac:spMk id="4" creationId="{9BA9C628-5F4B-C1D2-F38D-0CE58EE7E59A}"/>
          </ac:spMkLst>
        </pc:spChg>
        <pc:spChg chg="add mod">
          <ac:chgData name="Dorianne Cotter-Lockard" userId="5e2836be-6d2a-4e14-bd30-145ca4d6430b" providerId="ADAL" clId="{C2928F19-5665-49FA-A1F9-52C8C7183939}" dt="2023-04-06T10:25:57.659" v="2062" actId="20577"/>
          <ac:spMkLst>
            <pc:docMk/>
            <pc:sldMk cId="3055506787" sldId="1713"/>
            <ac:spMk id="5" creationId="{FC222A27-F5A5-07AC-6D74-56B80878DFA0}"/>
          </ac:spMkLst>
        </pc:spChg>
      </pc:sldChg>
      <pc:sldChg chg="addSp delSp modSp add mod">
        <pc:chgData name="Dorianne Cotter-Lockard" userId="5e2836be-6d2a-4e14-bd30-145ca4d6430b" providerId="ADAL" clId="{C2928F19-5665-49FA-A1F9-52C8C7183939}" dt="2023-04-06T10:29:34.257" v="2374" actId="114"/>
        <pc:sldMkLst>
          <pc:docMk/>
          <pc:sldMk cId="501288889" sldId="1714"/>
        </pc:sldMkLst>
        <pc:spChg chg="mod">
          <ac:chgData name="Dorianne Cotter-Lockard" userId="5e2836be-6d2a-4e14-bd30-145ca4d6430b" providerId="ADAL" clId="{C2928F19-5665-49FA-A1F9-52C8C7183939}" dt="2023-04-06T10:05:57.818" v="1359" actId="6549"/>
          <ac:spMkLst>
            <pc:docMk/>
            <pc:sldMk cId="501288889" sldId="1714"/>
            <ac:spMk id="2" creationId="{38103447-A305-DA50-E6F3-4BFFC126C3A8}"/>
          </ac:spMkLst>
        </pc:spChg>
        <pc:spChg chg="del">
          <ac:chgData name="Dorianne Cotter-Lockard" userId="5e2836be-6d2a-4e14-bd30-145ca4d6430b" providerId="ADAL" clId="{C2928F19-5665-49FA-A1F9-52C8C7183939}" dt="2023-04-06T10:14:55.615" v="1630" actId="478"/>
          <ac:spMkLst>
            <pc:docMk/>
            <pc:sldMk cId="501288889" sldId="1714"/>
            <ac:spMk id="3" creationId="{4DA67089-7E28-0D71-C461-F3E1226B9DCD}"/>
          </ac:spMkLst>
        </pc:spChg>
        <pc:spChg chg="mod">
          <ac:chgData name="Dorianne Cotter-Lockard" userId="5e2836be-6d2a-4e14-bd30-145ca4d6430b" providerId="ADAL" clId="{C2928F19-5665-49FA-A1F9-52C8C7183939}" dt="2023-04-06T10:08:14.558" v="1372" actId="403"/>
          <ac:spMkLst>
            <pc:docMk/>
            <pc:sldMk cId="501288889" sldId="1714"/>
            <ac:spMk id="4" creationId="{9BA9C628-5F4B-C1D2-F38D-0CE58EE7E59A}"/>
          </ac:spMkLst>
        </pc:spChg>
        <pc:spChg chg="add del mod">
          <ac:chgData name="Dorianne Cotter-Lockard" userId="5e2836be-6d2a-4e14-bd30-145ca4d6430b" providerId="ADAL" clId="{C2928F19-5665-49FA-A1F9-52C8C7183939}" dt="2023-04-06T10:20:57.683" v="1896" actId="478"/>
          <ac:spMkLst>
            <pc:docMk/>
            <pc:sldMk cId="501288889" sldId="1714"/>
            <ac:spMk id="5" creationId="{BC795918-B495-25A9-70EA-E6D92D1EE014}"/>
          </ac:spMkLst>
        </pc:spChg>
        <pc:spChg chg="add del mod">
          <ac:chgData name="Dorianne Cotter-Lockard" userId="5e2836be-6d2a-4e14-bd30-145ca4d6430b" providerId="ADAL" clId="{C2928F19-5665-49FA-A1F9-52C8C7183939}" dt="2023-04-06T10:21:00.604" v="1897" actId="478"/>
          <ac:spMkLst>
            <pc:docMk/>
            <pc:sldMk cId="501288889" sldId="1714"/>
            <ac:spMk id="7" creationId="{E8938A40-7F74-FF3E-1275-F5E3B1DDA70F}"/>
          </ac:spMkLst>
        </pc:spChg>
        <pc:spChg chg="add mod">
          <ac:chgData name="Dorianne Cotter-Lockard" userId="5e2836be-6d2a-4e14-bd30-145ca4d6430b" providerId="ADAL" clId="{C2928F19-5665-49FA-A1F9-52C8C7183939}" dt="2023-04-06T10:29:34.257" v="2374" actId="114"/>
          <ac:spMkLst>
            <pc:docMk/>
            <pc:sldMk cId="501288889" sldId="1714"/>
            <ac:spMk id="8" creationId="{38EFAD20-9EA9-93A4-F216-D492F335027E}"/>
          </ac:spMkLst>
        </pc:spChg>
      </pc:sldChg>
      <pc:sldChg chg="addSp delSp modSp add mod">
        <pc:chgData name="Dorianne Cotter-Lockard" userId="5e2836be-6d2a-4e14-bd30-145ca4d6430b" providerId="ADAL" clId="{C2928F19-5665-49FA-A1F9-52C8C7183939}" dt="2023-04-06T10:33:37.976" v="2656" actId="20577"/>
        <pc:sldMkLst>
          <pc:docMk/>
          <pc:sldMk cId="2747938372" sldId="1715"/>
        </pc:sldMkLst>
        <pc:spChg chg="del">
          <ac:chgData name="Dorianne Cotter-Lockard" userId="5e2836be-6d2a-4e14-bd30-145ca4d6430b" providerId="ADAL" clId="{C2928F19-5665-49FA-A1F9-52C8C7183939}" dt="2023-04-06T10:15:00.800" v="1632" actId="478"/>
          <ac:spMkLst>
            <pc:docMk/>
            <pc:sldMk cId="2747938372" sldId="1715"/>
            <ac:spMk id="3" creationId="{4DA67089-7E28-0D71-C461-F3E1226B9DCD}"/>
          </ac:spMkLst>
        </pc:spChg>
        <pc:spChg chg="mod">
          <ac:chgData name="Dorianne Cotter-Lockard" userId="5e2836be-6d2a-4e14-bd30-145ca4d6430b" providerId="ADAL" clId="{C2928F19-5665-49FA-A1F9-52C8C7183939}" dt="2023-04-06T10:08:38.537" v="1374"/>
          <ac:spMkLst>
            <pc:docMk/>
            <pc:sldMk cId="2747938372" sldId="1715"/>
            <ac:spMk id="4" creationId="{9BA9C628-5F4B-C1D2-F38D-0CE58EE7E59A}"/>
          </ac:spMkLst>
        </pc:spChg>
        <pc:spChg chg="add del mod">
          <ac:chgData name="Dorianne Cotter-Lockard" userId="5e2836be-6d2a-4e14-bd30-145ca4d6430b" providerId="ADAL" clId="{C2928F19-5665-49FA-A1F9-52C8C7183939}" dt="2023-04-06T10:21:06.078" v="1899" actId="478"/>
          <ac:spMkLst>
            <pc:docMk/>
            <pc:sldMk cId="2747938372" sldId="1715"/>
            <ac:spMk id="5" creationId="{9A0BA74C-2D10-D4BB-1B0D-E18F9212CEE7}"/>
          </ac:spMkLst>
        </pc:spChg>
        <pc:spChg chg="add del mod">
          <ac:chgData name="Dorianne Cotter-Lockard" userId="5e2836be-6d2a-4e14-bd30-145ca4d6430b" providerId="ADAL" clId="{C2928F19-5665-49FA-A1F9-52C8C7183939}" dt="2023-04-06T10:21:09.762" v="1900" actId="478"/>
          <ac:spMkLst>
            <pc:docMk/>
            <pc:sldMk cId="2747938372" sldId="1715"/>
            <ac:spMk id="7" creationId="{953DD0B7-C775-D359-F023-BB5BB4C3AEB8}"/>
          </ac:spMkLst>
        </pc:spChg>
        <pc:spChg chg="add mod">
          <ac:chgData name="Dorianne Cotter-Lockard" userId="5e2836be-6d2a-4e14-bd30-145ca4d6430b" providerId="ADAL" clId="{C2928F19-5665-49FA-A1F9-52C8C7183939}" dt="2023-04-06T10:33:37.976" v="2656" actId="20577"/>
          <ac:spMkLst>
            <pc:docMk/>
            <pc:sldMk cId="2747938372" sldId="1715"/>
            <ac:spMk id="8" creationId="{795A8D56-CCF4-D881-8571-00577D437086}"/>
          </ac:spMkLst>
        </pc:spChg>
      </pc:sldChg>
      <pc:sldChg chg="add del">
        <pc:chgData name="Dorianne Cotter-Lockard" userId="5e2836be-6d2a-4e14-bd30-145ca4d6430b" providerId="ADAL" clId="{C2928F19-5665-49FA-A1F9-52C8C7183939}" dt="2023-04-06T10:06:02.174" v="1360" actId="47"/>
        <pc:sldMkLst>
          <pc:docMk/>
          <pc:sldMk cId="4126815142" sldId="1715"/>
        </pc:sldMkLst>
      </pc:sldChg>
      <pc:sldChg chg="add del">
        <pc:chgData name="Dorianne Cotter-Lockard" userId="5e2836be-6d2a-4e14-bd30-145ca4d6430b" providerId="ADAL" clId="{C2928F19-5665-49FA-A1F9-52C8C7183939}" dt="2023-04-06T10:06:03.669" v="1361" actId="47"/>
        <pc:sldMkLst>
          <pc:docMk/>
          <pc:sldMk cId="1327031470" sldId="1716"/>
        </pc:sldMkLst>
      </pc:sldChg>
      <pc:sldChg chg="modSp add mod modNotesTx">
        <pc:chgData name="Dorianne Cotter-Lockard" userId="5e2836be-6d2a-4e14-bd30-145ca4d6430b" providerId="ADAL" clId="{C2928F19-5665-49FA-A1F9-52C8C7183939}" dt="2023-04-06T11:27:22.142" v="3041" actId="20577"/>
        <pc:sldMkLst>
          <pc:docMk/>
          <pc:sldMk cId="2813301410" sldId="1716"/>
        </pc:sldMkLst>
        <pc:spChg chg="mod">
          <ac:chgData name="Dorianne Cotter-Lockard" userId="5e2836be-6d2a-4e14-bd30-145ca4d6430b" providerId="ADAL" clId="{C2928F19-5665-49FA-A1F9-52C8C7183939}" dt="2023-04-06T10:42:58.315" v="2671" actId="20577"/>
          <ac:spMkLst>
            <pc:docMk/>
            <pc:sldMk cId="2813301410" sldId="1716"/>
            <ac:spMk id="2" creationId="{B8D2BC37-D427-0958-1340-D646BB796EE1}"/>
          </ac:spMkLst>
        </pc:spChg>
        <pc:spChg chg="mod">
          <ac:chgData name="Dorianne Cotter-Lockard" userId="5e2836be-6d2a-4e14-bd30-145ca4d6430b" providerId="ADAL" clId="{C2928F19-5665-49FA-A1F9-52C8C7183939}" dt="2023-04-06T10:46:08.707" v="2935" actId="179"/>
          <ac:spMkLst>
            <pc:docMk/>
            <pc:sldMk cId="2813301410" sldId="1716"/>
            <ac:spMk id="3" creationId="{C9B1F5B5-938B-37D1-A8E2-9EF93AB0B0DF}"/>
          </ac:spMkLst>
        </pc:spChg>
      </pc:sldChg>
    </pc:docChg>
  </pc:docChgLst>
  <pc:docChgLst>
    <pc:chgData name="dcotter-lockard" userId="S::dcotter-lockard_saybrook.edu#ext#@esostockstadt.onmicrosoft.com::096764a2-240c-4752-993f-29c839c2de06" providerId="AD" clId="Web-{8350058E-22FB-409F-9FF9-1BEEDD8A5A85}"/>
    <pc:docChg chg="modSld">
      <pc:chgData name="dcotter-lockard" userId="S::dcotter-lockard_saybrook.edu#ext#@esostockstadt.onmicrosoft.com::096764a2-240c-4752-993f-29c839c2de06" providerId="AD" clId="Web-{8350058E-22FB-409F-9FF9-1BEEDD8A5A85}" dt="2023-04-11T15:27:45.823" v="7" actId="20577"/>
      <pc:docMkLst>
        <pc:docMk/>
      </pc:docMkLst>
      <pc:sldChg chg="modSp">
        <pc:chgData name="dcotter-lockard" userId="S::dcotter-lockard_saybrook.edu#ext#@esostockstadt.onmicrosoft.com::096764a2-240c-4752-993f-29c839c2de06" providerId="AD" clId="Web-{8350058E-22FB-409F-9FF9-1BEEDD8A5A85}" dt="2023-04-11T15:27:45.823" v="7" actId="20577"/>
        <pc:sldMkLst>
          <pc:docMk/>
          <pc:sldMk cId="2362877025" sldId="1706"/>
        </pc:sldMkLst>
        <pc:spChg chg="mod">
          <ac:chgData name="dcotter-lockard" userId="S::dcotter-lockard_saybrook.edu#ext#@esostockstadt.onmicrosoft.com::096764a2-240c-4752-993f-29c839c2de06" providerId="AD" clId="Web-{8350058E-22FB-409F-9FF9-1BEEDD8A5A85}" dt="2023-04-11T15:27:45.823" v="7" actId="20577"/>
          <ac:spMkLst>
            <pc:docMk/>
            <pc:sldMk cId="2362877025" sldId="1706"/>
            <ac:spMk id="2" creationId="{1D98D974-05AC-389C-E8F6-9B36E960049D}"/>
          </ac:spMkLst>
        </pc:spChg>
      </pc:sldChg>
      <pc:sldChg chg="modSp">
        <pc:chgData name="dcotter-lockard" userId="S::dcotter-lockard_saybrook.edu#ext#@esostockstadt.onmicrosoft.com::096764a2-240c-4752-993f-29c839c2de06" providerId="AD" clId="Web-{8350058E-22FB-409F-9FF9-1BEEDD8A5A85}" dt="2023-04-11T15:27:32.667" v="5" actId="20577"/>
        <pc:sldMkLst>
          <pc:docMk/>
          <pc:sldMk cId="1658155242" sldId="1710"/>
        </pc:sldMkLst>
        <pc:spChg chg="mod">
          <ac:chgData name="dcotter-lockard" userId="S::dcotter-lockard_saybrook.edu#ext#@esostockstadt.onmicrosoft.com::096764a2-240c-4752-993f-29c839c2de06" providerId="AD" clId="Web-{8350058E-22FB-409F-9FF9-1BEEDD8A5A85}" dt="2023-04-11T15:27:32.667" v="5" actId="20577"/>
          <ac:spMkLst>
            <pc:docMk/>
            <pc:sldMk cId="1658155242" sldId="1710"/>
            <ac:spMk id="3" creationId="{03AA18AA-AA1F-9234-AFB9-90603A1AD344}"/>
          </ac:spMkLst>
        </pc:spChg>
      </pc:sldChg>
    </pc:docChg>
  </pc:docChgLst>
  <pc:docChgLst>
    <pc:chgData name="dcotter-lockard" userId="S::dcotter-lockard_saybrook.edu#ext#@esostockstadt.onmicrosoft.com::096764a2-240c-4752-993f-29c839c2de06" providerId="AD" clId="Web-{77D50EE1-48B2-4013-BA69-1D632CC8FF66}"/>
    <pc:docChg chg="modSld">
      <pc:chgData name="dcotter-lockard" userId="S::dcotter-lockard_saybrook.edu#ext#@esostockstadt.onmicrosoft.com::096764a2-240c-4752-993f-29c839c2de06" providerId="AD" clId="Web-{77D50EE1-48B2-4013-BA69-1D632CC8FF66}" dt="2023-03-31T09:17:04.009" v="6" actId="20577"/>
      <pc:docMkLst>
        <pc:docMk/>
      </pc:docMkLst>
      <pc:sldChg chg="modSp">
        <pc:chgData name="dcotter-lockard" userId="S::dcotter-lockard_saybrook.edu#ext#@esostockstadt.onmicrosoft.com::096764a2-240c-4752-993f-29c839c2de06" providerId="AD" clId="Web-{77D50EE1-48B2-4013-BA69-1D632CC8FF66}" dt="2023-03-31T09:17:04.009" v="6" actId="20577"/>
        <pc:sldMkLst>
          <pc:docMk/>
          <pc:sldMk cId="1048622991" sldId="257"/>
        </pc:sldMkLst>
        <pc:spChg chg="mod">
          <ac:chgData name="dcotter-lockard" userId="S::dcotter-lockard_saybrook.edu#ext#@esostockstadt.onmicrosoft.com::096764a2-240c-4752-993f-29c839c2de06" providerId="AD" clId="Web-{77D50EE1-48B2-4013-BA69-1D632CC8FF66}" dt="2023-03-31T09:17:04.009" v="6" actId="20577"/>
          <ac:spMkLst>
            <pc:docMk/>
            <pc:sldMk cId="1048622991" sldId="257"/>
            <ac:spMk id="3" creationId="{62B40F0B-E523-BFD0-2179-3CBFC31578ED}"/>
          </ac:spMkLst>
        </pc:spChg>
      </pc:sldChg>
    </pc:docChg>
  </pc:docChgLst>
  <pc:docChgLst>
    <pc:chgData name="Dorianne Cotter-Lockard" userId="5e2836be-6d2a-4e14-bd30-145ca4d6430b" providerId="ADAL" clId="{A5FB8E15-371C-430A-A098-9D10AF502569}"/>
    <pc:docChg chg="undo custSel addSld delSld modSld sldOrd">
      <pc:chgData name="Dorianne Cotter-Lockard" userId="5e2836be-6d2a-4e14-bd30-145ca4d6430b" providerId="ADAL" clId="{A5FB8E15-371C-430A-A098-9D10AF502569}" dt="2023-05-03T12:09:30.888" v="42"/>
      <pc:docMkLst>
        <pc:docMk/>
      </pc:docMkLst>
      <pc:sldChg chg="modSp mod">
        <pc:chgData name="Dorianne Cotter-Lockard" userId="5e2836be-6d2a-4e14-bd30-145ca4d6430b" providerId="ADAL" clId="{A5FB8E15-371C-430A-A098-9D10AF502569}" dt="2023-05-03T12:08:09.473" v="20"/>
        <pc:sldMkLst>
          <pc:docMk/>
          <pc:sldMk cId="1048622991" sldId="257"/>
        </pc:sldMkLst>
        <pc:spChg chg="mod">
          <ac:chgData name="Dorianne Cotter-Lockard" userId="5e2836be-6d2a-4e14-bd30-145ca4d6430b" providerId="ADAL" clId="{A5FB8E15-371C-430A-A098-9D10AF502569}" dt="2023-05-03T12:08:09.473" v="20"/>
          <ac:spMkLst>
            <pc:docMk/>
            <pc:sldMk cId="1048622991" sldId="257"/>
            <ac:spMk id="3" creationId="{62B40F0B-E523-BFD0-2179-3CBFC31578ED}"/>
          </ac:spMkLst>
        </pc:spChg>
      </pc:sldChg>
      <pc:sldChg chg="del">
        <pc:chgData name="Dorianne Cotter-Lockard" userId="5e2836be-6d2a-4e14-bd30-145ca4d6430b" providerId="ADAL" clId="{A5FB8E15-371C-430A-A098-9D10AF502569}" dt="2023-05-03T12:06:48.852" v="0" actId="47"/>
        <pc:sldMkLst>
          <pc:docMk/>
          <pc:sldMk cId="2225971229" sldId="266"/>
        </pc:sldMkLst>
      </pc:sldChg>
      <pc:sldChg chg="add ord">
        <pc:chgData name="Dorianne Cotter-Lockard" userId="5e2836be-6d2a-4e14-bd30-145ca4d6430b" providerId="ADAL" clId="{A5FB8E15-371C-430A-A098-9D10AF502569}" dt="2023-05-03T12:09:30.888" v="42"/>
        <pc:sldMkLst>
          <pc:docMk/>
          <pc:sldMk cId="2841651386" sldId="401"/>
        </pc:sldMkLst>
      </pc:sldChg>
      <pc:sldChg chg="modSp mod">
        <pc:chgData name="Dorianne Cotter-Lockard" userId="5e2836be-6d2a-4e14-bd30-145ca4d6430b" providerId="ADAL" clId="{A5FB8E15-371C-430A-A098-9D10AF502569}" dt="2023-05-03T12:07:48.112" v="17" actId="27636"/>
        <pc:sldMkLst>
          <pc:docMk/>
          <pc:sldMk cId="2362877025" sldId="1706"/>
        </pc:sldMkLst>
        <pc:spChg chg="mod">
          <ac:chgData name="Dorianne Cotter-Lockard" userId="5e2836be-6d2a-4e14-bd30-145ca4d6430b" providerId="ADAL" clId="{A5FB8E15-371C-430A-A098-9D10AF502569}" dt="2023-05-03T12:07:48.112" v="17" actId="27636"/>
          <ac:spMkLst>
            <pc:docMk/>
            <pc:sldMk cId="2362877025" sldId="1706"/>
            <ac:spMk id="2" creationId="{1D98D974-05AC-389C-E8F6-9B36E960049D}"/>
          </ac:spMkLst>
        </pc:spChg>
        <pc:spChg chg="mod">
          <ac:chgData name="Dorianne Cotter-Lockard" userId="5e2836be-6d2a-4e14-bd30-145ca4d6430b" providerId="ADAL" clId="{A5FB8E15-371C-430A-A098-9D10AF502569}" dt="2023-05-03T12:07:08.448" v="6" actId="1076"/>
          <ac:spMkLst>
            <pc:docMk/>
            <pc:sldMk cId="2362877025" sldId="1706"/>
            <ac:spMk id="4" creationId="{A9CB1A67-4939-C914-7194-BDFAE5337D64}"/>
          </ac:spMkLst>
        </pc:spChg>
      </pc:sldChg>
      <pc:sldChg chg="modSp mod">
        <pc:chgData name="Dorianne Cotter-Lockard" userId="5e2836be-6d2a-4e14-bd30-145ca4d6430b" providerId="ADAL" clId="{A5FB8E15-371C-430A-A098-9D10AF502569}" dt="2023-05-03T12:08:43.077" v="39" actId="20577"/>
        <pc:sldMkLst>
          <pc:docMk/>
          <pc:sldMk cId="1658155242" sldId="1710"/>
        </pc:sldMkLst>
        <pc:spChg chg="mod">
          <ac:chgData name="Dorianne Cotter-Lockard" userId="5e2836be-6d2a-4e14-bd30-145ca4d6430b" providerId="ADAL" clId="{A5FB8E15-371C-430A-A098-9D10AF502569}" dt="2023-05-03T12:08:43.077" v="39" actId="20577"/>
          <ac:spMkLst>
            <pc:docMk/>
            <pc:sldMk cId="1658155242" sldId="1710"/>
            <ac:spMk id="3" creationId="{03AA18AA-AA1F-9234-AFB9-90603A1AD344}"/>
          </ac:spMkLst>
        </pc:spChg>
      </pc:sldChg>
    </pc:docChg>
  </pc:docChgLst>
  <pc:docChgLst>
    <pc:chgData name="Cotter-Lockard, Dorianne" userId="e03ebc74-164f-466d-b1c2-88f6764d960e" providerId="ADAL" clId="{A5FB8E15-371C-430A-A098-9D10AF502569}"/>
    <pc:docChg chg="custSel delSld modSld">
      <pc:chgData name="Cotter-Lockard, Dorianne" userId="e03ebc74-164f-466d-b1c2-88f6764d960e" providerId="ADAL" clId="{A5FB8E15-371C-430A-A098-9D10AF502569}" dt="2023-05-08T10:16:54.672" v="29" actId="20577"/>
      <pc:docMkLst>
        <pc:docMk/>
      </pc:docMkLst>
      <pc:sldChg chg="modNotesTx">
        <pc:chgData name="Cotter-Lockard, Dorianne" userId="e03ebc74-164f-466d-b1c2-88f6764d960e" providerId="ADAL" clId="{A5FB8E15-371C-430A-A098-9D10AF502569}" dt="2023-05-08T10:16:54.672" v="29" actId="20577"/>
        <pc:sldMkLst>
          <pc:docMk/>
          <pc:sldMk cId="3198316070" sldId="271"/>
        </pc:sldMkLst>
      </pc:sldChg>
      <pc:sldChg chg="del">
        <pc:chgData name="Cotter-Lockard, Dorianne" userId="e03ebc74-164f-466d-b1c2-88f6764d960e" providerId="ADAL" clId="{A5FB8E15-371C-430A-A098-9D10AF502569}" dt="2023-05-05T11:12:57.671" v="0" actId="47"/>
        <pc:sldMkLst>
          <pc:docMk/>
          <pc:sldMk cId="1640024511" sldId="463"/>
        </pc:sldMkLst>
      </pc:sldChg>
      <pc:sldChg chg="addSp delSp modSp mod">
        <pc:chgData name="Cotter-Lockard, Dorianne" userId="e03ebc74-164f-466d-b1c2-88f6764d960e" providerId="ADAL" clId="{A5FB8E15-371C-430A-A098-9D10AF502569}" dt="2023-05-08T10:16:08.939" v="27" actId="20577"/>
        <pc:sldMkLst>
          <pc:docMk/>
          <pc:sldMk cId="1658155242" sldId="1710"/>
        </pc:sldMkLst>
        <pc:spChg chg="mod">
          <ac:chgData name="Cotter-Lockard, Dorianne" userId="e03ebc74-164f-466d-b1c2-88f6764d960e" providerId="ADAL" clId="{A5FB8E15-371C-430A-A098-9D10AF502569}" dt="2023-05-05T11:23:11.253" v="22" actId="1076"/>
          <ac:spMkLst>
            <pc:docMk/>
            <pc:sldMk cId="1658155242" sldId="1710"/>
            <ac:spMk id="2" creationId="{F0B3F1DF-9C09-21C1-1C97-E9FD8101182D}"/>
          </ac:spMkLst>
        </pc:spChg>
        <pc:spChg chg="mod">
          <ac:chgData name="Cotter-Lockard, Dorianne" userId="e03ebc74-164f-466d-b1c2-88f6764d960e" providerId="ADAL" clId="{A5FB8E15-371C-430A-A098-9D10AF502569}" dt="2023-05-08T10:16:08.939" v="27" actId="20577"/>
          <ac:spMkLst>
            <pc:docMk/>
            <pc:sldMk cId="1658155242" sldId="1710"/>
            <ac:spMk id="3" creationId="{03AA18AA-AA1F-9234-AFB9-90603A1AD344}"/>
          </ac:spMkLst>
        </pc:spChg>
        <pc:spChg chg="add del mod">
          <ac:chgData name="Cotter-Lockard, Dorianne" userId="e03ebc74-164f-466d-b1c2-88f6764d960e" providerId="ADAL" clId="{A5FB8E15-371C-430A-A098-9D10AF502569}" dt="2023-05-05T11:21:48.500" v="14"/>
          <ac:spMkLst>
            <pc:docMk/>
            <pc:sldMk cId="1658155242" sldId="1710"/>
            <ac:spMk id="4" creationId="{3F5EE89B-76A1-0030-9F47-E7114C4DF466}"/>
          </ac:spMkLst>
        </pc:spChg>
        <pc:spChg chg="add del mod">
          <ac:chgData name="Cotter-Lockard, Dorianne" userId="e03ebc74-164f-466d-b1c2-88f6764d960e" providerId="ADAL" clId="{A5FB8E15-371C-430A-A098-9D10AF502569}" dt="2023-05-05T11:22:52.924" v="18" actId="478"/>
          <ac:spMkLst>
            <pc:docMk/>
            <pc:sldMk cId="1658155242" sldId="1710"/>
            <ac:spMk id="6" creationId="{6D36BA8D-47F3-71F6-EB33-B131432868AB}"/>
          </ac:spMkLst>
        </pc:spChg>
        <pc:spChg chg="mod">
          <ac:chgData name="Cotter-Lockard, Dorianne" userId="e03ebc74-164f-466d-b1c2-88f6764d960e" providerId="ADAL" clId="{A5FB8E15-371C-430A-A098-9D10AF502569}" dt="2023-05-05T11:23:01.027" v="20" actId="1076"/>
          <ac:spMkLst>
            <pc:docMk/>
            <pc:sldMk cId="1658155242" sldId="1710"/>
            <ac:spMk id="9" creationId="{C8EB3730-9E3D-5D25-CB29-3E7F1D16B5F5}"/>
          </ac:spMkLst>
        </pc:spChg>
        <pc:spChg chg="mod">
          <ac:chgData name="Cotter-Lockard, Dorianne" userId="e03ebc74-164f-466d-b1c2-88f6764d960e" providerId="ADAL" clId="{A5FB8E15-371C-430A-A098-9D10AF502569}" dt="2023-05-05T11:23:01.027" v="20" actId="1076"/>
          <ac:spMkLst>
            <pc:docMk/>
            <pc:sldMk cId="1658155242" sldId="1710"/>
            <ac:spMk id="10" creationId="{7528F3EB-620A-D573-C154-C149038502DA}"/>
          </ac:spMkLst>
        </pc:spChg>
        <pc:spChg chg="mod">
          <ac:chgData name="Cotter-Lockard, Dorianne" userId="e03ebc74-164f-466d-b1c2-88f6764d960e" providerId="ADAL" clId="{A5FB8E15-371C-430A-A098-9D10AF502569}" dt="2023-05-05T11:23:01.027" v="20" actId="1076"/>
          <ac:spMkLst>
            <pc:docMk/>
            <pc:sldMk cId="1658155242" sldId="1710"/>
            <ac:spMk id="11" creationId="{09ACD086-F512-981C-AAC2-A0A08687366D}"/>
          </ac:spMkLst>
        </pc:spChg>
        <pc:spChg chg="mod">
          <ac:chgData name="Cotter-Lockard, Dorianne" userId="e03ebc74-164f-466d-b1c2-88f6764d960e" providerId="ADAL" clId="{A5FB8E15-371C-430A-A098-9D10AF502569}" dt="2023-05-05T11:23:01.027" v="20" actId="1076"/>
          <ac:spMkLst>
            <pc:docMk/>
            <pc:sldMk cId="1658155242" sldId="1710"/>
            <ac:spMk id="12" creationId="{B41316C8-0280-F267-46D4-F8A9370C4431}"/>
          </ac:spMkLst>
        </pc:spChg>
        <pc:spChg chg="mod">
          <ac:chgData name="Cotter-Lockard, Dorianne" userId="e03ebc74-164f-466d-b1c2-88f6764d960e" providerId="ADAL" clId="{A5FB8E15-371C-430A-A098-9D10AF502569}" dt="2023-05-05T11:23:01.027" v="20" actId="1076"/>
          <ac:spMkLst>
            <pc:docMk/>
            <pc:sldMk cId="1658155242" sldId="1710"/>
            <ac:spMk id="13" creationId="{D2A9AC0A-42D1-C67B-755F-AC109C1CBB37}"/>
          </ac:spMkLst>
        </pc:spChg>
        <pc:spChg chg="mod">
          <ac:chgData name="Cotter-Lockard, Dorianne" userId="e03ebc74-164f-466d-b1c2-88f6764d960e" providerId="ADAL" clId="{A5FB8E15-371C-430A-A098-9D10AF502569}" dt="2023-05-05T11:23:01.027" v="20" actId="1076"/>
          <ac:spMkLst>
            <pc:docMk/>
            <pc:sldMk cId="1658155242" sldId="1710"/>
            <ac:spMk id="14" creationId="{5701D08E-33BD-08F0-074E-DF4381BE76BA}"/>
          </ac:spMkLst>
        </pc:spChg>
        <pc:spChg chg="mod">
          <ac:chgData name="Cotter-Lockard, Dorianne" userId="e03ebc74-164f-466d-b1c2-88f6764d960e" providerId="ADAL" clId="{A5FB8E15-371C-430A-A098-9D10AF502569}" dt="2023-05-05T11:23:01.027" v="20" actId="1076"/>
          <ac:spMkLst>
            <pc:docMk/>
            <pc:sldMk cId="1658155242" sldId="1710"/>
            <ac:spMk id="15" creationId="{7712910A-FB3E-58FF-1CDB-72B8141374F4}"/>
          </ac:spMkLst>
        </pc:spChg>
        <pc:spChg chg="mod">
          <ac:chgData name="Cotter-Lockard, Dorianne" userId="e03ebc74-164f-466d-b1c2-88f6764d960e" providerId="ADAL" clId="{A5FB8E15-371C-430A-A098-9D10AF502569}" dt="2023-05-05T11:23:01.027" v="20" actId="1076"/>
          <ac:spMkLst>
            <pc:docMk/>
            <pc:sldMk cId="1658155242" sldId="1710"/>
            <ac:spMk id="16" creationId="{8FC23362-AEEB-50DF-251F-E07739565F48}"/>
          </ac:spMkLst>
        </pc:spChg>
        <pc:spChg chg="mod">
          <ac:chgData name="Cotter-Lockard, Dorianne" userId="e03ebc74-164f-466d-b1c2-88f6764d960e" providerId="ADAL" clId="{A5FB8E15-371C-430A-A098-9D10AF502569}" dt="2023-05-05T11:23:01.027" v="20" actId="1076"/>
          <ac:spMkLst>
            <pc:docMk/>
            <pc:sldMk cId="1658155242" sldId="1710"/>
            <ac:spMk id="17" creationId="{DB866EE2-473A-0EFE-6416-065CC5A42198}"/>
          </ac:spMkLst>
        </pc:spChg>
        <pc:spChg chg="mod">
          <ac:chgData name="Cotter-Lockard, Dorianne" userId="e03ebc74-164f-466d-b1c2-88f6764d960e" providerId="ADAL" clId="{A5FB8E15-371C-430A-A098-9D10AF502569}" dt="2023-05-05T11:23:01.027" v="20" actId="1076"/>
          <ac:spMkLst>
            <pc:docMk/>
            <pc:sldMk cId="1658155242" sldId="1710"/>
            <ac:spMk id="18" creationId="{0A03ABDD-D1C8-3D9F-CB39-6C8204ADB6D0}"/>
          </ac:spMkLst>
        </pc:spChg>
        <pc:spChg chg="mod">
          <ac:chgData name="Cotter-Lockard, Dorianne" userId="e03ebc74-164f-466d-b1c2-88f6764d960e" providerId="ADAL" clId="{A5FB8E15-371C-430A-A098-9D10AF502569}" dt="2023-05-05T11:23:01.027" v="20" actId="1076"/>
          <ac:spMkLst>
            <pc:docMk/>
            <pc:sldMk cId="1658155242" sldId="1710"/>
            <ac:spMk id="19" creationId="{C5628484-768B-10D7-D564-C148C0E8C80C}"/>
          </ac:spMkLst>
        </pc:spChg>
        <pc:spChg chg="mod">
          <ac:chgData name="Cotter-Lockard, Dorianne" userId="e03ebc74-164f-466d-b1c2-88f6764d960e" providerId="ADAL" clId="{A5FB8E15-371C-430A-A098-9D10AF502569}" dt="2023-05-05T11:23:01.027" v="20" actId="1076"/>
          <ac:spMkLst>
            <pc:docMk/>
            <pc:sldMk cId="1658155242" sldId="1710"/>
            <ac:spMk id="21" creationId="{B2DD6B31-0A32-8624-98DA-C95CDE2ECF45}"/>
          </ac:spMkLst>
        </pc:spChg>
        <pc:spChg chg="mod">
          <ac:chgData name="Cotter-Lockard, Dorianne" userId="e03ebc74-164f-466d-b1c2-88f6764d960e" providerId="ADAL" clId="{A5FB8E15-371C-430A-A098-9D10AF502569}" dt="2023-05-05T11:23:01.027" v="20" actId="1076"/>
          <ac:spMkLst>
            <pc:docMk/>
            <pc:sldMk cId="1658155242" sldId="1710"/>
            <ac:spMk id="22" creationId="{F270E08B-430F-6F94-1B41-DF3D9BD3E737}"/>
          </ac:spMkLst>
        </pc:spChg>
        <pc:spChg chg="mod">
          <ac:chgData name="Cotter-Lockard, Dorianne" userId="e03ebc74-164f-466d-b1c2-88f6764d960e" providerId="ADAL" clId="{A5FB8E15-371C-430A-A098-9D10AF502569}" dt="2023-05-05T11:23:01.027" v="20" actId="1076"/>
          <ac:spMkLst>
            <pc:docMk/>
            <pc:sldMk cId="1658155242" sldId="1710"/>
            <ac:spMk id="23" creationId="{1485916F-DACB-AB75-5E6B-82A22F30481B}"/>
          </ac:spMkLst>
        </pc:spChg>
        <pc:spChg chg="mod">
          <ac:chgData name="Cotter-Lockard, Dorianne" userId="e03ebc74-164f-466d-b1c2-88f6764d960e" providerId="ADAL" clId="{A5FB8E15-371C-430A-A098-9D10AF502569}" dt="2023-05-05T11:23:01.027" v="20" actId="1076"/>
          <ac:spMkLst>
            <pc:docMk/>
            <pc:sldMk cId="1658155242" sldId="1710"/>
            <ac:spMk id="24" creationId="{324329E4-F372-3C60-37A2-7CE581F6B1A8}"/>
          </ac:spMkLst>
        </pc:spChg>
        <pc:spChg chg="mod">
          <ac:chgData name="Cotter-Lockard, Dorianne" userId="e03ebc74-164f-466d-b1c2-88f6764d960e" providerId="ADAL" clId="{A5FB8E15-371C-430A-A098-9D10AF502569}" dt="2023-05-05T11:23:01.027" v="20" actId="1076"/>
          <ac:spMkLst>
            <pc:docMk/>
            <pc:sldMk cId="1658155242" sldId="1710"/>
            <ac:spMk id="25" creationId="{03AA3535-B73B-B9E5-E7E6-6E9F3D68E370}"/>
          </ac:spMkLst>
        </pc:spChg>
        <pc:spChg chg="mod">
          <ac:chgData name="Cotter-Lockard, Dorianne" userId="e03ebc74-164f-466d-b1c2-88f6764d960e" providerId="ADAL" clId="{A5FB8E15-371C-430A-A098-9D10AF502569}" dt="2023-05-05T11:23:01.027" v="20" actId="1076"/>
          <ac:spMkLst>
            <pc:docMk/>
            <pc:sldMk cId="1658155242" sldId="1710"/>
            <ac:spMk id="26" creationId="{7DCD8487-2A79-75BD-BE03-379F12638D4C}"/>
          </ac:spMkLst>
        </pc:spChg>
        <pc:spChg chg="mod">
          <ac:chgData name="Cotter-Lockard, Dorianne" userId="e03ebc74-164f-466d-b1c2-88f6764d960e" providerId="ADAL" clId="{A5FB8E15-371C-430A-A098-9D10AF502569}" dt="2023-05-05T11:23:01.027" v="20" actId="1076"/>
          <ac:spMkLst>
            <pc:docMk/>
            <pc:sldMk cId="1658155242" sldId="1710"/>
            <ac:spMk id="27" creationId="{5C18ED50-E595-A974-F3FE-BE3CB0C50CA7}"/>
          </ac:spMkLst>
        </pc:spChg>
        <pc:spChg chg="mod">
          <ac:chgData name="Cotter-Lockard, Dorianne" userId="e03ebc74-164f-466d-b1c2-88f6764d960e" providerId="ADAL" clId="{A5FB8E15-371C-430A-A098-9D10AF502569}" dt="2023-05-05T11:23:01.027" v="20" actId="1076"/>
          <ac:spMkLst>
            <pc:docMk/>
            <pc:sldMk cId="1658155242" sldId="1710"/>
            <ac:spMk id="28" creationId="{6A78CC63-E4D9-E51D-318B-8717B85DE140}"/>
          </ac:spMkLst>
        </pc:spChg>
        <pc:spChg chg="mod">
          <ac:chgData name="Cotter-Lockard, Dorianne" userId="e03ebc74-164f-466d-b1c2-88f6764d960e" providerId="ADAL" clId="{A5FB8E15-371C-430A-A098-9D10AF502569}" dt="2023-05-05T11:23:01.027" v="20" actId="1076"/>
          <ac:spMkLst>
            <pc:docMk/>
            <pc:sldMk cId="1658155242" sldId="1710"/>
            <ac:spMk id="29" creationId="{46D602AB-1EC6-0834-7582-D50FCB52E0D6}"/>
          </ac:spMkLst>
        </pc:spChg>
        <pc:spChg chg="mod">
          <ac:chgData name="Cotter-Lockard, Dorianne" userId="e03ebc74-164f-466d-b1c2-88f6764d960e" providerId="ADAL" clId="{A5FB8E15-371C-430A-A098-9D10AF502569}" dt="2023-05-05T11:23:01.027" v="20" actId="1076"/>
          <ac:spMkLst>
            <pc:docMk/>
            <pc:sldMk cId="1658155242" sldId="1710"/>
            <ac:spMk id="30" creationId="{36B37A68-D047-5AF8-B3F4-897AD16E0572}"/>
          </ac:spMkLst>
        </pc:spChg>
        <pc:spChg chg="mod">
          <ac:chgData name="Cotter-Lockard, Dorianne" userId="e03ebc74-164f-466d-b1c2-88f6764d960e" providerId="ADAL" clId="{A5FB8E15-371C-430A-A098-9D10AF502569}" dt="2023-05-05T11:23:01.027" v="20" actId="1076"/>
          <ac:spMkLst>
            <pc:docMk/>
            <pc:sldMk cId="1658155242" sldId="1710"/>
            <ac:spMk id="31" creationId="{E3E0B319-ECEE-D638-C718-9D7642E173F9}"/>
          </ac:spMkLst>
        </pc:spChg>
        <pc:spChg chg="mod">
          <ac:chgData name="Cotter-Lockard, Dorianne" userId="e03ebc74-164f-466d-b1c2-88f6764d960e" providerId="ADAL" clId="{A5FB8E15-371C-430A-A098-9D10AF502569}" dt="2023-05-05T11:23:01.027" v="20" actId="1076"/>
          <ac:spMkLst>
            <pc:docMk/>
            <pc:sldMk cId="1658155242" sldId="1710"/>
            <ac:spMk id="32" creationId="{48A49137-B357-4734-8683-9524C3751DD0}"/>
          </ac:spMkLst>
        </pc:spChg>
        <pc:spChg chg="mod">
          <ac:chgData name="Cotter-Lockard, Dorianne" userId="e03ebc74-164f-466d-b1c2-88f6764d960e" providerId="ADAL" clId="{A5FB8E15-371C-430A-A098-9D10AF502569}" dt="2023-05-05T11:23:01.027" v="20" actId="1076"/>
          <ac:spMkLst>
            <pc:docMk/>
            <pc:sldMk cId="1658155242" sldId="1710"/>
            <ac:spMk id="33" creationId="{84ED7C8F-3119-1303-F342-2D13668192DC}"/>
          </ac:spMkLst>
        </pc:spChg>
        <pc:spChg chg="mod">
          <ac:chgData name="Cotter-Lockard, Dorianne" userId="e03ebc74-164f-466d-b1c2-88f6764d960e" providerId="ADAL" clId="{A5FB8E15-371C-430A-A098-9D10AF502569}" dt="2023-05-05T11:23:01.027" v="20" actId="1076"/>
          <ac:spMkLst>
            <pc:docMk/>
            <pc:sldMk cId="1658155242" sldId="1710"/>
            <ac:spMk id="34" creationId="{94C9EA3C-9A08-DEE5-F6B3-AD0B7B8ABA78}"/>
          </ac:spMkLst>
        </pc:spChg>
        <pc:spChg chg="mod">
          <ac:chgData name="Cotter-Lockard, Dorianne" userId="e03ebc74-164f-466d-b1c2-88f6764d960e" providerId="ADAL" clId="{A5FB8E15-371C-430A-A098-9D10AF502569}" dt="2023-05-05T11:23:01.027" v="20" actId="1076"/>
          <ac:spMkLst>
            <pc:docMk/>
            <pc:sldMk cId="1658155242" sldId="1710"/>
            <ac:spMk id="35" creationId="{243AB4B5-5591-0EEF-9FBA-C4B7045D23D0}"/>
          </ac:spMkLst>
        </pc:spChg>
        <pc:spChg chg="mod">
          <ac:chgData name="Cotter-Lockard, Dorianne" userId="e03ebc74-164f-466d-b1c2-88f6764d960e" providerId="ADAL" clId="{A5FB8E15-371C-430A-A098-9D10AF502569}" dt="2023-05-05T11:23:01.027" v="20" actId="1076"/>
          <ac:spMkLst>
            <pc:docMk/>
            <pc:sldMk cId="1658155242" sldId="1710"/>
            <ac:spMk id="36" creationId="{E0138A05-3C2F-1D47-A55A-2F1F576D6EBD}"/>
          </ac:spMkLst>
        </pc:spChg>
        <pc:spChg chg="mod">
          <ac:chgData name="Cotter-Lockard, Dorianne" userId="e03ebc74-164f-466d-b1c2-88f6764d960e" providerId="ADAL" clId="{A5FB8E15-371C-430A-A098-9D10AF502569}" dt="2023-05-05T11:23:01.027" v="20" actId="1076"/>
          <ac:spMkLst>
            <pc:docMk/>
            <pc:sldMk cId="1658155242" sldId="1710"/>
            <ac:spMk id="37" creationId="{430B1D80-735B-61EF-9EA2-8C1586A9FE88}"/>
          </ac:spMkLst>
        </pc:spChg>
        <pc:grpChg chg="add del mod">
          <ac:chgData name="Cotter-Lockard, Dorianne" userId="e03ebc74-164f-466d-b1c2-88f6764d960e" providerId="ADAL" clId="{A5FB8E15-371C-430A-A098-9D10AF502569}" dt="2023-05-05T11:23:01.977" v="21" actId="478"/>
          <ac:grpSpMkLst>
            <pc:docMk/>
            <pc:sldMk cId="1658155242" sldId="1710"/>
            <ac:grpSpMk id="7" creationId="{A4DE6965-A49B-469C-C459-A50B75B64CB2}"/>
          </ac:grpSpMkLst>
        </pc:grpChg>
        <pc:grpChg chg="mod">
          <ac:chgData name="Cotter-Lockard, Dorianne" userId="e03ebc74-164f-466d-b1c2-88f6764d960e" providerId="ADAL" clId="{A5FB8E15-371C-430A-A098-9D10AF502569}" dt="2023-05-05T11:23:01.027" v="20" actId="1076"/>
          <ac:grpSpMkLst>
            <pc:docMk/>
            <pc:sldMk cId="1658155242" sldId="1710"/>
            <ac:grpSpMk id="8" creationId="{5CEBF506-E0BA-1FC1-083E-FA2E4CA0DB88}"/>
          </ac:grpSpMkLst>
        </pc:grpChg>
        <pc:picChg chg="add del mod">
          <ac:chgData name="Cotter-Lockard, Dorianne" userId="e03ebc74-164f-466d-b1c2-88f6764d960e" providerId="ADAL" clId="{A5FB8E15-371C-430A-A098-9D10AF502569}" dt="2023-05-05T11:21:59.588" v="16" actId="478"/>
          <ac:picMkLst>
            <pc:docMk/>
            <pc:sldMk cId="1658155242" sldId="1710"/>
            <ac:picMk id="5" creationId="{B95F6A6A-A273-D0D1-6DFF-A45F27752E7E}"/>
          </ac:picMkLst>
        </pc:picChg>
        <pc:picChg chg="mod">
          <ac:chgData name="Cotter-Lockard, Dorianne" userId="e03ebc74-164f-466d-b1c2-88f6764d960e" providerId="ADAL" clId="{A5FB8E15-371C-430A-A098-9D10AF502569}" dt="2023-05-05T11:23:01.027" v="20" actId="1076"/>
          <ac:picMkLst>
            <pc:docMk/>
            <pc:sldMk cId="1658155242" sldId="1710"/>
            <ac:picMk id="20" creationId="{0206674C-A75B-0642-96E2-BA4A36481D60}"/>
          </ac:picMkLst>
        </pc:picChg>
        <pc:picChg chg="del">
          <ac:chgData name="Cotter-Lockard, Dorianne" userId="e03ebc74-164f-466d-b1c2-88f6764d960e" providerId="ADAL" clId="{A5FB8E15-371C-430A-A098-9D10AF502569}" dt="2023-05-05T11:21:00.032" v="13" actId="478"/>
          <ac:picMkLst>
            <pc:docMk/>
            <pc:sldMk cId="1658155242" sldId="1710"/>
            <ac:picMk id="1026" creationId="{3BEF6AC0-4F6A-9430-A644-CAF94C2A2E21}"/>
          </ac:picMkLst>
        </pc:picChg>
      </pc:sldChg>
    </pc:docChg>
  </pc:docChgLst>
  <pc:docChgLst>
    <pc:chgData name="Cotter-Lockard, Dorianne" userId="S::cotter-lockd@munich-business-school.de::e03ebc74-164f-466d-b1c2-88f6764d960e" providerId="AD" clId="Web-{31E5B101-C102-4133-80A6-00F1ADA333B3}"/>
    <pc:docChg chg="addSld sldOrd">
      <pc:chgData name="Cotter-Lockard, Dorianne" userId="S::cotter-lockd@munich-business-school.de::e03ebc74-164f-466d-b1c2-88f6764d960e" providerId="AD" clId="Web-{31E5B101-C102-4133-80A6-00F1ADA333B3}" dt="2023-05-05T09:19:27.412" v="1"/>
      <pc:docMkLst>
        <pc:docMk/>
      </pc:docMkLst>
      <pc:sldChg chg="ord">
        <pc:chgData name="Cotter-Lockard, Dorianne" userId="S::cotter-lockd@munich-business-school.de::e03ebc74-164f-466d-b1c2-88f6764d960e" providerId="AD" clId="Web-{31E5B101-C102-4133-80A6-00F1ADA333B3}" dt="2023-05-05T09:19:23.630" v="0"/>
        <pc:sldMkLst>
          <pc:docMk/>
          <pc:sldMk cId="2841651386" sldId="401"/>
        </pc:sldMkLst>
      </pc:sldChg>
      <pc:sldChg chg="add">
        <pc:chgData name="Cotter-Lockard, Dorianne" userId="S::cotter-lockd@munich-business-school.de::e03ebc74-164f-466d-b1c2-88f6764d960e" providerId="AD" clId="Web-{31E5B101-C102-4133-80A6-00F1ADA333B3}" dt="2023-05-05T09:19:27.412" v="1"/>
        <pc:sldMkLst>
          <pc:docMk/>
          <pc:sldMk cId="3805826615" sldId="17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DE227-6967-473C-869D-0BB69DA9C8E1}" type="doc">
      <dgm:prSet loTypeId="urn:microsoft.com/office/officeart/2016/7/layout/VerticalDownArrowProcess" loCatId="process" qsTypeId="urn:microsoft.com/office/officeart/2005/8/quickstyle/simple2" qsCatId="simple" csTypeId="urn:microsoft.com/office/officeart/2005/8/colors/colorful5" csCatId="colorful"/>
      <dgm:spPr/>
      <dgm:t>
        <a:bodyPr/>
        <a:lstStyle/>
        <a:p>
          <a:endParaRPr lang="en-US"/>
        </a:p>
      </dgm:t>
    </dgm:pt>
    <dgm:pt modelId="{AA3FB0BC-CF51-4235-AD59-5780A06A42B8}">
      <dgm:prSet/>
      <dgm:spPr/>
      <dgm:t>
        <a:bodyPr/>
        <a:lstStyle/>
        <a:p>
          <a:r>
            <a:rPr lang="en-US" b="1"/>
            <a:t>Keep</a:t>
          </a:r>
        </a:p>
      </dgm:t>
    </dgm:pt>
    <dgm:pt modelId="{6819FE04-6CFD-45AB-A1E7-76E982A43E68}" type="parTrans" cxnId="{857AE240-495A-44BF-8D3A-7D6115758BFF}">
      <dgm:prSet/>
      <dgm:spPr/>
      <dgm:t>
        <a:bodyPr/>
        <a:lstStyle/>
        <a:p>
          <a:endParaRPr lang="en-US" b="1"/>
        </a:p>
      </dgm:t>
    </dgm:pt>
    <dgm:pt modelId="{8DC14491-E7B2-4567-8F95-571ED28330FE}" type="sibTrans" cxnId="{857AE240-495A-44BF-8D3A-7D6115758BFF}">
      <dgm:prSet/>
      <dgm:spPr/>
      <dgm:t>
        <a:bodyPr/>
        <a:lstStyle/>
        <a:p>
          <a:endParaRPr lang="en-US" b="1"/>
        </a:p>
      </dgm:t>
    </dgm:pt>
    <dgm:pt modelId="{C178D973-2466-4130-8297-C2C6D8EC4847}">
      <dgm:prSet custT="1"/>
      <dgm:spPr/>
      <dgm:t>
        <a:bodyPr/>
        <a:lstStyle/>
        <a:p>
          <a:r>
            <a:rPr lang="en-US" sz="1800" b="0" dirty="0"/>
            <a:t>Keep other’s sharing confidential</a:t>
          </a:r>
        </a:p>
      </dgm:t>
    </dgm:pt>
    <dgm:pt modelId="{ADDCE52B-F3F1-4EE9-8469-3F50068690FA}" type="parTrans" cxnId="{5CC39742-358D-46D1-BF62-9AB1E812BB9D}">
      <dgm:prSet/>
      <dgm:spPr/>
      <dgm:t>
        <a:bodyPr/>
        <a:lstStyle/>
        <a:p>
          <a:endParaRPr lang="en-US" b="1"/>
        </a:p>
      </dgm:t>
    </dgm:pt>
    <dgm:pt modelId="{0A6FB771-07CC-468E-A32E-E75A4B6EB41F}" type="sibTrans" cxnId="{5CC39742-358D-46D1-BF62-9AB1E812BB9D}">
      <dgm:prSet/>
      <dgm:spPr/>
      <dgm:t>
        <a:bodyPr/>
        <a:lstStyle/>
        <a:p>
          <a:endParaRPr lang="en-US" b="1"/>
        </a:p>
      </dgm:t>
    </dgm:pt>
    <dgm:pt modelId="{224AA573-915D-4D5C-8551-9427FB9365DF}">
      <dgm:prSet/>
      <dgm:spPr/>
      <dgm:t>
        <a:bodyPr/>
        <a:lstStyle/>
        <a:p>
          <a:r>
            <a:rPr lang="en-US" b="1"/>
            <a:t>Respect</a:t>
          </a:r>
        </a:p>
      </dgm:t>
    </dgm:pt>
    <dgm:pt modelId="{BC524968-8BF7-4259-A8E9-E117EB146628}" type="parTrans" cxnId="{59FCD25E-D077-4F9B-92BC-12E59B9E5E6D}">
      <dgm:prSet/>
      <dgm:spPr/>
      <dgm:t>
        <a:bodyPr/>
        <a:lstStyle/>
        <a:p>
          <a:endParaRPr lang="en-US" b="1"/>
        </a:p>
      </dgm:t>
    </dgm:pt>
    <dgm:pt modelId="{2D797CC1-3E61-4F02-9DFB-9F1BDE16D903}" type="sibTrans" cxnId="{59FCD25E-D077-4F9B-92BC-12E59B9E5E6D}">
      <dgm:prSet/>
      <dgm:spPr/>
      <dgm:t>
        <a:bodyPr/>
        <a:lstStyle/>
        <a:p>
          <a:endParaRPr lang="en-US" b="1"/>
        </a:p>
      </dgm:t>
    </dgm:pt>
    <dgm:pt modelId="{26C7142F-D0D9-4F7E-BB5E-CB6BB89016E6}">
      <dgm:prSet custT="1"/>
      <dgm:spPr/>
      <dgm:t>
        <a:bodyPr/>
        <a:lstStyle/>
        <a:p>
          <a:r>
            <a:rPr lang="en-US" sz="1800" b="0" dirty="0"/>
            <a:t>Respect different perspectives </a:t>
          </a:r>
        </a:p>
      </dgm:t>
    </dgm:pt>
    <dgm:pt modelId="{A2E74B2E-CD32-4A81-A862-9160607CABF3}" type="parTrans" cxnId="{23657E8B-84DB-42C3-968A-1A1EB40F2D28}">
      <dgm:prSet/>
      <dgm:spPr/>
      <dgm:t>
        <a:bodyPr/>
        <a:lstStyle/>
        <a:p>
          <a:endParaRPr lang="en-US" b="1"/>
        </a:p>
      </dgm:t>
    </dgm:pt>
    <dgm:pt modelId="{C569CA59-FE84-445B-95A2-7A6EAD49FCD2}" type="sibTrans" cxnId="{23657E8B-84DB-42C3-968A-1A1EB40F2D28}">
      <dgm:prSet/>
      <dgm:spPr/>
      <dgm:t>
        <a:bodyPr/>
        <a:lstStyle/>
        <a:p>
          <a:endParaRPr lang="en-US" b="1"/>
        </a:p>
      </dgm:t>
    </dgm:pt>
    <dgm:pt modelId="{1C7A6276-26F8-4EA5-B12E-CBC7754CD149}">
      <dgm:prSet/>
      <dgm:spPr/>
      <dgm:t>
        <a:bodyPr/>
        <a:lstStyle/>
        <a:p>
          <a:r>
            <a:rPr lang="en-US" b="1"/>
            <a:t>Offer</a:t>
          </a:r>
        </a:p>
      </dgm:t>
    </dgm:pt>
    <dgm:pt modelId="{6D99EFCA-3093-434F-A63D-E0A2D176913E}" type="parTrans" cxnId="{ACD87D30-AAB6-4E37-8D01-FDFCF129D52E}">
      <dgm:prSet/>
      <dgm:spPr/>
      <dgm:t>
        <a:bodyPr/>
        <a:lstStyle/>
        <a:p>
          <a:endParaRPr lang="en-US" b="1"/>
        </a:p>
      </dgm:t>
    </dgm:pt>
    <dgm:pt modelId="{93E2BD49-C4D1-430B-9A00-84C10AD90059}" type="sibTrans" cxnId="{ACD87D30-AAB6-4E37-8D01-FDFCF129D52E}">
      <dgm:prSet/>
      <dgm:spPr/>
      <dgm:t>
        <a:bodyPr/>
        <a:lstStyle/>
        <a:p>
          <a:endParaRPr lang="en-US" b="1"/>
        </a:p>
      </dgm:t>
    </dgm:pt>
    <dgm:pt modelId="{41A25388-306E-43A6-A214-7BE9183758A0}">
      <dgm:prSet custT="1"/>
      <dgm:spPr/>
      <dgm:t>
        <a:bodyPr/>
        <a:lstStyle/>
        <a:p>
          <a:r>
            <a:rPr lang="en-US" sz="1800" b="0" dirty="0"/>
            <a:t>Offer support, do not give advice unless permission is given</a:t>
          </a:r>
        </a:p>
      </dgm:t>
    </dgm:pt>
    <dgm:pt modelId="{9A3F84E2-8078-466B-AA3F-9FBB7E62D8B8}" type="parTrans" cxnId="{DD77263C-42DB-4D50-99F7-8653CF165F4E}">
      <dgm:prSet/>
      <dgm:spPr/>
      <dgm:t>
        <a:bodyPr/>
        <a:lstStyle/>
        <a:p>
          <a:endParaRPr lang="en-US" b="1"/>
        </a:p>
      </dgm:t>
    </dgm:pt>
    <dgm:pt modelId="{02666445-C188-4FE7-95A6-114257DB1A29}" type="sibTrans" cxnId="{DD77263C-42DB-4D50-99F7-8653CF165F4E}">
      <dgm:prSet/>
      <dgm:spPr/>
      <dgm:t>
        <a:bodyPr/>
        <a:lstStyle/>
        <a:p>
          <a:endParaRPr lang="en-US" b="1"/>
        </a:p>
      </dgm:t>
    </dgm:pt>
    <dgm:pt modelId="{297FCB9A-C730-4894-8BE3-4CBFE1C5173F}" type="pres">
      <dgm:prSet presAssocID="{EA1DE227-6967-473C-869D-0BB69DA9C8E1}" presName="Name0" presStyleCnt="0">
        <dgm:presLayoutVars>
          <dgm:dir/>
          <dgm:animLvl val="lvl"/>
          <dgm:resizeHandles val="exact"/>
        </dgm:presLayoutVars>
      </dgm:prSet>
      <dgm:spPr/>
    </dgm:pt>
    <dgm:pt modelId="{C8AB2A26-3F0C-4D37-AF3F-6FF212F7454D}" type="pres">
      <dgm:prSet presAssocID="{1C7A6276-26F8-4EA5-B12E-CBC7754CD149}" presName="boxAndChildren" presStyleCnt="0"/>
      <dgm:spPr/>
    </dgm:pt>
    <dgm:pt modelId="{4D9327D9-6711-4F13-936C-AB581C13E985}" type="pres">
      <dgm:prSet presAssocID="{1C7A6276-26F8-4EA5-B12E-CBC7754CD149}" presName="parentTextBox" presStyleLbl="alignNode1" presStyleIdx="0" presStyleCnt="3"/>
      <dgm:spPr/>
    </dgm:pt>
    <dgm:pt modelId="{D9CE85F8-81A0-427C-BE05-32E7AB397DAD}" type="pres">
      <dgm:prSet presAssocID="{1C7A6276-26F8-4EA5-B12E-CBC7754CD149}" presName="descendantBox" presStyleLbl="bgAccFollowNode1" presStyleIdx="0" presStyleCnt="3"/>
      <dgm:spPr/>
    </dgm:pt>
    <dgm:pt modelId="{1D2F6219-3262-46CC-AE2E-5E5AA917AE0F}" type="pres">
      <dgm:prSet presAssocID="{2D797CC1-3E61-4F02-9DFB-9F1BDE16D903}" presName="sp" presStyleCnt="0"/>
      <dgm:spPr/>
    </dgm:pt>
    <dgm:pt modelId="{BD5E63EE-82A3-497E-BA9A-004B97DD033A}" type="pres">
      <dgm:prSet presAssocID="{224AA573-915D-4D5C-8551-9427FB9365DF}" presName="arrowAndChildren" presStyleCnt="0"/>
      <dgm:spPr/>
    </dgm:pt>
    <dgm:pt modelId="{F82B560D-C994-4AD2-8041-DC70BBE948D3}" type="pres">
      <dgm:prSet presAssocID="{224AA573-915D-4D5C-8551-9427FB9365DF}" presName="parentTextArrow" presStyleLbl="node1" presStyleIdx="0" presStyleCnt="0"/>
      <dgm:spPr/>
    </dgm:pt>
    <dgm:pt modelId="{EF3872E5-D8E5-4E56-B679-D0F14D410C7B}" type="pres">
      <dgm:prSet presAssocID="{224AA573-915D-4D5C-8551-9427FB9365DF}" presName="arrow" presStyleLbl="alignNode1" presStyleIdx="1" presStyleCnt="3"/>
      <dgm:spPr/>
    </dgm:pt>
    <dgm:pt modelId="{1EDCDEBD-243C-4634-BB8A-05600E416C6E}" type="pres">
      <dgm:prSet presAssocID="{224AA573-915D-4D5C-8551-9427FB9365DF}" presName="descendantArrow" presStyleLbl="bgAccFollowNode1" presStyleIdx="1" presStyleCnt="3"/>
      <dgm:spPr/>
    </dgm:pt>
    <dgm:pt modelId="{C44886E8-7D76-4049-8F6F-14C4B07B4C1C}" type="pres">
      <dgm:prSet presAssocID="{8DC14491-E7B2-4567-8F95-571ED28330FE}" presName="sp" presStyleCnt="0"/>
      <dgm:spPr/>
    </dgm:pt>
    <dgm:pt modelId="{916CEF91-75E3-47DF-8929-A4A62083D546}" type="pres">
      <dgm:prSet presAssocID="{AA3FB0BC-CF51-4235-AD59-5780A06A42B8}" presName="arrowAndChildren" presStyleCnt="0"/>
      <dgm:spPr/>
    </dgm:pt>
    <dgm:pt modelId="{7108309C-EB57-4752-B6A5-5E2A7A21FFFE}" type="pres">
      <dgm:prSet presAssocID="{AA3FB0BC-CF51-4235-AD59-5780A06A42B8}" presName="parentTextArrow" presStyleLbl="node1" presStyleIdx="0" presStyleCnt="0"/>
      <dgm:spPr/>
    </dgm:pt>
    <dgm:pt modelId="{3F7D6478-1192-4205-B2F2-854DF16016A0}" type="pres">
      <dgm:prSet presAssocID="{AA3FB0BC-CF51-4235-AD59-5780A06A42B8}" presName="arrow" presStyleLbl="alignNode1" presStyleIdx="2" presStyleCnt="3"/>
      <dgm:spPr/>
    </dgm:pt>
    <dgm:pt modelId="{8B1A0A5B-A93E-40BA-9724-8F281BBD2480}" type="pres">
      <dgm:prSet presAssocID="{AA3FB0BC-CF51-4235-AD59-5780A06A42B8}" presName="descendantArrow" presStyleLbl="bgAccFollowNode1" presStyleIdx="2" presStyleCnt="3" custLinFactNeighborX="12243" custLinFactNeighborY="-14077"/>
      <dgm:spPr/>
    </dgm:pt>
  </dgm:ptLst>
  <dgm:cxnLst>
    <dgm:cxn modelId="{60E5E814-A3CA-4958-9A35-BF902EFEBB80}" type="presOf" srcId="{AA3FB0BC-CF51-4235-AD59-5780A06A42B8}" destId="{7108309C-EB57-4752-B6A5-5E2A7A21FFFE}" srcOrd="0" destOrd="0" presId="urn:microsoft.com/office/officeart/2016/7/layout/VerticalDownArrowProcess"/>
    <dgm:cxn modelId="{AE3A172F-41F7-4FB7-BBA4-6478348400F1}" type="presOf" srcId="{41A25388-306E-43A6-A214-7BE9183758A0}" destId="{D9CE85F8-81A0-427C-BE05-32E7AB397DAD}" srcOrd="0" destOrd="0" presId="urn:microsoft.com/office/officeart/2016/7/layout/VerticalDownArrowProcess"/>
    <dgm:cxn modelId="{ACD87D30-AAB6-4E37-8D01-FDFCF129D52E}" srcId="{EA1DE227-6967-473C-869D-0BB69DA9C8E1}" destId="{1C7A6276-26F8-4EA5-B12E-CBC7754CD149}" srcOrd="2" destOrd="0" parTransId="{6D99EFCA-3093-434F-A63D-E0A2D176913E}" sibTransId="{93E2BD49-C4D1-430B-9A00-84C10AD90059}"/>
    <dgm:cxn modelId="{C905DA3A-87C0-49E8-A202-782FF6D52913}" type="presOf" srcId="{AA3FB0BC-CF51-4235-AD59-5780A06A42B8}" destId="{3F7D6478-1192-4205-B2F2-854DF16016A0}" srcOrd="1" destOrd="0" presId="urn:microsoft.com/office/officeart/2016/7/layout/VerticalDownArrowProcess"/>
    <dgm:cxn modelId="{DD77263C-42DB-4D50-99F7-8653CF165F4E}" srcId="{1C7A6276-26F8-4EA5-B12E-CBC7754CD149}" destId="{41A25388-306E-43A6-A214-7BE9183758A0}" srcOrd="0" destOrd="0" parTransId="{9A3F84E2-8078-466B-AA3F-9FBB7E62D8B8}" sibTransId="{02666445-C188-4FE7-95A6-114257DB1A29}"/>
    <dgm:cxn modelId="{857AE240-495A-44BF-8D3A-7D6115758BFF}" srcId="{EA1DE227-6967-473C-869D-0BB69DA9C8E1}" destId="{AA3FB0BC-CF51-4235-AD59-5780A06A42B8}" srcOrd="0" destOrd="0" parTransId="{6819FE04-6CFD-45AB-A1E7-76E982A43E68}" sibTransId="{8DC14491-E7B2-4567-8F95-571ED28330FE}"/>
    <dgm:cxn modelId="{59FCD25E-D077-4F9B-92BC-12E59B9E5E6D}" srcId="{EA1DE227-6967-473C-869D-0BB69DA9C8E1}" destId="{224AA573-915D-4D5C-8551-9427FB9365DF}" srcOrd="1" destOrd="0" parTransId="{BC524968-8BF7-4259-A8E9-E117EB146628}" sibTransId="{2D797CC1-3E61-4F02-9DFB-9F1BDE16D903}"/>
    <dgm:cxn modelId="{5CC39742-358D-46D1-BF62-9AB1E812BB9D}" srcId="{AA3FB0BC-CF51-4235-AD59-5780A06A42B8}" destId="{C178D973-2466-4130-8297-C2C6D8EC4847}" srcOrd="0" destOrd="0" parTransId="{ADDCE52B-F3F1-4EE9-8469-3F50068690FA}" sibTransId="{0A6FB771-07CC-468E-A32E-E75A4B6EB41F}"/>
    <dgm:cxn modelId="{23657E8B-84DB-42C3-968A-1A1EB40F2D28}" srcId="{224AA573-915D-4D5C-8551-9427FB9365DF}" destId="{26C7142F-D0D9-4F7E-BB5E-CB6BB89016E6}" srcOrd="0" destOrd="0" parTransId="{A2E74B2E-CD32-4A81-A862-9160607CABF3}" sibTransId="{C569CA59-FE84-445B-95A2-7A6EAD49FCD2}"/>
    <dgm:cxn modelId="{D977448C-A5DC-45D0-96C0-FA0807A1E206}" type="presOf" srcId="{EA1DE227-6967-473C-869D-0BB69DA9C8E1}" destId="{297FCB9A-C730-4894-8BE3-4CBFE1C5173F}" srcOrd="0" destOrd="0" presId="urn:microsoft.com/office/officeart/2016/7/layout/VerticalDownArrowProcess"/>
    <dgm:cxn modelId="{04ACBE98-EACC-4087-A2A0-FCEAED1DB220}" type="presOf" srcId="{224AA573-915D-4D5C-8551-9427FB9365DF}" destId="{EF3872E5-D8E5-4E56-B679-D0F14D410C7B}" srcOrd="1" destOrd="0" presId="urn:microsoft.com/office/officeart/2016/7/layout/VerticalDownArrowProcess"/>
    <dgm:cxn modelId="{78BFE89D-FA96-4FB0-8C9B-727C84462071}" type="presOf" srcId="{C178D973-2466-4130-8297-C2C6D8EC4847}" destId="{8B1A0A5B-A93E-40BA-9724-8F281BBD2480}" srcOrd="0" destOrd="0" presId="urn:microsoft.com/office/officeart/2016/7/layout/VerticalDownArrowProcess"/>
    <dgm:cxn modelId="{0FA9F2A8-6252-4281-A784-58810BED4C03}" type="presOf" srcId="{224AA573-915D-4D5C-8551-9427FB9365DF}" destId="{F82B560D-C994-4AD2-8041-DC70BBE948D3}" srcOrd="0" destOrd="0" presId="urn:microsoft.com/office/officeart/2016/7/layout/VerticalDownArrowProcess"/>
    <dgm:cxn modelId="{A0DC00DA-FFE7-42CE-B9C7-158C29FA7A8B}" type="presOf" srcId="{26C7142F-D0D9-4F7E-BB5E-CB6BB89016E6}" destId="{1EDCDEBD-243C-4634-BB8A-05600E416C6E}" srcOrd="0" destOrd="0" presId="urn:microsoft.com/office/officeart/2016/7/layout/VerticalDownArrowProcess"/>
    <dgm:cxn modelId="{161159EA-15B7-47CE-A991-11BFD0545B37}" type="presOf" srcId="{1C7A6276-26F8-4EA5-B12E-CBC7754CD149}" destId="{4D9327D9-6711-4F13-936C-AB581C13E985}" srcOrd="0" destOrd="0" presId="urn:microsoft.com/office/officeart/2016/7/layout/VerticalDownArrowProcess"/>
    <dgm:cxn modelId="{8ECF53DD-C232-4F90-BA65-A8AEF7B48FAF}" type="presParOf" srcId="{297FCB9A-C730-4894-8BE3-4CBFE1C5173F}" destId="{C8AB2A26-3F0C-4D37-AF3F-6FF212F7454D}" srcOrd="0" destOrd="0" presId="urn:microsoft.com/office/officeart/2016/7/layout/VerticalDownArrowProcess"/>
    <dgm:cxn modelId="{663F7D9C-270B-4850-A0E0-14FDA407FD4E}" type="presParOf" srcId="{C8AB2A26-3F0C-4D37-AF3F-6FF212F7454D}" destId="{4D9327D9-6711-4F13-936C-AB581C13E985}" srcOrd="0" destOrd="0" presId="urn:microsoft.com/office/officeart/2016/7/layout/VerticalDownArrowProcess"/>
    <dgm:cxn modelId="{6CAF7FDD-9EF6-4D8C-894D-EE123B2C56C2}" type="presParOf" srcId="{C8AB2A26-3F0C-4D37-AF3F-6FF212F7454D}" destId="{D9CE85F8-81A0-427C-BE05-32E7AB397DAD}" srcOrd="1" destOrd="0" presId="urn:microsoft.com/office/officeart/2016/7/layout/VerticalDownArrowProcess"/>
    <dgm:cxn modelId="{22EBE495-9494-40C3-8C49-61DD0F500B8C}" type="presParOf" srcId="{297FCB9A-C730-4894-8BE3-4CBFE1C5173F}" destId="{1D2F6219-3262-46CC-AE2E-5E5AA917AE0F}" srcOrd="1" destOrd="0" presId="urn:microsoft.com/office/officeart/2016/7/layout/VerticalDownArrowProcess"/>
    <dgm:cxn modelId="{6E48516C-C232-4494-A28B-55106119DA99}" type="presParOf" srcId="{297FCB9A-C730-4894-8BE3-4CBFE1C5173F}" destId="{BD5E63EE-82A3-497E-BA9A-004B97DD033A}" srcOrd="2" destOrd="0" presId="urn:microsoft.com/office/officeart/2016/7/layout/VerticalDownArrowProcess"/>
    <dgm:cxn modelId="{E8FCBB7A-A40A-49BD-92AA-FD926676B0ED}" type="presParOf" srcId="{BD5E63EE-82A3-497E-BA9A-004B97DD033A}" destId="{F82B560D-C994-4AD2-8041-DC70BBE948D3}" srcOrd="0" destOrd="0" presId="urn:microsoft.com/office/officeart/2016/7/layout/VerticalDownArrowProcess"/>
    <dgm:cxn modelId="{C7AF9B31-FCE9-4DCC-A21B-3F0EA04B3B01}" type="presParOf" srcId="{BD5E63EE-82A3-497E-BA9A-004B97DD033A}" destId="{EF3872E5-D8E5-4E56-B679-D0F14D410C7B}" srcOrd="1" destOrd="0" presId="urn:microsoft.com/office/officeart/2016/7/layout/VerticalDownArrowProcess"/>
    <dgm:cxn modelId="{D8D4A71F-064D-47E6-8C79-1EEBBDBA26D1}" type="presParOf" srcId="{BD5E63EE-82A3-497E-BA9A-004B97DD033A}" destId="{1EDCDEBD-243C-4634-BB8A-05600E416C6E}" srcOrd="2" destOrd="0" presId="urn:microsoft.com/office/officeart/2016/7/layout/VerticalDownArrowProcess"/>
    <dgm:cxn modelId="{4826A870-94AB-46D8-9A30-C97D5E946F66}" type="presParOf" srcId="{297FCB9A-C730-4894-8BE3-4CBFE1C5173F}" destId="{C44886E8-7D76-4049-8F6F-14C4B07B4C1C}" srcOrd="3" destOrd="0" presId="urn:microsoft.com/office/officeart/2016/7/layout/VerticalDownArrowProcess"/>
    <dgm:cxn modelId="{E7662885-E7E1-4A5C-B65D-70D58FB4E04C}" type="presParOf" srcId="{297FCB9A-C730-4894-8BE3-4CBFE1C5173F}" destId="{916CEF91-75E3-47DF-8929-A4A62083D546}" srcOrd="4" destOrd="0" presId="urn:microsoft.com/office/officeart/2016/7/layout/VerticalDownArrowProcess"/>
    <dgm:cxn modelId="{F0BB3B16-A90A-4738-A44D-FF669E83239F}" type="presParOf" srcId="{916CEF91-75E3-47DF-8929-A4A62083D546}" destId="{7108309C-EB57-4752-B6A5-5E2A7A21FFFE}" srcOrd="0" destOrd="0" presId="urn:microsoft.com/office/officeart/2016/7/layout/VerticalDownArrowProcess"/>
    <dgm:cxn modelId="{93F90C61-C14F-460C-856C-B9359703F409}" type="presParOf" srcId="{916CEF91-75E3-47DF-8929-A4A62083D546}" destId="{3F7D6478-1192-4205-B2F2-854DF16016A0}" srcOrd="1" destOrd="0" presId="urn:microsoft.com/office/officeart/2016/7/layout/VerticalDownArrowProcess"/>
    <dgm:cxn modelId="{88539647-2076-48AB-A760-6AD3320BA3E6}" type="presParOf" srcId="{916CEF91-75E3-47DF-8929-A4A62083D546}" destId="{8B1A0A5B-A93E-40BA-9724-8F281BBD248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327D9-6711-4F13-936C-AB581C13E985}">
      <dsp:nvSpPr>
        <dsp:cNvPr id="0" name=""/>
        <dsp:cNvSpPr/>
      </dsp:nvSpPr>
      <dsp:spPr>
        <a:xfrm>
          <a:off x="0" y="1928382"/>
          <a:ext cx="1814040" cy="63293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9015" tIns="156464" rIns="129015" bIns="156464" numCol="1" spcCol="1270" anchor="ctr" anchorCtr="0">
          <a:noAutofit/>
        </a:bodyPr>
        <a:lstStyle/>
        <a:p>
          <a:pPr marL="0" lvl="0" indent="0" algn="ctr" defTabSz="977900">
            <a:lnSpc>
              <a:spcPct val="90000"/>
            </a:lnSpc>
            <a:spcBef>
              <a:spcPct val="0"/>
            </a:spcBef>
            <a:spcAft>
              <a:spcPct val="35000"/>
            </a:spcAft>
            <a:buNone/>
          </a:pPr>
          <a:r>
            <a:rPr lang="en-US" sz="2200" b="1" kern="1200"/>
            <a:t>Offer</a:t>
          </a:r>
        </a:p>
      </dsp:txBody>
      <dsp:txXfrm>
        <a:off x="0" y="1928382"/>
        <a:ext cx="1814040" cy="632938"/>
      </dsp:txXfrm>
    </dsp:sp>
    <dsp:sp modelId="{D9CE85F8-81A0-427C-BE05-32E7AB397DAD}">
      <dsp:nvSpPr>
        <dsp:cNvPr id="0" name=""/>
        <dsp:cNvSpPr/>
      </dsp:nvSpPr>
      <dsp:spPr>
        <a:xfrm>
          <a:off x="1814040" y="1928382"/>
          <a:ext cx="5442121" cy="6329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392" tIns="228600" rIns="110392" bIns="228600" numCol="1" spcCol="1270" anchor="ctr" anchorCtr="0">
          <a:noAutofit/>
        </a:bodyPr>
        <a:lstStyle/>
        <a:p>
          <a:pPr marL="0" lvl="0" indent="0" algn="l" defTabSz="800100">
            <a:lnSpc>
              <a:spcPct val="90000"/>
            </a:lnSpc>
            <a:spcBef>
              <a:spcPct val="0"/>
            </a:spcBef>
            <a:spcAft>
              <a:spcPct val="35000"/>
            </a:spcAft>
            <a:buNone/>
          </a:pPr>
          <a:r>
            <a:rPr lang="en-US" sz="1800" b="0" kern="1200" dirty="0"/>
            <a:t>Offer support, do not give advice unless permission is given</a:t>
          </a:r>
        </a:p>
      </dsp:txBody>
      <dsp:txXfrm>
        <a:off x="1814040" y="1928382"/>
        <a:ext cx="5442121" cy="632938"/>
      </dsp:txXfrm>
    </dsp:sp>
    <dsp:sp modelId="{EF3872E5-D8E5-4E56-B679-D0F14D410C7B}">
      <dsp:nvSpPr>
        <dsp:cNvPr id="0" name=""/>
        <dsp:cNvSpPr/>
      </dsp:nvSpPr>
      <dsp:spPr>
        <a:xfrm rot="10800000">
          <a:off x="0" y="964417"/>
          <a:ext cx="1814040" cy="973459"/>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9015" tIns="156464" rIns="129015" bIns="156464" numCol="1" spcCol="1270" anchor="ctr" anchorCtr="0">
          <a:noAutofit/>
        </a:bodyPr>
        <a:lstStyle/>
        <a:p>
          <a:pPr marL="0" lvl="0" indent="0" algn="ctr" defTabSz="977900">
            <a:lnSpc>
              <a:spcPct val="90000"/>
            </a:lnSpc>
            <a:spcBef>
              <a:spcPct val="0"/>
            </a:spcBef>
            <a:spcAft>
              <a:spcPct val="35000"/>
            </a:spcAft>
            <a:buNone/>
          </a:pPr>
          <a:r>
            <a:rPr lang="en-US" sz="2200" b="1" kern="1200"/>
            <a:t>Respect</a:t>
          </a:r>
        </a:p>
      </dsp:txBody>
      <dsp:txXfrm rot="-10800000">
        <a:off x="0" y="964417"/>
        <a:ext cx="1814040" cy="632748"/>
      </dsp:txXfrm>
    </dsp:sp>
    <dsp:sp modelId="{1EDCDEBD-243C-4634-BB8A-05600E416C6E}">
      <dsp:nvSpPr>
        <dsp:cNvPr id="0" name=""/>
        <dsp:cNvSpPr/>
      </dsp:nvSpPr>
      <dsp:spPr>
        <a:xfrm>
          <a:off x="1814040" y="964417"/>
          <a:ext cx="5442121" cy="63274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392" tIns="228600" rIns="110392" bIns="228600" numCol="1" spcCol="1270" anchor="ctr" anchorCtr="0">
          <a:noAutofit/>
        </a:bodyPr>
        <a:lstStyle/>
        <a:p>
          <a:pPr marL="0" lvl="0" indent="0" algn="l" defTabSz="800100">
            <a:lnSpc>
              <a:spcPct val="90000"/>
            </a:lnSpc>
            <a:spcBef>
              <a:spcPct val="0"/>
            </a:spcBef>
            <a:spcAft>
              <a:spcPct val="35000"/>
            </a:spcAft>
            <a:buNone/>
          </a:pPr>
          <a:r>
            <a:rPr lang="en-US" sz="1800" b="0" kern="1200" dirty="0"/>
            <a:t>Respect different perspectives </a:t>
          </a:r>
        </a:p>
      </dsp:txBody>
      <dsp:txXfrm>
        <a:off x="1814040" y="964417"/>
        <a:ext cx="5442121" cy="632748"/>
      </dsp:txXfrm>
    </dsp:sp>
    <dsp:sp modelId="{3F7D6478-1192-4205-B2F2-854DF16016A0}">
      <dsp:nvSpPr>
        <dsp:cNvPr id="0" name=""/>
        <dsp:cNvSpPr/>
      </dsp:nvSpPr>
      <dsp:spPr>
        <a:xfrm rot="10800000">
          <a:off x="0" y="452"/>
          <a:ext cx="1814040" cy="973459"/>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9015" tIns="156464" rIns="129015" bIns="156464" numCol="1" spcCol="1270" anchor="ctr" anchorCtr="0">
          <a:noAutofit/>
        </a:bodyPr>
        <a:lstStyle/>
        <a:p>
          <a:pPr marL="0" lvl="0" indent="0" algn="ctr" defTabSz="977900">
            <a:lnSpc>
              <a:spcPct val="90000"/>
            </a:lnSpc>
            <a:spcBef>
              <a:spcPct val="0"/>
            </a:spcBef>
            <a:spcAft>
              <a:spcPct val="35000"/>
            </a:spcAft>
            <a:buNone/>
          </a:pPr>
          <a:r>
            <a:rPr lang="en-US" sz="2200" b="1" kern="1200"/>
            <a:t>Keep</a:t>
          </a:r>
        </a:p>
      </dsp:txBody>
      <dsp:txXfrm rot="-10800000">
        <a:off x="0" y="452"/>
        <a:ext cx="1814040" cy="632748"/>
      </dsp:txXfrm>
    </dsp:sp>
    <dsp:sp modelId="{8B1A0A5B-A93E-40BA-9724-8F281BBD2480}">
      <dsp:nvSpPr>
        <dsp:cNvPr id="0" name=""/>
        <dsp:cNvSpPr/>
      </dsp:nvSpPr>
      <dsp:spPr>
        <a:xfrm>
          <a:off x="1814040" y="0"/>
          <a:ext cx="5442121" cy="63274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392" tIns="228600" rIns="110392" bIns="228600" numCol="1" spcCol="1270" anchor="ctr" anchorCtr="0">
          <a:noAutofit/>
        </a:bodyPr>
        <a:lstStyle/>
        <a:p>
          <a:pPr marL="0" lvl="0" indent="0" algn="l" defTabSz="800100">
            <a:lnSpc>
              <a:spcPct val="90000"/>
            </a:lnSpc>
            <a:spcBef>
              <a:spcPct val="0"/>
            </a:spcBef>
            <a:spcAft>
              <a:spcPct val="35000"/>
            </a:spcAft>
            <a:buNone/>
          </a:pPr>
          <a:r>
            <a:rPr lang="en-US" sz="1800" b="0" kern="1200" dirty="0"/>
            <a:t>Keep other’s sharing confidential</a:t>
          </a:r>
        </a:p>
      </dsp:txBody>
      <dsp:txXfrm>
        <a:off x="1814040" y="0"/>
        <a:ext cx="5442121" cy="63274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29050-E5CB-4532-9E90-80BEAD2C6C3F}"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B0C9-7407-4294-AA3F-19EA8D1E03C7}" type="slidenum">
              <a:rPr lang="en-US" smtClean="0"/>
              <a:t>‹#›</a:t>
            </a:fld>
            <a:endParaRPr lang="en-US"/>
          </a:p>
        </p:txBody>
      </p:sp>
    </p:spTree>
    <p:extLst>
      <p:ext uri="{BB962C8B-B14F-4D97-AF65-F5344CB8AC3E}">
        <p14:creationId xmlns:p14="http://schemas.microsoft.com/office/powerpoint/2010/main" val="354307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1FB0C9-7407-4294-AA3F-19EA8D1E03C7}" type="slidenum">
              <a:rPr lang="en-US" smtClean="0"/>
              <a:t>1</a:t>
            </a:fld>
            <a:endParaRPr lang="en-US"/>
          </a:p>
        </p:txBody>
      </p:sp>
    </p:spTree>
    <p:extLst>
      <p:ext uri="{BB962C8B-B14F-4D97-AF65-F5344CB8AC3E}">
        <p14:creationId xmlns:p14="http://schemas.microsoft.com/office/powerpoint/2010/main" val="237577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ea typeface="Calibri" panose="020F0502020204030204" pitchFamily="34" charset="0"/>
                <a:cs typeface="Calibri" panose="020F0502020204030204" pitchFamily="34" charset="0"/>
              </a:rPr>
              <a:t>Follow the guidance in separate document, “Dare to Lead Workshop Instructor's Notes” and the </a:t>
            </a:r>
            <a:r>
              <a:rPr lang="en-US" sz="1600" b="0" i="0" u="none" strike="noStrike" baseline="0" dirty="0">
                <a:solidFill>
                  <a:srgbClr val="000000"/>
                </a:solidFill>
              </a:rPr>
              <a:t>Dare to Lead Workbook (download from </a:t>
            </a:r>
            <a:r>
              <a:rPr lang="en-US" sz="1600" b="0" i="0" u="none" strike="noStrike" baseline="0" dirty="0">
                <a:solidFill>
                  <a:srgbClr val="0000FF"/>
                </a:solidFill>
              </a:rPr>
              <a:t>https://brenebrown.com/resources/dare-to-lead-read-along-workbook/ </a:t>
            </a:r>
            <a:r>
              <a:rPr lang="en-US" sz="1600" b="0" i="0" u="none" strike="noStrike" baseline="0" dirty="0">
                <a:solidFill>
                  <a:srgbClr val="000000"/>
                </a:solidFill>
              </a:rPr>
              <a:t>)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1FB0C9-7407-4294-AA3F-19EA8D1E03C7}" type="slidenum">
              <a:rPr lang="en-US" smtClean="0"/>
              <a:t>11</a:t>
            </a:fld>
            <a:endParaRPr lang="en-US"/>
          </a:p>
        </p:txBody>
      </p:sp>
    </p:spTree>
    <p:extLst>
      <p:ext uri="{BB962C8B-B14F-4D97-AF65-F5344CB8AC3E}">
        <p14:creationId xmlns:p14="http://schemas.microsoft.com/office/powerpoint/2010/main" val="207169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ea typeface="Calibri" panose="020F0502020204030204" pitchFamily="34" charset="0"/>
                <a:cs typeface="Calibri" panose="020F0502020204030204" pitchFamily="34" charset="0"/>
              </a:rPr>
              <a:t>Follow the guidance in separate document, “Dare to Lead Workshop Instructor's Notes” and the </a:t>
            </a:r>
            <a:r>
              <a:rPr lang="en-US" sz="1600" b="0" i="0" u="none" strike="noStrike" baseline="0" dirty="0">
                <a:solidFill>
                  <a:srgbClr val="000000"/>
                </a:solidFill>
              </a:rPr>
              <a:t>Dare to Lead Workbook (download from </a:t>
            </a:r>
            <a:r>
              <a:rPr lang="en-US" sz="1600" b="0" i="0" u="none" strike="noStrike" baseline="0" dirty="0">
                <a:solidFill>
                  <a:srgbClr val="0000FF"/>
                </a:solidFill>
              </a:rPr>
              <a:t>https://brenebrown.com/resources/dare-to-lead-read-along-workbook/ </a:t>
            </a:r>
            <a:r>
              <a:rPr lang="en-US" sz="1600" b="0" i="0" u="none" strike="noStrike" baseline="0" dirty="0">
                <a:solidFill>
                  <a:srgbClr val="000000"/>
                </a:solidFill>
              </a:rPr>
              <a:t>)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1FB0C9-7407-4294-AA3F-19EA8D1E03C7}" type="slidenum">
              <a:rPr lang="en-US" smtClean="0"/>
              <a:t>12</a:t>
            </a:fld>
            <a:endParaRPr lang="en-US"/>
          </a:p>
        </p:txBody>
      </p:sp>
    </p:spTree>
    <p:extLst>
      <p:ext uri="{BB962C8B-B14F-4D97-AF65-F5344CB8AC3E}">
        <p14:creationId xmlns:p14="http://schemas.microsoft.com/office/powerpoint/2010/main" val="270580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ea typeface="Calibri" panose="020F0502020204030204" pitchFamily="34" charset="0"/>
                <a:cs typeface="Calibri" panose="020F0502020204030204" pitchFamily="34" charset="0"/>
              </a:rPr>
              <a:t>Follow the guidance in separate document, “Dare to Lead Workshop Instructor's Notes” and the </a:t>
            </a:r>
            <a:r>
              <a:rPr lang="en-US" sz="1600" b="0" i="0" u="none" strike="noStrike" baseline="0" dirty="0">
                <a:solidFill>
                  <a:srgbClr val="000000"/>
                </a:solidFill>
              </a:rPr>
              <a:t>Dare to Lead Workbook (download from </a:t>
            </a:r>
            <a:r>
              <a:rPr lang="en-US" sz="1600" b="0" i="0" u="none" strike="noStrike" baseline="0" dirty="0">
                <a:solidFill>
                  <a:srgbClr val="0000FF"/>
                </a:solidFill>
              </a:rPr>
              <a:t>https://brenebrown.com/resources/dare-to-lead-read-along-workbook/ </a:t>
            </a:r>
            <a:r>
              <a:rPr lang="en-US" sz="1600" b="0" i="0" u="none" strike="noStrike" baseline="0" dirty="0">
                <a:solidFill>
                  <a:srgbClr val="000000"/>
                </a:solidFill>
              </a:rPr>
              <a:t>)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1FB0C9-7407-4294-AA3F-19EA8D1E03C7}" type="slidenum">
              <a:rPr lang="en-US" smtClean="0"/>
              <a:t>13</a:t>
            </a:fld>
            <a:endParaRPr lang="en-US"/>
          </a:p>
        </p:txBody>
      </p:sp>
    </p:spTree>
    <p:extLst>
      <p:ext uri="{BB962C8B-B14F-4D97-AF65-F5344CB8AC3E}">
        <p14:creationId xmlns:p14="http://schemas.microsoft.com/office/powerpoint/2010/main" val="1331649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ea typeface="Calibri" panose="020F0502020204030204" pitchFamily="34" charset="0"/>
                <a:cs typeface="Calibri" panose="020F0502020204030204" pitchFamily="34" charset="0"/>
              </a:rPr>
              <a:t>Follow the guidance in separate document, “Dare to Lead Workshop Instructor's Notes” and the </a:t>
            </a:r>
            <a:r>
              <a:rPr lang="en-US" sz="1600" b="0" i="0" u="none" strike="noStrike" baseline="0" dirty="0">
                <a:solidFill>
                  <a:srgbClr val="000000"/>
                </a:solidFill>
              </a:rPr>
              <a:t>Dare to Lead Workbook (download from </a:t>
            </a:r>
            <a:r>
              <a:rPr lang="en-US" sz="1600" b="0" i="0" u="none" strike="noStrike" baseline="0" dirty="0">
                <a:solidFill>
                  <a:srgbClr val="0000FF"/>
                </a:solidFill>
              </a:rPr>
              <a:t>https://brenebrown.com/resources/dare-to-lead-read-along-workbook/ </a:t>
            </a:r>
            <a:r>
              <a:rPr lang="en-US" sz="1600" b="0" i="0" u="none" strike="noStrike" baseline="0" dirty="0">
                <a:solidFill>
                  <a:srgbClr val="000000"/>
                </a:solidFill>
              </a:rPr>
              <a:t>)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1FB0C9-7407-4294-AA3F-19EA8D1E03C7}" type="slidenum">
              <a:rPr lang="en-US" smtClean="0"/>
              <a:t>14</a:t>
            </a:fld>
            <a:endParaRPr lang="en-US"/>
          </a:p>
        </p:txBody>
      </p:sp>
    </p:spTree>
    <p:extLst>
      <p:ext uri="{BB962C8B-B14F-4D97-AF65-F5344CB8AC3E}">
        <p14:creationId xmlns:p14="http://schemas.microsoft.com/office/powerpoint/2010/main" val="334896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plenary discussion – objective is to tie the Dare to Lead concepts to Conscious Leadership.</a:t>
            </a:r>
          </a:p>
        </p:txBody>
      </p:sp>
      <p:sp>
        <p:nvSpPr>
          <p:cNvPr id="4" name="Slide Number Placeholder 3"/>
          <p:cNvSpPr>
            <a:spLocks noGrp="1"/>
          </p:cNvSpPr>
          <p:nvPr>
            <p:ph type="sldNum" sz="quarter" idx="5"/>
          </p:nvPr>
        </p:nvSpPr>
        <p:spPr/>
        <p:txBody>
          <a:bodyPr/>
          <a:lstStyle/>
          <a:p>
            <a:fld id="{03E0B98A-FA2D-4E1C-8BEA-E52D5DC03D09}" type="slidenum">
              <a:rPr lang="en-US" smtClean="0"/>
              <a:t>15</a:t>
            </a:fld>
            <a:endParaRPr lang="en-US"/>
          </a:p>
        </p:txBody>
      </p:sp>
    </p:spTree>
    <p:extLst>
      <p:ext uri="{BB962C8B-B14F-4D97-AF65-F5344CB8AC3E}">
        <p14:creationId xmlns:p14="http://schemas.microsoft.com/office/powerpoint/2010/main" val="185776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1FB0C9-7407-4294-AA3F-19EA8D1E03C7}" type="slidenum">
              <a:rPr lang="en-US" smtClean="0"/>
              <a:t>16</a:t>
            </a:fld>
            <a:endParaRPr lang="en-US"/>
          </a:p>
        </p:txBody>
      </p:sp>
    </p:spTree>
    <p:extLst>
      <p:ext uri="{BB962C8B-B14F-4D97-AF65-F5344CB8AC3E}">
        <p14:creationId xmlns:p14="http://schemas.microsoft.com/office/powerpoint/2010/main" val="4493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1FB0C9-7407-4294-AA3F-19EA8D1E03C7}" type="slidenum">
              <a:rPr lang="en-US" smtClean="0"/>
              <a:t>2</a:t>
            </a:fld>
            <a:endParaRPr lang="en-US"/>
          </a:p>
        </p:txBody>
      </p:sp>
    </p:spTree>
    <p:extLst>
      <p:ext uri="{BB962C8B-B14F-4D97-AF65-F5344CB8AC3E}">
        <p14:creationId xmlns:p14="http://schemas.microsoft.com/office/powerpoint/2010/main" val="226612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instructor is not trained in mindfulness practices, the following two apps provide “how to” videos and guided meditations:</a:t>
            </a:r>
          </a:p>
          <a:p>
            <a:r>
              <a:rPr lang="en-US" dirty="0"/>
              <a:t>https://insighttimer.com/ </a:t>
            </a:r>
          </a:p>
          <a:p>
            <a:r>
              <a:rPr lang="en-US" dirty="0"/>
              <a:t>https://www.headspace.com/</a:t>
            </a:r>
          </a:p>
          <a:p>
            <a:endParaRPr lang="en-US" dirty="0"/>
          </a:p>
          <a:p>
            <a:r>
              <a:rPr lang="en-US" dirty="0"/>
              <a:t>Alternatively, choose one of these simple mindfulness practices (each takes less than 3 minutes):</a:t>
            </a:r>
          </a:p>
          <a:p>
            <a:endParaRPr lang="en-US" dirty="0"/>
          </a:p>
          <a:p>
            <a:r>
              <a:rPr lang="en-US" u="sng" dirty="0"/>
              <a:t>Breathing</a:t>
            </a:r>
          </a:p>
          <a:p>
            <a:endParaRPr lang="en-US" dirty="0"/>
          </a:p>
          <a:p>
            <a:r>
              <a:rPr lang="en-US" dirty="0"/>
              <a:t>Invite students to breath in for 4 counts, hold 4 counts, breath out 4 counts, and hold 4 counts. Count slowly to guide the process. Repeat the cycle 2 – 3 times. </a:t>
            </a:r>
          </a:p>
          <a:p>
            <a:endParaRPr lang="en-US" dirty="0"/>
          </a:p>
          <a:p>
            <a:r>
              <a:rPr lang="en-US" u="sng" dirty="0"/>
              <a:t>Listening in Silence</a:t>
            </a:r>
          </a:p>
          <a:p>
            <a:endParaRPr lang="en-US" dirty="0"/>
          </a:p>
          <a:p>
            <a:r>
              <a:rPr lang="en-US" dirty="0"/>
              <a:t>Invite students to sit in silence listen to the sounds around them. If there is a clock ticking in the room, they can focus on that first. After 30 seconds invite them to listen to the sounds outside the room. After an additional 30 seconds invite them to listen to the sounds of their breathing or other sounds within their bodies. Finally invite them to be open to hearing all sounds within and around them.</a:t>
            </a:r>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3</a:t>
            </a:fld>
            <a:endParaRPr lang="en-US"/>
          </a:p>
        </p:txBody>
      </p:sp>
    </p:spTree>
    <p:extLst>
      <p:ext uri="{BB962C8B-B14F-4D97-AF65-F5344CB8AC3E}">
        <p14:creationId xmlns:p14="http://schemas.microsoft.com/office/powerpoint/2010/main" val="84102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0B98A-FA2D-4E1C-8BEA-E52D5DC03D09}" type="slidenum">
              <a:rPr lang="en-US" smtClean="0"/>
              <a:t>5</a:t>
            </a:fld>
            <a:endParaRPr lang="en-US"/>
          </a:p>
        </p:txBody>
      </p:sp>
    </p:spTree>
    <p:extLst>
      <p:ext uri="{BB962C8B-B14F-4D97-AF65-F5344CB8AC3E}">
        <p14:creationId xmlns:p14="http://schemas.microsoft.com/office/powerpoint/2010/main" val="212344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1FB0C9-7407-4294-AA3F-19EA8D1E03C7}" type="slidenum">
              <a:rPr lang="en-US" smtClean="0"/>
              <a:t>6</a:t>
            </a:fld>
            <a:endParaRPr lang="en-US"/>
          </a:p>
        </p:txBody>
      </p:sp>
    </p:spTree>
    <p:extLst>
      <p:ext uri="{BB962C8B-B14F-4D97-AF65-F5344CB8AC3E}">
        <p14:creationId xmlns:p14="http://schemas.microsoft.com/office/powerpoint/2010/main" val="39780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ea typeface="Calibri" panose="020F0502020204030204" pitchFamily="34" charset="0"/>
                <a:cs typeface="Calibri" panose="020F0502020204030204" pitchFamily="34" charset="0"/>
              </a:rPr>
              <a:t>Follow the guidance in separate document, “Dare to Lead Workshop Instructor's Notes” and the </a:t>
            </a:r>
            <a:r>
              <a:rPr lang="en-US" sz="1200" b="0" i="0" u="none" strike="noStrike" baseline="0">
                <a:solidFill>
                  <a:srgbClr val="000000"/>
                </a:solidFill>
              </a:rPr>
              <a:t>Dare to Lead Workbook (download from </a:t>
            </a:r>
            <a:r>
              <a:rPr lang="en-US" sz="1200" b="0" i="0" u="none" strike="noStrike" baseline="0">
                <a:solidFill>
                  <a:srgbClr val="0000FF"/>
                </a:solidFill>
              </a:rPr>
              <a:t>https://brenebrown.com/resources/dare-to-lead-read-along-workbook/  </a:t>
            </a:r>
            <a:r>
              <a:rPr lang="en-US" sz="1200" b="0" i="0" u="none" strike="noStrike" baseline="0">
                <a:solidFill>
                  <a:srgbClr val="000000"/>
                </a:solidFill>
              </a:rPr>
              <a:t>) </a:t>
            </a:r>
            <a:endParaRPr lang="en-US" sz="120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84F61EC-6156-47E6-8230-3AEF6C5E855B}" type="slidenum">
              <a:rPr lang="en-US" smtClean="0"/>
              <a:t>7</a:t>
            </a:fld>
            <a:endParaRPr lang="en-US"/>
          </a:p>
        </p:txBody>
      </p:sp>
    </p:spTree>
    <p:extLst>
      <p:ext uri="{BB962C8B-B14F-4D97-AF65-F5344CB8AC3E}">
        <p14:creationId xmlns:p14="http://schemas.microsoft.com/office/powerpoint/2010/main" val="166288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find a partner to share with </a:t>
            </a:r>
          </a:p>
          <a:p>
            <a:r>
              <a:rPr lang="en-US" dirty="0"/>
              <a:t>Remind everyone of the ground-rules for safety and confidentiality when sharing these reflections. </a:t>
            </a:r>
          </a:p>
          <a:p>
            <a:r>
              <a:rPr lang="en-US" dirty="0"/>
              <a:t>Read them, and ask for everyone’s agreement to these ground-rules.</a:t>
            </a:r>
          </a:p>
        </p:txBody>
      </p:sp>
      <p:sp>
        <p:nvSpPr>
          <p:cNvPr id="4" name="Slide Number Placeholder 3"/>
          <p:cNvSpPr>
            <a:spLocks noGrp="1"/>
          </p:cNvSpPr>
          <p:nvPr>
            <p:ph type="sldNum" sz="quarter" idx="5"/>
          </p:nvPr>
        </p:nvSpPr>
        <p:spPr/>
        <p:txBody>
          <a:bodyPr/>
          <a:lstStyle/>
          <a:p>
            <a:fld id="{03E0B98A-FA2D-4E1C-8BEA-E52D5DC03D09}" type="slidenum">
              <a:rPr lang="en-US" smtClean="0"/>
              <a:t>8</a:t>
            </a:fld>
            <a:endParaRPr lang="en-US"/>
          </a:p>
        </p:txBody>
      </p:sp>
    </p:spTree>
    <p:extLst>
      <p:ext uri="{BB962C8B-B14F-4D97-AF65-F5344CB8AC3E}">
        <p14:creationId xmlns:p14="http://schemas.microsoft.com/office/powerpoint/2010/main" val="232642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7.5 minutes each student, 15 minutes total for sharing.</a:t>
            </a:r>
          </a:p>
        </p:txBody>
      </p:sp>
      <p:sp>
        <p:nvSpPr>
          <p:cNvPr id="4" name="Slide Number Placeholder 3"/>
          <p:cNvSpPr>
            <a:spLocks noGrp="1"/>
          </p:cNvSpPr>
          <p:nvPr>
            <p:ph type="sldNum" sz="quarter" idx="5"/>
          </p:nvPr>
        </p:nvSpPr>
        <p:spPr/>
        <p:txBody>
          <a:bodyPr/>
          <a:lstStyle/>
          <a:p>
            <a:fld id="{03E0B98A-FA2D-4E1C-8BEA-E52D5DC03D09}" type="slidenum">
              <a:rPr lang="en-US" smtClean="0"/>
              <a:t>9</a:t>
            </a:fld>
            <a:endParaRPr lang="en-US"/>
          </a:p>
        </p:txBody>
      </p:sp>
    </p:spTree>
    <p:extLst>
      <p:ext uri="{BB962C8B-B14F-4D97-AF65-F5344CB8AC3E}">
        <p14:creationId xmlns:p14="http://schemas.microsoft.com/office/powerpoint/2010/main" val="29536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ea typeface="Calibri" panose="020F0502020204030204" pitchFamily="34" charset="0"/>
                <a:cs typeface="Calibri" panose="020F0502020204030204" pitchFamily="34" charset="0"/>
              </a:rPr>
              <a:t>Follow the guidance in separate document, “Dare to Lead Workshop Instructor's Notes” and the </a:t>
            </a:r>
            <a:r>
              <a:rPr lang="en-US" sz="1600" b="0" i="0" u="none" strike="noStrike" baseline="0" dirty="0">
                <a:solidFill>
                  <a:srgbClr val="000000"/>
                </a:solidFill>
              </a:rPr>
              <a:t>Dare to Lead Workbook (download from </a:t>
            </a:r>
            <a:r>
              <a:rPr lang="en-US" sz="1600" b="0" i="0" u="none" strike="noStrike" baseline="0" dirty="0">
                <a:solidFill>
                  <a:srgbClr val="0000FF"/>
                </a:solidFill>
              </a:rPr>
              <a:t>https://brenebrown.com/resources/dare-to-lead-read-along-workbook/ </a:t>
            </a:r>
            <a:r>
              <a:rPr lang="en-US" sz="1600" b="0" i="0" u="none" strike="noStrike" baseline="0" dirty="0">
                <a:solidFill>
                  <a:srgbClr val="000000"/>
                </a:solidFill>
              </a:rPr>
              <a:t>)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1FB0C9-7407-4294-AA3F-19EA8D1E03C7}" type="slidenum">
              <a:rPr lang="en-US" smtClean="0"/>
              <a:t>10</a:t>
            </a:fld>
            <a:endParaRPr lang="en-US"/>
          </a:p>
        </p:txBody>
      </p:sp>
    </p:spTree>
    <p:extLst>
      <p:ext uri="{BB962C8B-B14F-4D97-AF65-F5344CB8AC3E}">
        <p14:creationId xmlns:p14="http://schemas.microsoft.com/office/powerpoint/2010/main" val="353072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584309-ACB1-A609-BC08-70F54ED2AD3B}"/>
              </a:ext>
            </a:extLst>
          </p:cNvPr>
          <p:cNvPicPr>
            <a:picLocks noChangeAspect="1"/>
          </p:cNvPicPr>
          <p:nvPr/>
        </p:nvPicPr>
        <p:blipFill>
          <a:blip r:embed="rId3"/>
          <a:stretch>
            <a:fillRect/>
          </a:stretch>
        </p:blipFill>
        <p:spPr>
          <a:xfrm>
            <a:off x="5235720" y="6382182"/>
            <a:ext cx="1097107" cy="388794"/>
          </a:xfrm>
          <a:prstGeom prst="rect">
            <a:avLst/>
          </a:prstGeom>
        </p:spPr>
      </p:pic>
    </p:spTree>
    <p:extLst>
      <p:ext uri="{BB962C8B-B14F-4D97-AF65-F5344CB8AC3E}">
        <p14:creationId xmlns:p14="http://schemas.microsoft.com/office/powerpoint/2010/main" val="101644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3447-A305-DA50-E6F3-4BFFC126C3A8}"/>
              </a:ext>
            </a:extLst>
          </p:cNvPr>
          <p:cNvSpPr>
            <a:spLocks noGrp="1"/>
          </p:cNvSpPr>
          <p:nvPr>
            <p:ph type="title"/>
          </p:nvPr>
        </p:nvSpPr>
        <p:spPr/>
        <p:txBody>
          <a:bodyPr/>
          <a:lstStyle/>
          <a:p>
            <a:r>
              <a:rPr lang="en-US" dirty="0"/>
              <a:t>Dare to Lead:</a:t>
            </a:r>
            <a:br>
              <a:rPr lang="en-US" dirty="0"/>
            </a:br>
            <a:r>
              <a:rPr lang="en-US" sz="2400" dirty="0"/>
              <a:t>Brave Leaders and Courage Cultures</a:t>
            </a:r>
            <a:endParaRPr lang="en-US" dirty="0"/>
          </a:p>
        </p:txBody>
      </p:sp>
      <p:sp>
        <p:nvSpPr>
          <p:cNvPr id="3" name="Content Placeholder 2">
            <a:extLst>
              <a:ext uri="{FF2B5EF4-FFF2-40B4-BE49-F238E27FC236}">
                <a16:creationId xmlns:a16="http://schemas.microsoft.com/office/drawing/2014/main" id="{4DA67089-7E28-0D71-C461-F3E1226B9DCD}"/>
              </a:ext>
            </a:extLst>
          </p:cNvPr>
          <p:cNvSpPr>
            <a:spLocks noGrp="1"/>
          </p:cNvSpPr>
          <p:nvPr>
            <p:ph idx="1"/>
          </p:nvPr>
        </p:nvSpPr>
        <p:spPr>
          <a:xfrm>
            <a:off x="5952930" y="987425"/>
            <a:ext cx="5402457" cy="4873625"/>
          </a:xfrm>
        </p:spPr>
        <p:txBody>
          <a:bodyPr/>
          <a:lstStyle/>
          <a:p>
            <a:pPr marL="0" indent="0">
              <a:lnSpc>
                <a:spcPct val="105000"/>
              </a:lnSpc>
              <a:spcBef>
                <a:spcPts val="0"/>
              </a:spcBef>
              <a:spcAft>
                <a:spcPts val="600"/>
              </a:spcAft>
              <a:buNone/>
            </a:pPr>
            <a:r>
              <a:rPr lang="en-US" sz="2800" i="1" dirty="0"/>
              <a:t>“Permission slips are powerful. I’ve seen people, after coming into meetings hellbent on getting approval for their idea or plan, instead give themselves permission to stay open-minded or to listen more than they talk.”</a:t>
            </a:r>
          </a:p>
          <a:p>
            <a:pPr marL="0" indent="0">
              <a:lnSpc>
                <a:spcPct val="105000"/>
              </a:lnSpc>
              <a:spcBef>
                <a:spcPts val="0"/>
              </a:spcBef>
              <a:spcAft>
                <a:spcPts val="600"/>
              </a:spcAft>
              <a:buNone/>
            </a:pPr>
            <a:endParaRPr lang="en-US" dirty="0"/>
          </a:p>
          <a:p>
            <a:pPr marL="0" indent="0">
              <a:lnSpc>
                <a:spcPct val="105000"/>
              </a:lnSpc>
              <a:spcBef>
                <a:spcPts val="0"/>
              </a:spcBef>
              <a:spcAft>
                <a:spcPts val="600"/>
              </a:spcAft>
              <a:buNone/>
            </a:pPr>
            <a:r>
              <a:rPr lang="en-US" sz="1600" dirty="0"/>
              <a:t>Brown, B. (2018). </a:t>
            </a:r>
            <a:r>
              <a:rPr lang="en-US" sz="1600" i="1" dirty="0"/>
              <a:t>Dare to Lead: Brave Work. Tough Conversations. Whole Hearts. </a:t>
            </a:r>
            <a:r>
              <a:rPr lang="en-US" sz="1600" dirty="0"/>
              <a:t>Random House. (p. 53) </a:t>
            </a:r>
          </a:p>
        </p:txBody>
      </p:sp>
      <p:sp>
        <p:nvSpPr>
          <p:cNvPr id="4" name="Text Placeholder 3">
            <a:extLst>
              <a:ext uri="{FF2B5EF4-FFF2-40B4-BE49-F238E27FC236}">
                <a16:creationId xmlns:a16="http://schemas.microsoft.com/office/drawing/2014/main" id="{9BA9C628-5F4B-C1D2-F38D-0CE58EE7E59A}"/>
              </a:ext>
            </a:extLst>
          </p:cNvPr>
          <p:cNvSpPr>
            <a:spLocks noGrp="1"/>
          </p:cNvSpPr>
          <p:nvPr>
            <p:ph type="body" sz="half" idx="2"/>
          </p:nvPr>
        </p:nvSpPr>
        <p:spPr/>
        <p:txBody>
          <a:bodyPr/>
          <a:lstStyle/>
          <a:p>
            <a:r>
              <a:rPr lang="ca-ES" sz="1800" dirty="0">
                <a:ea typeface="Calibri" panose="020F0502020204030204" pitchFamily="34" charset="0"/>
              </a:rPr>
              <a:t>T</a:t>
            </a:r>
            <a:r>
              <a:rPr lang="ca-ES" sz="1800" dirty="0">
                <a:effectLst/>
                <a:ea typeface="Calibri" panose="020F0502020204030204" pitchFamily="34" charset="0"/>
              </a:rPr>
              <a:t>o establish trust within the small groups to continue through the workshop:</a:t>
            </a:r>
          </a:p>
          <a:p>
            <a:r>
              <a:rPr lang="en-US" sz="1800" dirty="0"/>
              <a:t>Exercise 1: Permission Slips </a:t>
            </a:r>
            <a:endParaRPr lang="ca-ES" sz="2000" dirty="0">
              <a:ea typeface="Calibri" panose="020F0502020204030204" pitchFamily="34" charset="0"/>
            </a:endParaRPr>
          </a:p>
          <a:p>
            <a:r>
              <a:rPr lang="en-US" sz="1800" dirty="0"/>
              <a:t>Exercise 2: Container Building </a:t>
            </a:r>
          </a:p>
        </p:txBody>
      </p:sp>
    </p:spTree>
    <p:extLst>
      <p:ext uri="{BB962C8B-B14F-4D97-AF65-F5344CB8AC3E}">
        <p14:creationId xmlns:p14="http://schemas.microsoft.com/office/powerpoint/2010/main" val="296389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3447-A305-DA50-E6F3-4BFFC126C3A8}"/>
              </a:ext>
            </a:extLst>
          </p:cNvPr>
          <p:cNvSpPr>
            <a:spLocks noGrp="1"/>
          </p:cNvSpPr>
          <p:nvPr>
            <p:ph type="title"/>
          </p:nvPr>
        </p:nvSpPr>
        <p:spPr/>
        <p:txBody>
          <a:bodyPr/>
          <a:lstStyle/>
          <a:p>
            <a:r>
              <a:rPr lang="en-US" dirty="0"/>
              <a:t>Dare to Lead:</a:t>
            </a:r>
            <a:br>
              <a:rPr lang="en-US" dirty="0"/>
            </a:br>
            <a:r>
              <a:rPr lang="en-US" sz="2400" dirty="0"/>
              <a:t>Rumbling with Vulnerability –The Moment and the Myths</a:t>
            </a:r>
            <a:endParaRPr lang="en-US" dirty="0"/>
          </a:p>
        </p:txBody>
      </p:sp>
      <p:sp>
        <p:nvSpPr>
          <p:cNvPr id="3" name="Content Placeholder 2">
            <a:extLst>
              <a:ext uri="{FF2B5EF4-FFF2-40B4-BE49-F238E27FC236}">
                <a16:creationId xmlns:a16="http://schemas.microsoft.com/office/drawing/2014/main" id="{4DA67089-7E28-0D71-C461-F3E1226B9DCD}"/>
              </a:ext>
            </a:extLst>
          </p:cNvPr>
          <p:cNvSpPr>
            <a:spLocks noGrp="1"/>
          </p:cNvSpPr>
          <p:nvPr>
            <p:ph idx="1"/>
          </p:nvPr>
        </p:nvSpPr>
        <p:spPr>
          <a:xfrm>
            <a:off x="6018244" y="987425"/>
            <a:ext cx="5337143" cy="4873625"/>
          </a:xfrm>
        </p:spPr>
        <p:txBody>
          <a:bodyPr>
            <a:normAutofit fontScale="85000" lnSpcReduction="10000"/>
          </a:bodyPr>
          <a:lstStyle/>
          <a:p>
            <a:pPr marL="0" indent="0">
              <a:lnSpc>
                <a:spcPct val="115000"/>
              </a:lnSpc>
              <a:spcBef>
                <a:spcPts val="0"/>
              </a:spcBef>
              <a:spcAft>
                <a:spcPts val="600"/>
              </a:spcAft>
              <a:buNone/>
            </a:pPr>
            <a:r>
              <a:rPr lang="en-US" sz="2800" i="1" dirty="0"/>
              <a:t>Myth #1: Vulnerability is weakness.</a:t>
            </a:r>
          </a:p>
          <a:p>
            <a:pPr marL="0" indent="0">
              <a:lnSpc>
                <a:spcPct val="115000"/>
              </a:lnSpc>
              <a:spcBef>
                <a:spcPts val="0"/>
              </a:spcBef>
              <a:spcAft>
                <a:spcPts val="600"/>
              </a:spcAft>
              <a:buNone/>
            </a:pPr>
            <a:r>
              <a:rPr lang="en-US" sz="2800" i="1" dirty="0"/>
              <a:t>Myth #2: I don’t do vulnerability.</a:t>
            </a:r>
          </a:p>
          <a:p>
            <a:pPr marL="0" indent="0">
              <a:lnSpc>
                <a:spcPct val="115000"/>
              </a:lnSpc>
              <a:spcBef>
                <a:spcPts val="0"/>
              </a:spcBef>
              <a:spcAft>
                <a:spcPts val="600"/>
              </a:spcAft>
              <a:buNone/>
            </a:pPr>
            <a:r>
              <a:rPr lang="en-US" sz="2800" i="1" dirty="0"/>
              <a:t>Myth #3: I can go it alone.</a:t>
            </a:r>
          </a:p>
          <a:p>
            <a:pPr marL="0" indent="0">
              <a:lnSpc>
                <a:spcPct val="115000"/>
              </a:lnSpc>
              <a:spcBef>
                <a:spcPts val="0"/>
              </a:spcBef>
              <a:spcAft>
                <a:spcPts val="600"/>
              </a:spcAft>
              <a:buNone/>
            </a:pPr>
            <a:r>
              <a:rPr lang="en-US" sz="2800" i="1" dirty="0"/>
              <a:t>Myth #4: You can engineer the uncertainty and discomfort out of vulnerability.</a:t>
            </a:r>
          </a:p>
          <a:p>
            <a:pPr marL="0" indent="0">
              <a:lnSpc>
                <a:spcPct val="115000"/>
              </a:lnSpc>
              <a:spcBef>
                <a:spcPts val="0"/>
              </a:spcBef>
              <a:spcAft>
                <a:spcPts val="600"/>
              </a:spcAft>
              <a:buNone/>
            </a:pPr>
            <a:r>
              <a:rPr lang="en-US" sz="2800" i="1" dirty="0"/>
              <a:t>Myth #5: Trust comes before vulnerability</a:t>
            </a:r>
          </a:p>
          <a:p>
            <a:pPr marL="0" indent="0">
              <a:lnSpc>
                <a:spcPct val="115000"/>
              </a:lnSpc>
              <a:spcBef>
                <a:spcPts val="0"/>
              </a:spcBef>
              <a:spcAft>
                <a:spcPts val="600"/>
              </a:spcAft>
              <a:buNone/>
            </a:pPr>
            <a:r>
              <a:rPr lang="en-US" sz="2800" i="1" dirty="0"/>
              <a:t>Myth #6: Vulnerability is disclosure.</a:t>
            </a:r>
          </a:p>
          <a:p>
            <a:pPr marL="0" indent="0">
              <a:lnSpc>
                <a:spcPct val="115000"/>
              </a:lnSpc>
              <a:spcBef>
                <a:spcPts val="0"/>
              </a:spcBef>
              <a:spcAft>
                <a:spcPts val="600"/>
              </a:spcAft>
              <a:buNone/>
            </a:pPr>
            <a:endParaRPr lang="en-US" dirty="0"/>
          </a:p>
          <a:p>
            <a:pPr marL="0" indent="0">
              <a:lnSpc>
                <a:spcPct val="115000"/>
              </a:lnSpc>
              <a:spcBef>
                <a:spcPts val="0"/>
              </a:spcBef>
              <a:spcAft>
                <a:spcPts val="600"/>
              </a:spcAft>
              <a:buNone/>
            </a:pPr>
            <a:r>
              <a:rPr lang="en-US" sz="1800" dirty="0"/>
              <a:t>Brown, B. (2018). </a:t>
            </a:r>
            <a:r>
              <a:rPr lang="en-US" sz="1800" i="1" dirty="0"/>
              <a:t>Dare to Lead: Brave Work. Tough Conversations. Whole Hearts. </a:t>
            </a:r>
            <a:r>
              <a:rPr lang="en-US" sz="1800" dirty="0"/>
              <a:t>Random House. (pp. 23 - 54) </a:t>
            </a:r>
          </a:p>
        </p:txBody>
      </p:sp>
      <p:sp>
        <p:nvSpPr>
          <p:cNvPr id="4" name="Text Placeholder 3">
            <a:extLst>
              <a:ext uri="{FF2B5EF4-FFF2-40B4-BE49-F238E27FC236}">
                <a16:creationId xmlns:a16="http://schemas.microsoft.com/office/drawing/2014/main" id="{9BA9C628-5F4B-C1D2-F38D-0CE58EE7E59A}"/>
              </a:ext>
            </a:extLst>
          </p:cNvPr>
          <p:cNvSpPr>
            <a:spLocks noGrp="1"/>
          </p:cNvSpPr>
          <p:nvPr>
            <p:ph type="body" sz="half" idx="2"/>
          </p:nvPr>
        </p:nvSpPr>
        <p:spPr/>
        <p:txBody>
          <a:bodyPr>
            <a:normAutofit/>
          </a:bodyPr>
          <a:lstStyle/>
          <a:p>
            <a:endParaRPr lang="en-US" sz="1800" dirty="0"/>
          </a:p>
          <a:p>
            <a:r>
              <a:rPr lang="en-US" sz="1800" dirty="0"/>
              <a:t>Exercise 2: Six Myths of Vulnerability </a:t>
            </a:r>
          </a:p>
        </p:txBody>
      </p:sp>
    </p:spTree>
    <p:extLst>
      <p:ext uri="{BB962C8B-B14F-4D97-AF65-F5344CB8AC3E}">
        <p14:creationId xmlns:p14="http://schemas.microsoft.com/office/powerpoint/2010/main" val="316269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3447-A305-DA50-E6F3-4BFFC126C3A8}"/>
              </a:ext>
            </a:extLst>
          </p:cNvPr>
          <p:cNvSpPr>
            <a:spLocks noGrp="1"/>
          </p:cNvSpPr>
          <p:nvPr>
            <p:ph type="title"/>
          </p:nvPr>
        </p:nvSpPr>
        <p:spPr/>
        <p:txBody>
          <a:bodyPr/>
          <a:lstStyle/>
          <a:p>
            <a:r>
              <a:rPr lang="en-US" dirty="0"/>
              <a:t>Dare to Lead:</a:t>
            </a:r>
            <a:br>
              <a:rPr lang="en-US" dirty="0"/>
            </a:br>
            <a:r>
              <a:rPr lang="en-US" sz="2400" dirty="0"/>
              <a:t>Rumbling with Vulnerability –The Call to Courage</a:t>
            </a:r>
            <a:endParaRPr lang="en-US" dirty="0"/>
          </a:p>
        </p:txBody>
      </p:sp>
      <p:sp>
        <p:nvSpPr>
          <p:cNvPr id="4" name="Text Placeholder 3">
            <a:extLst>
              <a:ext uri="{FF2B5EF4-FFF2-40B4-BE49-F238E27FC236}">
                <a16:creationId xmlns:a16="http://schemas.microsoft.com/office/drawing/2014/main" id="{9BA9C628-5F4B-C1D2-F38D-0CE58EE7E59A}"/>
              </a:ext>
            </a:extLst>
          </p:cNvPr>
          <p:cNvSpPr>
            <a:spLocks noGrp="1"/>
          </p:cNvSpPr>
          <p:nvPr>
            <p:ph type="body" sz="half" idx="2"/>
          </p:nvPr>
        </p:nvSpPr>
        <p:spPr/>
        <p:txBody>
          <a:bodyPr/>
          <a:lstStyle/>
          <a:p>
            <a:endParaRPr lang="en-US" dirty="0"/>
          </a:p>
          <a:p>
            <a:r>
              <a:rPr lang="en-US" sz="1800" dirty="0"/>
              <a:t>Exercise 1: Assembling Your Armor </a:t>
            </a:r>
          </a:p>
        </p:txBody>
      </p:sp>
      <p:sp>
        <p:nvSpPr>
          <p:cNvPr id="5" name="Content Placeholder 2">
            <a:extLst>
              <a:ext uri="{FF2B5EF4-FFF2-40B4-BE49-F238E27FC236}">
                <a16:creationId xmlns:a16="http://schemas.microsoft.com/office/drawing/2014/main" id="{FC222A27-F5A5-07AC-6D74-56B80878DFA0}"/>
              </a:ext>
            </a:extLst>
          </p:cNvPr>
          <p:cNvSpPr>
            <a:spLocks noGrp="1"/>
          </p:cNvSpPr>
          <p:nvPr>
            <p:ph idx="1"/>
          </p:nvPr>
        </p:nvSpPr>
        <p:spPr>
          <a:xfrm>
            <a:off x="6096000" y="987425"/>
            <a:ext cx="5259388" cy="4873625"/>
          </a:xfrm>
        </p:spPr>
        <p:txBody>
          <a:bodyPr/>
          <a:lstStyle/>
          <a:p>
            <a:pPr marL="0" indent="0">
              <a:lnSpc>
                <a:spcPct val="105000"/>
              </a:lnSpc>
              <a:spcBef>
                <a:spcPts val="0"/>
              </a:spcBef>
              <a:spcAft>
                <a:spcPts val="600"/>
              </a:spcAft>
              <a:buNone/>
            </a:pPr>
            <a:r>
              <a:rPr lang="en-US" sz="2800" i="1" dirty="0"/>
              <a:t>“When we’re in fear, or an emotion is driving self-protection, there’s a fairly predictable pattern of how e assemble our armor, piece by piece.”</a:t>
            </a:r>
          </a:p>
          <a:p>
            <a:pPr marL="0" indent="0">
              <a:lnSpc>
                <a:spcPct val="105000"/>
              </a:lnSpc>
              <a:spcBef>
                <a:spcPts val="0"/>
              </a:spcBef>
              <a:spcAft>
                <a:spcPts val="600"/>
              </a:spcAft>
              <a:buNone/>
            </a:pPr>
            <a:endParaRPr lang="en-US" dirty="0"/>
          </a:p>
          <a:p>
            <a:pPr marL="0" indent="0">
              <a:lnSpc>
                <a:spcPct val="105000"/>
              </a:lnSpc>
              <a:spcBef>
                <a:spcPts val="0"/>
              </a:spcBef>
              <a:spcAft>
                <a:spcPts val="600"/>
              </a:spcAft>
              <a:buNone/>
            </a:pPr>
            <a:r>
              <a:rPr lang="en-US" sz="1800" dirty="0"/>
              <a:t>Brown, B. (2018). </a:t>
            </a:r>
            <a:r>
              <a:rPr lang="en-US" sz="1800" i="1" dirty="0"/>
              <a:t>Dare to Lead: Brave Work. Tough Conversations. Whole Hearts. </a:t>
            </a:r>
            <a:r>
              <a:rPr lang="en-US" sz="1800" dirty="0"/>
              <a:t>Random House. (pp. 51-52) </a:t>
            </a:r>
          </a:p>
        </p:txBody>
      </p:sp>
    </p:spTree>
    <p:extLst>
      <p:ext uri="{BB962C8B-B14F-4D97-AF65-F5344CB8AC3E}">
        <p14:creationId xmlns:p14="http://schemas.microsoft.com/office/powerpoint/2010/main" val="305550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3447-A305-DA50-E6F3-4BFFC126C3A8}"/>
              </a:ext>
            </a:extLst>
          </p:cNvPr>
          <p:cNvSpPr>
            <a:spLocks noGrp="1"/>
          </p:cNvSpPr>
          <p:nvPr>
            <p:ph type="title"/>
          </p:nvPr>
        </p:nvSpPr>
        <p:spPr/>
        <p:txBody>
          <a:bodyPr/>
          <a:lstStyle/>
          <a:p>
            <a:r>
              <a:rPr lang="en-US" dirty="0"/>
              <a:t>Dare to Lead:</a:t>
            </a:r>
            <a:br>
              <a:rPr lang="en-US" dirty="0"/>
            </a:br>
            <a:r>
              <a:rPr lang="en-US" sz="2400" dirty="0"/>
              <a:t>Rumbling with Vulnerability –Shame and Empathy</a:t>
            </a:r>
            <a:endParaRPr lang="en-US" dirty="0"/>
          </a:p>
        </p:txBody>
      </p:sp>
      <p:sp>
        <p:nvSpPr>
          <p:cNvPr id="4" name="Text Placeholder 3">
            <a:extLst>
              <a:ext uri="{FF2B5EF4-FFF2-40B4-BE49-F238E27FC236}">
                <a16:creationId xmlns:a16="http://schemas.microsoft.com/office/drawing/2014/main" id="{9BA9C628-5F4B-C1D2-F38D-0CE58EE7E59A}"/>
              </a:ext>
            </a:extLst>
          </p:cNvPr>
          <p:cNvSpPr>
            <a:spLocks noGrp="1"/>
          </p:cNvSpPr>
          <p:nvPr>
            <p:ph type="body" sz="half" idx="2"/>
          </p:nvPr>
        </p:nvSpPr>
        <p:spPr/>
        <p:txBody>
          <a:bodyPr/>
          <a:lstStyle/>
          <a:p>
            <a:endParaRPr lang="en-US" dirty="0"/>
          </a:p>
          <a:p>
            <a:r>
              <a:rPr lang="en-US" sz="1800" dirty="0"/>
              <a:t>Exercise 1: Understanding Shame </a:t>
            </a:r>
          </a:p>
        </p:txBody>
      </p:sp>
      <p:sp>
        <p:nvSpPr>
          <p:cNvPr id="8" name="Content Placeholder 2">
            <a:extLst>
              <a:ext uri="{FF2B5EF4-FFF2-40B4-BE49-F238E27FC236}">
                <a16:creationId xmlns:a16="http://schemas.microsoft.com/office/drawing/2014/main" id="{38EFAD20-9EA9-93A4-F216-D492F335027E}"/>
              </a:ext>
            </a:extLst>
          </p:cNvPr>
          <p:cNvSpPr>
            <a:spLocks noGrp="1"/>
          </p:cNvSpPr>
          <p:nvPr>
            <p:ph idx="1"/>
          </p:nvPr>
        </p:nvSpPr>
        <p:spPr>
          <a:xfrm>
            <a:off x="6096000" y="987425"/>
            <a:ext cx="5259388" cy="4873625"/>
          </a:xfrm>
        </p:spPr>
        <p:txBody>
          <a:bodyPr>
            <a:normAutofit fontScale="92500"/>
          </a:bodyPr>
          <a:lstStyle/>
          <a:p>
            <a:pPr marL="0" indent="0">
              <a:lnSpc>
                <a:spcPct val="105000"/>
              </a:lnSpc>
              <a:spcBef>
                <a:spcPts val="0"/>
              </a:spcBef>
              <a:spcAft>
                <a:spcPts val="600"/>
              </a:spcAft>
              <a:buNone/>
            </a:pPr>
            <a:r>
              <a:rPr lang="en-US" sz="2800" i="1" dirty="0"/>
              <a:t>“Shame, which is often referred to as ‘the master emotion’ by researchers, is the </a:t>
            </a:r>
            <a:r>
              <a:rPr lang="en-US" sz="2800" dirty="0"/>
              <a:t>never good enough </a:t>
            </a:r>
            <a:r>
              <a:rPr lang="en-US" sz="2800" i="1" dirty="0"/>
              <a:t>emotion. It can stalk us over time or wash over us in a second – either way, its power to make us feel we’re not worthy of connection, belonging, or even love is unmatched in the realm of emotion.”</a:t>
            </a:r>
          </a:p>
          <a:p>
            <a:pPr marL="0" indent="0">
              <a:lnSpc>
                <a:spcPct val="105000"/>
              </a:lnSpc>
              <a:spcBef>
                <a:spcPts val="0"/>
              </a:spcBef>
              <a:spcAft>
                <a:spcPts val="600"/>
              </a:spcAft>
              <a:buNone/>
            </a:pPr>
            <a:endParaRPr lang="en-US" dirty="0"/>
          </a:p>
          <a:p>
            <a:pPr marL="0" indent="0">
              <a:lnSpc>
                <a:spcPct val="105000"/>
              </a:lnSpc>
              <a:spcBef>
                <a:spcPts val="0"/>
              </a:spcBef>
              <a:spcAft>
                <a:spcPts val="600"/>
              </a:spcAft>
              <a:buNone/>
            </a:pPr>
            <a:r>
              <a:rPr lang="en-US" sz="1800" dirty="0"/>
              <a:t>Brown, B. (2018). </a:t>
            </a:r>
            <a:r>
              <a:rPr lang="en-US" sz="1800" i="1" dirty="0"/>
              <a:t>Dare to Lead: Brave Work. Tough Conversations. Whole Hearts. </a:t>
            </a:r>
            <a:r>
              <a:rPr lang="en-US" sz="1800" dirty="0"/>
              <a:t>Random House. (p. 119) </a:t>
            </a:r>
          </a:p>
        </p:txBody>
      </p:sp>
    </p:spTree>
    <p:extLst>
      <p:ext uri="{BB962C8B-B14F-4D97-AF65-F5344CB8AC3E}">
        <p14:creationId xmlns:p14="http://schemas.microsoft.com/office/powerpoint/2010/main" val="50128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3447-A305-DA50-E6F3-4BFFC126C3A8}"/>
              </a:ext>
            </a:extLst>
          </p:cNvPr>
          <p:cNvSpPr>
            <a:spLocks noGrp="1"/>
          </p:cNvSpPr>
          <p:nvPr>
            <p:ph type="title"/>
          </p:nvPr>
        </p:nvSpPr>
        <p:spPr/>
        <p:txBody>
          <a:bodyPr/>
          <a:lstStyle/>
          <a:p>
            <a:r>
              <a:rPr lang="en-US" dirty="0"/>
              <a:t>Dare to Lead:</a:t>
            </a:r>
            <a:br>
              <a:rPr lang="en-US" dirty="0"/>
            </a:br>
            <a:r>
              <a:rPr lang="en-US" sz="2400" dirty="0"/>
              <a:t>Rumbling with Vulnerability –Shame and Empathy</a:t>
            </a:r>
            <a:endParaRPr lang="en-US" dirty="0"/>
          </a:p>
        </p:txBody>
      </p:sp>
      <p:sp>
        <p:nvSpPr>
          <p:cNvPr id="4" name="Text Placeholder 3">
            <a:extLst>
              <a:ext uri="{FF2B5EF4-FFF2-40B4-BE49-F238E27FC236}">
                <a16:creationId xmlns:a16="http://schemas.microsoft.com/office/drawing/2014/main" id="{9BA9C628-5F4B-C1D2-F38D-0CE58EE7E59A}"/>
              </a:ext>
            </a:extLst>
          </p:cNvPr>
          <p:cNvSpPr>
            <a:spLocks noGrp="1"/>
          </p:cNvSpPr>
          <p:nvPr>
            <p:ph type="body" sz="half" idx="2"/>
          </p:nvPr>
        </p:nvSpPr>
        <p:spPr/>
        <p:txBody>
          <a:bodyPr/>
          <a:lstStyle/>
          <a:p>
            <a:endParaRPr lang="en-US" dirty="0"/>
          </a:p>
          <a:p>
            <a:r>
              <a:rPr lang="en-US" sz="1800" dirty="0"/>
              <a:t>Exercise 3: What Does Empathy Look Like? </a:t>
            </a:r>
          </a:p>
        </p:txBody>
      </p:sp>
      <p:sp>
        <p:nvSpPr>
          <p:cNvPr id="8" name="Content Placeholder 2">
            <a:extLst>
              <a:ext uri="{FF2B5EF4-FFF2-40B4-BE49-F238E27FC236}">
                <a16:creationId xmlns:a16="http://schemas.microsoft.com/office/drawing/2014/main" id="{795A8D56-CCF4-D881-8571-00577D437086}"/>
              </a:ext>
            </a:extLst>
          </p:cNvPr>
          <p:cNvSpPr>
            <a:spLocks noGrp="1"/>
          </p:cNvSpPr>
          <p:nvPr>
            <p:ph idx="1"/>
          </p:nvPr>
        </p:nvSpPr>
        <p:spPr>
          <a:xfrm>
            <a:off x="6096000" y="987425"/>
            <a:ext cx="5259388" cy="4873625"/>
          </a:xfrm>
        </p:spPr>
        <p:txBody>
          <a:bodyPr>
            <a:normAutofit fontScale="92500"/>
          </a:bodyPr>
          <a:lstStyle/>
          <a:p>
            <a:pPr marL="0" indent="0">
              <a:lnSpc>
                <a:spcPct val="105000"/>
              </a:lnSpc>
              <a:spcBef>
                <a:spcPts val="0"/>
              </a:spcBef>
              <a:spcAft>
                <a:spcPts val="600"/>
              </a:spcAft>
              <a:buNone/>
            </a:pPr>
            <a:r>
              <a:rPr lang="en-US" sz="2800" i="1" dirty="0"/>
              <a:t>“Shame resilience is about moving from shame to empathy – the real antidote to shame. … Self-compassion is also critically important … when we’re able to be gentle with ourselves in the midst of shame, we’re more likely to reach out, connect, and experience empathy.”</a:t>
            </a:r>
          </a:p>
          <a:p>
            <a:pPr marL="0" indent="0">
              <a:lnSpc>
                <a:spcPct val="105000"/>
              </a:lnSpc>
              <a:spcBef>
                <a:spcPts val="0"/>
              </a:spcBef>
              <a:spcAft>
                <a:spcPts val="600"/>
              </a:spcAft>
              <a:buNone/>
            </a:pPr>
            <a:endParaRPr lang="en-US" dirty="0"/>
          </a:p>
          <a:p>
            <a:pPr marL="0" indent="0">
              <a:lnSpc>
                <a:spcPct val="105000"/>
              </a:lnSpc>
              <a:spcBef>
                <a:spcPts val="0"/>
              </a:spcBef>
              <a:spcAft>
                <a:spcPts val="600"/>
              </a:spcAft>
              <a:buNone/>
            </a:pPr>
            <a:r>
              <a:rPr lang="en-US" sz="1800" dirty="0"/>
              <a:t>Brown, B. (2018). </a:t>
            </a:r>
            <a:r>
              <a:rPr lang="en-US" sz="1800" i="1" dirty="0"/>
              <a:t>Dare to Lead: Brave Work. Tough Conversations. Whole Hearts. </a:t>
            </a:r>
            <a:r>
              <a:rPr lang="en-US" sz="1800" dirty="0"/>
              <a:t>Random House. (p. 136) </a:t>
            </a:r>
          </a:p>
        </p:txBody>
      </p:sp>
    </p:spTree>
    <p:extLst>
      <p:ext uri="{BB962C8B-B14F-4D97-AF65-F5344CB8AC3E}">
        <p14:creationId xmlns:p14="http://schemas.microsoft.com/office/powerpoint/2010/main" val="274793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BC37-D427-0958-1340-D646BB796EE1}"/>
              </a:ext>
            </a:extLst>
          </p:cNvPr>
          <p:cNvSpPr>
            <a:spLocks noGrp="1"/>
          </p:cNvSpPr>
          <p:nvPr>
            <p:ph type="title"/>
          </p:nvPr>
        </p:nvSpPr>
        <p:spPr/>
        <p:txBody>
          <a:bodyPr/>
          <a:lstStyle/>
          <a:p>
            <a:r>
              <a:rPr lang="en-US" dirty="0"/>
              <a:t>Final Plenary: Dare to Lead</a:t>
            </a:r>
          </a:p>
        </p:txBody>
      </p:sp>
      <p:sp>
        <p:nvSpPr>
          <p:cNvPr id="3" name="Content Placeholder 2">
            <a:extLst>
              <a:ext uri="{FF2B5EF4-FFF2-40B4-BE49-F238E27FC236}">
                <a16:creationId xmlns:a16="http://schemas.microsoft.com/office/drawing/2014/main" id="{C9B1F5B5-938B-37D1-A8E2-9EF93AB0B0DF}"/>
              </a:ext>
            </a:extLst>
          </p:cNvPr>
          <p:cNvSpPr>
            <a:spLocks noGrp="1"/>
          </p:cNvSpPr>
          <p:nvPr>
            <p:ph idx="1"/>
          </p:nvPr>
        </p:nvSpPr>
        <p:spPr/>
        <p:txBody>
          <a:bodyPr>
            <a:normAutofit fontScale="92500" lnSpcReduction="10000"/>
          </a:bodyPr>
          <a:lstStyle/>
          <a:p>
            <a:pPr marL="0" marR="0" lvl="0" indent="0">
              <a:lnSpc>
                <a:spcPct val="107000"/>
              </a:lnSpc>
              <a:spcBef>
                <a:spcPts val="0"/>
              </a:spcBef>
              <a:spcAft>
                <a:spcPts val="600"/>
              </a:spcAft>
              <a:buNone/>
            </a:pPr>
            <a:r>
              <a:rPr lang="en-US" dirty="0"/>
              <a:t>How do these aspects of Daring to Lead contribute to Conscious Leadership? Are they essential, and if so, why?</a:t>
            </a:r>
          </a:p>
          <a:p>
            <a:pPr marL="457200" indent="-457200">
              <a:lnSpc>
                <a:spcPct val="107000"/>
              </a:lnSpc>
              <a:spcBef>
                <a:spcPts val="0"/>
              </a:spcBef>
              <a:spcAft>
                <a:spcPts val="600"/>
              </a:spcAft>
            </a:pPr>
            <a:r>
              <a:rPr lang="en-US" dirty="0"/>
              <a:t>Vulnerability</a:t>
            </a:r>
          </a:p>
          <a:p>
            <a:pPr marL="457200" indent="-457200">
              <a:lnSpc>
                <a:spcPct val="107000"/>
              </a:lnSpc>
              <a:spcBef>
                <a:spcPts val="0"/>
              </a:spcBef>
              <a:spcAft>
                <a:spcPts val="600"/>
              </a:spcAft>
            </a:pPr>
            <a:r>
              <a:rPr lang="en-US" dirty="0"/>
              <a:t>Empathy </a:t>
            </a:r>
          </a:p>
          <a:p>
            <a:pPr marL="457200" indent="-457200">
              <a:lnSpc>
                <a:spcPct val="107000"/>
              </a:lnSpc>
              <a:spcBef>
                <a:spcPts val="0"/>
              </a:spcBef>
              <a:spcAft>
                <a:spcPts val="600"/>
              </a:spcAft>
            </a:pPr>
            <a:r>
              <a:rPr lang="en-US" dirty="0"/>
              <a:t>Self-Compassion</a:t>
            </a:r>
          </a:p>
          <a:p>
            <a:pPr marL="457200" indent="-457200">
              <a:lnSpc>
                <a:spcPct val="107000"/>
              </a:lnSpc>
              <a:spcBef>
                <a:spcPts val="0"/>
              </a:spcBef>
              <a:spcAft>
                <a:spcPts val="600"/>
              </a:spcAft>
            </a:pPr>
            <a:r>
              <a:rPr lang="en-US" dirty="0"/>
              <a:t>Courage</a:t>
            </a:r>
          </a:p>
          <a:p>
            <a:pPr marL="457200" indent="-457200">
              <a:lnSpc>
                <a:spcPct val="107000"/>
              </a:lnSpc>
              <a:spcBef>
                <a:spcPts val="0"/>
              </a:spcBef>
              <a:spcAft>
                <a:spcPts val="600"/>
              </a:spcAft>
            </a:pPr>
            <a:r>
              <a:rPr lang="en-US" dirty="0"/>
              <a:t>Curiosity</a:t>
            </a:r>
          </a:p>
          <a:p>
            <a:pPr marL="457200" indent="-457200">
              <a:lnSpc>
                <a:spcPct val="107000"/>
              </a:lnSpc>
              <a:spcBef>
                <a:spcPts val="0"/>
              </a:spcBef>
              <a:spcAft>
                <a:spcPts val="600"/>
              </a:spcAft>
            </a:pPr>
            <a:r>
              <a:rPr lang="en-US" dirty="0" err="1"/>
              <a:t>Reslience</a:t>
            </a:r>
            <a:endParaRPr lang="en-US" dirty="0"/>
          </a:p>
          <a:p>
            <a:pPr marL="457200" indent="-457200">
              <a:lnSpc>
                <a:spcPct val="107000"/>
              </a:lnSpc>
              <a:spcBef>
                <a:spcPts val="0"/>
              </a:spcBef>
              <a:spcAft>
                <a:spcPts val="600"/>
              </a:spcAft>
            </a:pPr>
            <a:r>
              <a:rPr lang="en-US" dirty="0"/>
              <a:t>Perseverance</a:t>
            </a:r>
          </a:p>
          <a:p>
            <a:pPr marL="0" marR="0" lvl="0" indent="0">
              <a:lnSpc>
                <a:spcPct val="107000"/>
              </a:lnSpc>
              <a:spcBef>
                <a:spcPts val="0"/>
              </a:spcBef>
              <a:spcAft>
                <a:spcPts val="600"/>
              </a:spcAft>
              <a:buNone/>
            </a:pPr>
            <a:endParaRPr lang="en-US" dirty="0"/>
          </a:p>
        </p:txBody>
      </p:sp>
    </p:spTree>
    <p:extLst>
      <p:ext uri="{BB962C8B-B14F-4D97-AF65-F5344CB8AC3E}">
        <p14:creationId xmlns:p14="http://schemas.microsoft.com/office/powerpoint/2010/main" val="281330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4EF-D622-6FF0-AC09-C24C4C466A03}"/>
              </a:ext>
            </a:extLst>
          </p:cNvPr>
          <p:cNvSpPr>
            <a:spLocks noGrp="1"/>
          </p:cNvSpPr>
          <p:nvPr>
            <p:ph type="title"/>
          </p:nvPr>
        </p:nvSpPr>
        <p:spPr>
          <a:xfrm>
            <a:off x="569258" y="293213"/>
            <a:ext cx="10515600" cy="1325563"/>
          </a:xfrm>
        </p:spPr>
        <p:txBody>
          <a:bodyPr/>
          <a:lstStyle/>
          <a:p>
            <a:r>
              <a:rPr lang="en-US" dirty="0"/>
              <a:t>Homework: Reminder - Final Paper</a:t>
            </a:r>
          </a:p>
        </p:txBody>
      </p:sp>
      <p:sp>
        <p:nvSpPr>
          <p:cNvPr id="3" name="TextBox 2">
            <a:extLst>
              <a:ext uri="{FF2B5EF4-FFF2-40B4-BE49-F238E27FC236}">
                <a16:creationId xmlns:a16="http://schemas.microsoft.com/office/drawing/2014/main" id="{871B4128-DC09-4ACA-CDFB-51CA1BFC9ABF}"/>
              </a:ext>
            </a:extLst>
          </p:cNvPr>
          <p:cNvSpPr txBox="1"/>
          <p:nvPr/>
        </p:nvSpPr>
        <p:spPr>
          <a:xfrm>
            <a:off x="4206241" y="1383030"/>
            <a:ext cx="7600950" cy="5171416"/>
          </a:xfrm>
          <a:prstGeom prst="rect">
            <a:avLst/>
          </a:prstGeom>
          <a:noFill/>
        </p:spPr>
        <p:txBody>
          <a:bodyPr wrap="square" rtlCol="0">
            <a:spAutoFit/>
          </a:bodyPr>
          <a:lstStyle/>
          <a:p>
            <a:pPr marL="342900" marR="0" lvl="0" indent="-342900">
              <a:lnSpc>
                <a:spcPct val="107000"/>
              </a:lnSpc>
              <a:spcBef>
                <a:spcPts val="0"/>
              </a:spcBef>
              <a:spcAft>
                <a:spcPts val="600"/>
              </a:spcAft>
              <a:buFont typeface="+mj-lt"/>
              <a:buAutoNum type="arabicPeriod"/>
            </a:pPr>
            <a:r>
              <a:rPr lang="en-GB" sz="2000" dirty="0">
                <a:effectLst/>
                <a:ea typeface="Calibri Light" panose="020F0302020204030204" pitchFamily="34" charset="0"/>
              </a:rPr>
              <a:t>Summarise</a:t>
            </a:r>
            <a:r>
              <a:rPr lang="en-US" sz="2000" dirty="0">
                <a:effectLst/>
                <a:ea typeface="Calibri Light" panose="020F0302020204030204" pitchFamily="34" charset="0"/>
              </a:rPr>
              <a:t> your insights and experiences related to your daily mindfulness practice. </a:t>
            </a:r>
            <a:endParaRPr lang="en-US" sz="2000" dirty="0">
              <a:effectLst/>
              <a:ea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effectLst/>
                <a:ea typeface="Calibri Light" panose="020F0302020204030204" pitchFamily="34" charset="0"/>
              </a:rPr>
              <a:t>Drawing on the concepts from the course, identify the skills of a conscious leader (from the UN IDGs) that you already demonstrate, those that you have begun to develop, and those that you have yet to develop (e.g., emotional intelligence, self-awareness, authenticity, complexity awareness, humility, sense-making, courage, creativity, optimism, perseverance, presence, trust, long-term orientation, visioning, co-creation, and mobilization skills).</a:t>
            </a:r>
            <a:endParaRPr lang="en-US" sz="2000" dirty="0">
              <a:effectLst/>
              <a:ea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effectLst/>
                <a:ea typeface="Calibri Light" panose="020F0302020204030204" pitchFamily="34" charset="0"/>
              </a:rPr>
              <a:t>Conclude with a section that envisions the type of leader you would like to become. What leadership style would you choose? What type of organisation would you like to create? What steps would you take to set a vision and create alignment within your organisation? What steps would you take to develop positive relationships with all stakeholders?</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292613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p:txBody>
          <a:bodyPr/>
          <a:lstStyle/>
          <a:p>
            <a:r>
              <a:rPr lang="en-US" dirty="0"/>
              <a:t>Conscious Leadership</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vert="horz" lIns="91440" tIns="45720" rIns="91440" bIns="45720" rtlCol="0" anchor="t">
            <a:normAutofit/>
          </a:bodyPr>
          <a:lstStyle/>
          <a:p>
            <a:r>
              <a:rPr lang="en-US" dirty="0">
                <a:solidFill>
                  <a:schemeClr val="accent6">
                    <a:lumMod val="50000"/>
                  </a:schemeClr>
                </a:solidFill>
              </a:rPr>
              <a:t>Module 4, Seminar 1: Presence and Mindful Action</a:t>
            </a:r>
          </a:p>
        </p:txBody>
      </p:sp>
    </p:spTree>
    <p:extLst>
      <p:ext uri="{BB962C8B-B14F-4D97-AF65-F5344CB8AC3E}">
        <p14:creationId xmlns:p14="http://schemas.microsoft.com/office/powerpoint/2010/main" val="104862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ssy hill with trees and mountains in the background&#10;&#10;Description automatically generated with medium confidence">
            <a:extLst>
              <a:ext uri="{FF2B5EF4-FFF2-40B4-BE49-F238E27FC236}">
                <a16:creationId xmlns:a16="http://schemas.microsoft.com/office/drawing/2014/main" id="{E4298D64-585C-45A3-B3CF-9228D8A2460F}"/>
              </a:ext>
            </a:extLst>
          </p:cNvPr>
          <p:cNvPicPr>
            <a:picLocks noChangeAspect="1"/>
          </p:cNvPicPr>
          <p:nvPr/>
        </p:nvPicPr>
        <p:blipFill rotWithShape="1">
          <a:blip r:embed="rId3"/>
          <a:srcRect t="20425" r="9092" b="11377"/>
          <a:stretch/>
        </p:blipFill>
        <p:spPr>
          <a:xfrm>
            <a:off x="20" y="-1"/>
            <a:ext cx="12188932" cy="6858000"/>
          </a:xfrm>
          <a:prstGeom prst="rect">
            <a:avLst/>
          </a:prstGeom>
        </p:spPr>
      </p:pic>
      <p:sp>
        <p:nvSpPr>
          <p:cNvPr id="4" name="Title 3"/>
          <p:cNvSpPr>
            <a:spLocks noGrp="1"/>
          </p:cNvSpPr>
          <p:nvPr>
            <p:ph type="title"/>
          </p:nvPr>
        </p:nvSpPr>
        <p:spPr>
          <a:xfrm>
            <a:off x="334557" y="1653703"/>
            <a:ext cx="3361953" cy="2470488"/>
          </a:xfrm>
        </p:spPr>
        <p:txBody>
          <a:bodyPr vert="horz" lIns="91440" tIns="45720" rIns="91440" bIns="45720" rtlCol="0" anchor="b">
            <a:normAutofit/>
          </a:bodyPr>
          <a:lstStyle/>
          <a:p>
            <a:r>
              <a:rPr lang="en-US" sz="5000" spc="-100" dirty="0">
                <a:solidFill>
                  <a:schemeClr val="bg1"/>
                </a:solidFill>
              </a:rPr>
              <a:t>Centering Moment of Mindfulness</a:t>
            </a:r>
          </a:p>
        </p:txBody>
      </p:sp>
      <p:sp>
        <p:nvSpPr>
          <p:cNvPr id="2" name="TextBox 1">
            <a:extLst>
              <a:ext uri="{FF2B5EF4-FFF2-40B4-BE49-F238E27FC236}">
                <a16:creationId xmlns:a16="http://schemas.microsoft.com/office/drawing/2014/main" id="{6A24CB3B-7A48-3AD6-63E6-59305E09106F}"/>
              </a:ext>
            </a:extLst>
          </p:cNvPr>
          <p:cNvSpPr txBox="1"/>
          <p:nvPr/>
        </p:nvSpPr>
        <p:spPr>
          <a:xfrm>
            <a:off x="114300" y="6457950"/>
            <a:ext cx="2564228" cy="276999"/>
          </a:xfrm>
          <a:prstGeom prst="rect">
            <a:avLst/>
          </a:prstGeom>
          <a:noFill/>
        </p:spPr>
        <p:txBody>
          <a:bodyPr wrap="none" rtlCol="0">
            <a:spAutoFit/>
          </a:bodyPr>
          <a:lstStyle/>
          <a:p>
            <a:r>
              <a:rPr lang="en-US" sz="1200" dirty="0">
                <a:solidFill>
                  <a:schemeClr val="bg1"/>
                </a:solidFill>
              </a:rPr>
              <a:t>Photo credit: Dorianne Cotter-Lockard</a:t>
            </a:r>
          </a:p>
        </p:txBody>
      </p:sp>
    </p:spTree>
    <p:extLst>
      <p:ext uri="{BB962C8B-B14F-4D97-AF65-F5344CB8AC3E}">
        <p14:creationId xmlns:p14="http://schemas.microsoft.com/office/powerpoint/2010/main" val="4164047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01AA-2624-2A38-9440-29C93FBD13CA}"/>
              </a:ext>
            </a:extLst>
          </p:cNvPr>
          <p:cNvSpPr>
            <a:spLocks noGrp="1"/>
          </p:cNvSpPr>
          <p:nvPr>
            <p:ph type="title"/>
          </p:nvPr>
        </p:nvSpPr>
        <p:spPr/>
        <p:txBody>
          <a:bodyPr/>
          <a:lstStyle/>
          <a:p>
            <a:r>
              <a:rPr lang="en-US" dirty="0"/>
              <a:t>Class Shared Values</a:t>
            </a:r>
          </a:p>
        </p:txBody>
      </p:sp>
      <p:sp>
        <p:nvSpPr>
          <p:cNvPr id="3" name="TextBox 2">
            <a:extLst>
              <a:ext uri="{FF2B5EF4-FFF2-40B4-BE49-F238E27FC236}">
                <a16:creationId xmlns:a16="http://schemas.microsoft.com/office/drawing/2014/main" id="{74D452A1-F337-D6B5-88CC-E3B4E4E7D819}"/>
              </a:ext>
            </a:extLst>
          </p:cNvPr>
          <p:cNvSpPr txBox="1"/>
          <p:nvPr/>
        </p:nvSpPr>
        <p:spPr>
          <a:xfrm>
            <a:off x="5516881" y="2123440"/>
            <a:ext cx="5760720" cy="2469009"/>
          </a:xfrm>
          <a:prstGeom prst="rect">
            <a:avLst/>
          </a:prstGeom>
          <a:noFill/>
        </p:spPr>
        <p:txBody>
          <a:bodyPr wrap="square" rtlCol="0">
            <a:spAutoFit/>
          </a:bodyPr>
          <a:lstStyle/>
          <a:p>
            <a:r>
              <a:rPr lang="en-US" dirty="0"/>
              <a:t>Add the shared values with their definitions here – revisit each class session. Example:</a:t>
            </a:r>
          </a:p>
          <a:p>
            <a:endParaRPr lang="en-US" dirty="0"/>
          </a:p>
          <a:p>
            <a:r>
              <a:rPr lang="en-US" sz="1800" u="sng" dirty="0">
                <a:effectLst/>
              </a:rPr>
              <a:t>Respectful Communication</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rPr>
              <a:t>To be free to speak honestly AND be heard without judgment &amp; with receptivity, to be mindful &amp; respectful of ALL</a:t>
            </a:r>
          </a:p>
          <a:p>
            <a:endParaRPr lang="en-US" dirty="0"/>
          </a:p>
        </p:txBody>
      </p:sp>
    </p:spTree>
    <p:extLst>
      <p:ext uri="{BB962C8B-B14F-4D97-AF65-F5344CB8AC3E}">
        <p14:creationId xmlns:p14="http://schemas.microsoft.com/office/powerpoint/2010/main" val="380582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F1DF-9C09-21C1-1C97-E9FD8101182D}"/>
              </a:ext>
            </a:extLst>
          </p:cNvPr>
          <p:cNvSpPr>
            <a:spLocks noGrp="1"/>
          </p:cNvSpPr>
          <p:nvPr>
            <p:ph type="title"/>
          </p:nvPr>
        </p:nvSpPr>
        <p:spPr>
          <a:xfrm>
            <a:off x="0" y="500062"/>
            <a:ext cx="9208078" cy="1325563"/>
          </a:xfrm>
        </p:spPr>
        <p:txBody>
          <a:bodyPr/>
          <a:lstStyle/>
          <a:p>
            <a:pPr algn="ctr"/>
            <a:r>
              <a:rPr lang="en-US" dirty="0"/>
              <a:t>Presence and Mindful Action</a:t>
            </a:r>
          </a:p>
        </p:txBody>
      </p:sp>
      <p:sp>
        <p:nvSpPr>
          <p:cNvPr id="3" name="Content Placeholder 2">
            <a:extLst>
              <a:ext uri="{FF2B5EF4-FFF2-40B4-BE49-F238E27FC236}">
                <a16:creationId xmlns:a16="http://schemas.microsoft.com/office/drawing/2014/main" id="{03AA18AA-AA1F-9234-AFB9-90603A1AD344}"/>
              </a:ext>
            </a:extLst>
          </p:cNvPr>
          <p:cNvSpPr>
            <a:spLocks noGrp="1"/>
          </p:cNvSpPr>
          <p:nvPr>
            <p:ph sz="half" idx="1"/>
          </p:nvPr>
        </p:nvSpPr>
        <p:spPr>
          <a:xfrm>
            <a:off x="1118680" y="1825625"/>
            <a:ext cx="6478621" cy="4351338"/>
          </a:xfrm>
        </p:spPr>
        <p:txBody>
          <a:bodyPr vert="horz" lIns="91440" tIns="45720" rIns="91440" bIns="45720" rtlCol="0" anchor="t">
            <a:normAutofit/>
          </a:bodyPr>
          <a:lstStyle/>
          <a:p>
            <a:pPr marL="0" indent="0">
              <a:lnSpc>
                <a:spcPct val="128000"/>
              </a:lnSpc>
              <a:spcBef>
                <a:spcPts val="0"/>
              </a:spcBef>
              <a:spcAft>
                <a:spcPts val="600"/>
              </a:spcAft>
              <a:buNone/>
            </a:pPr>
            <a:r>
              <a:rPr lang="en-US" altLang="en-US" sz="2600" i="1" dirty="0"/>
              <a:t>“What counts is not only WHAT leaders do and HOW they do it but their INTERIOR CONDITION, the inner place from which they operate or the SOURCE from which all of their actions originate.”</a:t>
            </a:r>
            <a:br>
              <a:rPr lang="en-US" sz="4000" dirty="0"/>
            </a:br>
            <a:endParaRPr lang="en-US" sz="4000" dirty="0"/>
          </a:p>
          <a:p>
            <a:pPr marL="0" indent="0">
              <a:lnSpc>
                <a:spcPct val="128000"/>
              </a:lnSpc>
              <a:spcBef>
                <a:spcPts val="0"/>
              </a:spcBef>
              <a:spcAft>
                <a:spcPts val="600"/>
              </a:spcAft>
              <a:buNone/>
            </a:pPr>
            <a:r>
              <a:rPr lang="en-US" sz="1600" err="1"/>
              <a:t>Scharmer</a:t>
            </a:r>
            <a:r>
              <a:rPr lang="en-US" sz="1600" dirty="0"/>
              <a:t>, C. O. (2016). </a:t>
            </a:r>
            <a:r>
              <a:rPr lang="en-US" sz="1600" i="1" dirty="0"/>
              <a:t>Theory U: Leading from future as it emerges</a:t>
            </a:r>
            <a:r>
              <a:rPr lang="en-US" sz="1600" dirty="0"/>
              <a:t> (2</a:t>
            </a:r>
            <a:r>
              <a:rPr lang="en-US" sz="1600" baseline="30000" dirty="0"/>
              <a:t>nd</a:t>
            </a:r>
            <a:r>
              <a:rPr lang="en-US" sz="1600" dirty="0"/>
              <a:t> ed.). Society for Organizational Learning.</a:t>
            </a:r>
          </a:p>
        </p:txBody>
      </p:sp>
    </p:spTree>
    <p:extLst>
      <p:ext uri="{BB962C8B-B14F-4D97-AF65-F5344CB8AC3E}">
        <p14:creationId xmlns:p14="http://schemas.microsoft.com/office/powerpoint/2010/main" val="165815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D974-05AC-389C-E8F6-9B36E960049D}"/>
              </a:ext>
            </a:extLst>
          </p:cNvPr>
          <p:cNvSpPr>
            <a:spLocks noGrp="1"/>
          </p:cNvSpPr>
          <p:nvPr>
            <p:ph type="title"/>
          </p:nvPr>
        </p:nvSpPr>
        <p:spPr/>
        <p:txBody>
          <a:bodyPr>
            <a:normAutofit fontScale="90000"/>
          </a:bodyPr>
          <a:lstStyle/>
          <a:p>
            <a:r>
              <a:rPr lang="en-US" sz="2400" dirty="0">
                <a:latin typeface="+mn-lt"/>
              </a:rPr>
              <a:t>Conscious Leadership</a:t>
            </a:r>
            <a:br>
              <a:rPr lang="en-US" sz="2000" dirty="0">
                <a:solidFill>
                  <a:schemeClr val="accent6">
                    <a:lumMod val="50000"/>
                  </a:schemeClr>
                </a:solidFill>
              </a:rPr>
            </a:br>
            <a:r>
              <a:rPr lang="en-US" sz="3600" dirty="0"/>
              <a:t>Agenda Module 4, Seminar 1:</a:t>
            </a:r>
            <a:br>
              <a:rPr lang="en-US" sz="3600" dirty="0"/>
            </a:br>
            <a:r>
              <a:rPr lang="en-US" sz="3600" dirty="0"/>
              <a:t>Presence &amp; Mindful Action</a:t>
            </a:r>
          </a:p>
        </p:txBody>
      </p:sp>
      <p:sp>
        <p:nvSpPr>
          <p:cNvPr id="4" name="TextBox 3">
            <a:extLst>
              <a:ext uri="{FF2B5EF4-FFF2-40B4-BE49-F238E27FC236}">
                <a16:creationId xmlns:a16="http://schemas.microsoft.com/office/drawing/2014/main" id="{A9CB1A67-4939-C914-7194-BDFAE5337D64}"/>
              </a:ext>
            </a:extLst>
          </p:cNvPr>
          <p:cNvSpPr txBox="1"/>
          <p:nvPr/>
        </p:nvSpPr>
        <p:spPr>
          <a:xfrm>
            <a:off x="4524386" y="2461754"/>
            <a:ext cx="7062497" cy="5232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t>Workshop: Dare to Lead</a:t>
            </a:r>
          </a:p>
        </p:txBody>
      </p:sp>
    </p:spTree>
    <p:extLst>
      <p:ext uri="{BB962C8B-B14F-4D97-AF65-F5344CB8AC3E}">
        <p14:creationId xmlns:p14="http://schemas.microsoft.com/office/powerpoint/2010/main" val="236287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99E-CBA3-429A-6523-421FCB295A0F}"/>
              </a:ext>
            </a:extLst>
          </p:cNvPr>
          <p:cNvSpPr>
            <a:spLocks noGrp="1"/>
          </p:cNvSpPr>
          <p:nvPr>
            <p:ph type="title"/>
          </p:nvPr>
        </p:nvSpPr>
        <p:spPr/>
        <p:txBody>
          <a:bodyPr/>
          <a:lstStyle/>
          <a:p>
            <a:r>
              <a:rPr lang="en-US" dirty="0"/>
              <a:t>Workshop: Dare to Lead</a:t>
            </a:r>
          </a:p>
        </p:txBody>
      </p:sp>
      <p:sp>
        <p:nvSpPr>
          <p:cNvPr id="3" name="Text Placeholder 2">
            <a:extLst>
              <a:ext uri="{FF2B5EF4-FFF2-40B4-BE49-F238E27FC236}">
                <a16:creationId xmlns:a16="http://schemas.microsoft.com/office/drawing/2014/main" id="{E8C96191-C0F5-A19A-4F61-0DD2CA76BC75}"/>
              </a:ext>
            </a:extLst>
          </p:cNvPr>
          <p:cNvSpPr>
            <a:spLocks noGrp="1"/>
          </p:cNvSpPr>
          <p:nvPr>
            <p:ph type="body" idx="1"/>
          </p:nvPr>
        </p:nvSpPr>
        <p:spPr/>
        <p:txBody>
          <a:bodyPr/>
          <a:lstStyle/>
          <a:p>
            <a:r>
              <a:rPr lang="en-US" dirty="0"/>
              <a:t>Exploring Vulnerability, Bravery, Shame, Empathy, Trust, and Learning to Rise</a:t>
            </a:r>
          </a:p>
        </p:txBody>
      </p:sp>
    </p:spTree>
    <p:extLst>
      <p:ext uri="{BB962C8B-B14F-4D97-AF65-F5344CB8AC3E}">
        <p14:creationId xmlns:p14="http://schemas.microsoft.com/office/powerpoint/2010/main" val="319831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1657-8AC0-4E6A-8A85-53ECDFBA8560}"/>
              </a:ext>
            </a:extLst>
          </p:cNvPr>
          <p:cNvSpPr>
            <a:spLocks noGrp="1"/>
          </p:cNvSpPr>
          <p:nvPr>
            <p:ph type="title"/>
          </p:nvPr>
        </p:nvSpPr>
        <p:spPr>
          <a:xfrm>
            <a:off x="546265" y="261257"/>
            <a:ext cx="10641921" cy="1217846"/>
          </a:xfrm>
        </p:spPr>
        <p:txBody>
          <a:bodyPr wrap="square" anchor="b">
            <a:normAutofit fontScale="90000"/>
          </a:bodyPr>
          <a:lstStyle/>
          <a:p>
            <a:pPr algn="ctr"/>
            <a:r>
              <a:rPr lang="en-US" dirty="0"/>
              <a:t>Activity: Worldview Reflections</a:t>
            </a:r>
            <a:br>
              <a:rPr lang="en-US" dirty="0"/>
            </a:br>
            <a:r>
              <a:rPr lang="en-US" spc="79" dirty="0"/>
              <a:t>Safety and Confidentiality</a:t>
            </a:r>
            <a:endParaRPr lang="en-US" dirty="0"/>
          </a:p>
        </p:txBody>
      </p:sp>
      <p:graphicFrame>
        <p:nvGraphicFramePr>
          <p:cNvPr id="8" name="object 3">
            <a:extLst>
              <a:ext uri="{FF2B5EF4-FFF2-40B4-BE49-F238E27FC236}">
                <a16:creationId xmlns:a16="http://schemas.microsoft.com/office/drawing/2014/main" id="{906E3377-FDFA-4519-9B81-6530C4823225}"/>
              </a:ext>
            </a:extLst>
          </p:cNvPr>
          <p:cNvGraphicFramePr/>
          <p:nvPr/>
        </p:nvGraphicFramePr>
        <p:xfrm>
          <a:off x="2998761" y="2522814"/>
          <a:ext cx="7256162" cy="256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63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BC37-D427-0958-1340-D646BB796EE1}"/>
              </a:ext>
            </a:extLst>
          </p:cNvPr>
          <p:cNvSpPr>
            <a:spLocks noGrp="1"/>
          </p:cNvSpPr>
          <p:nvPr>
            <p:ph type="title"/>
          </p:nvPr>
        </p:nvSpPr>
        <p:spPr/>
        <p:txBody>
          <a:bodyPr/>
          <a:lstStyle/>
          <a:p>
            <a:r>
              <a:rPr lang="en-US" dirty="0"/>
              <a:t>Activity: Dare to Lead Reflections</a:t>
            </a:r>
          </a:p>
        </p:txBody>
      </p:sp>
      <p:sp>
        <p:nvSpPr>
          <p:cNvPr id="3" name="Content Placeholder 2">
            <a:extLst>
              <a:ext uri="{FF2B5EF4-FFF2-40B4-BE49-F238E27FC236}">
                <a16:creationId xmlns:a16="http://schemas.microsoft.com/office/drawing/2014/main" id="{C9B1F5B5-938B-37D1-A8E2-9EF93AB0B0DF}"/>
              </a:ext>
            </a:extLst>
          </p:cNvPr>
          <p:cNvSpPr>
            <a:spLocks noGrp="1"/>
          </p:cNvSpPr>
          <p:nvPr>
            <p:ph idx="1"/>
          </p:nvPr>
        </p:nvSpPr>
        <p:spPr/>
        <p:txBody>
          <a:bodyPr/>
          <a:lstStyle/>
          <a:p>
            <a:pPr marL="0" marR="0" lvl="0" indent="0">
              <a:lnSpc>
                <a:spcPct val="107000"/>
              </a:lnSpc>
              <a:spcBef>
                <a:spcPts val="0"/>
              </a:spcBef>
              <a:spcAft>
                <a:spcPts val="600"/>
              </a:spcAft>
              <a:buNone/>
            </a:pPr>
            <a:r>
              <a:rPr lang="en-US" dirty="0"/>
              <a:t>With a partner, explore </a:t>
            </a:r>
            <a:r>
              <a:rPr lang="en-US" sz="2800" dirty="0">
                <a:effectLst/>
                <a:ea typeface="Calibri Light" panose="020F0302020204030204" pitchFamily="34" charset="0"/>
              </a:rPr>
              <a:t>what you discovered from the Dare to Lead self-assessment, o</a:t>
            </a:r>
            <a:r>
              <a:rPr lang="en-US" dirty="0">
                <a:ea typeface="Calibri Light" panose="020F0302020204030204" pitchFamily="34" charset="0"/>
              </a:rPr>
              <a:t>ne person at a time, 7.5 minutes each.</a:t>
            </a:r>
            <a:endParaRPr lang="en-US" sz="2800" dirty="0">
              <a:effectLst/>
              <a:ea typeface="Calibri Light" panose="020F0302020204030204" pitchFamily="34" charset="0"/>
            </a:endParaRPr>
          </a:p>
          <a:p>
            <a:r>
              <a:rPr lang="en-US" dirty="0"/>
              <a:t>Summarize your results for each of the 4 sections: Rumbling with Vulnerability, Living into your Values, Braving Trust, and Learning to Rise.</a:t>
            </a:r>
          </a:p>
          <a:p>
            <a:r>
              <a:rPr lang="en-US" dirty="0"/>
              <a:t>Identify the area where you are strongest, and the area where you have the greatest growth opportunity.</a:t>
            </a:r>
          </a:p>
          <a:p>
            <a:pPr marL="0" indent="0">
              <a:buNone/>
            </a:pPr>
            <a:r>
              <a:rPr lang="en-US" dirty="0"/>
              <a:t>Once Person A has completed, Person B reviews their results</a:t>
            </a:r>
          </a:p>
          <a:p>
            <a:pPr marL="0" indent="0">
              <a:buNone/>
            </a:pPr>
            <a:r>
              <a:rPr lang="en-US" dirty="0"/>
              <a:t>If there is extra time, discuss similarities and observations.</a:t>
            </a:r>
          </a:p>
        </p:txBody>
      </p:sp>
    </p:spTree>
    <p:extLst>
      <p:ext uri="{BB962C8B-B14F-4D97-AF65-F5344CB8AC3E}">
        <p14:creationId xmlns:p14="http://schemas.microsoft.com/office/powerpoint/2010/main" val="1409739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391C403BD10846915ADAE108BADACB" ma:contentTypeVersion="16" ma:contentTypeDescription="Create a new document." ma:contentTypeScope="" ma:versionID="8220fda739f04aed1596e8c55425c712">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969e3b05c6c9eb641653af2a2e8367cf"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E309B4-CEBC-4EF3-B154-0F564FF7D4B0}">
  <ds:schemaRefs>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ec27a0a7-8611-46d0-bbb2-f45a8872e5ef"/>
    <ds:schemaRef ds:uri="82861209-8bf3-47c7-8004-08d07fe78748"/>
  </ds:schemaRefs>
</ds:datastoreItem>
</file>

<file path=customXml/itemProps2.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3.xml><?xml version="1.0" encoding="utf-8"?>
<ds:datastoreItem xmlns:ds="http://schemas.openxmlformats.org/officeDocument/2006/customXml" ds:itemID="{FD39D9F8-3EE0-4762-BCCC-F8E002E3FD45}"/>
</file>

<file path=docProps/app.xml><?xml version="1.0" encoding="utf-8"?>
<Properties xmlns="http://schemas.openxmlformats.org/officeDocument/2006/extended-properties" xmlns:vt="http://schemas.openxmlformats.org/officeDocument/2006/docPropsVTypes">
  <TotalTime>530</TotalTime>
  <Words>1463</Words>
  <Application>Microsoft Office PowerPoint</Application>
  <PresentationFormat>Widescreen</PresentationFormat>
  <Paragraphs>117</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Conscious Leadership</vt:lpstr>
      <vt:lpstr>Centering Moment of Mindfulness</vt:lpstr>
      <vt:lpstr>Class Shared Values</vt:lpstr>
      <vt:lpstr>Presence and Mindful Action</vt:lpstr>
      <vt:lpstr>Conscious Leadership Agenda Module 4, Seminar 1: Presence &amp; Mindful Action</vt:lpstr>
      <vt:lpstr>Workshop: Dare to Lead</vt:lpstr>
      <vt:lpstr>Activity: Worldview Reflections Safety and Confidentiality</vt:lpstr>
      <vt:lpstr>Activity: Dare to Lead Reflections</vt:lpstr>
      <vt:lpstr>Dare to Lead: Brave Leaders and Courage Cultures</vt:lpstr>
      <vt:lpstr>Dare to Lead: Rumbling with Vulnerability –The Moment and the Myths</vt:lpstr>
      <vt:lpstr>Dare to Lead: Rumbling with Vulnerability –The Call to Courage</vt:lpstr>
      <vt:lpstr>Dare to Lead: Rumbling with Vulnerability –Shame and Empathy</vt:lpstr>
      <vt:lpstr>Dare to Lead: Rumbling with Vulnerability –Shame and Empathy</vt:lpstr>
      <vt:lpstr>Final Plenary: Dare to Lead</vt:lpstr>
      <vt:lpstr>Homework: Reminder - Final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Dorianne Cotter-Lockard</cp:lastModifiedBy>
  <cp:revision>27</cp:revision>
  <dcterms:created xsi:type="dcterms:W3CDTF">2022-07-13T14:46:59Z</dcterms:created>
  <dcterms:modified xsi:type="dcterms:W3CDTF">2023-10-02T12:14:30Z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