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7" r:id="rId6"/>
    <p:sldId id="2025" r:id="rId7"/>
    <p:sldId id="1708" r:id="rId8"/>
    <p:sldId id="1706" r:id="rId9"/>
    <p:sldId id="350" r:id="rId10"/>
    <p:sldId id="1699" r:id="rId11"/>
    <p:sldId id="352" r:id="rId12"/>
    <p:sldId id="1705" r:id="rId13"/>
    <p:sldId id="325" r:id="rId14"/>
    <p:sldId id="1638" r:id="rId15"/>
    <p:sldId id="1526" r:id="rId16"/>
    <p:sldId id="1694" r:id="rId17"/>
    <p:sldId id="1527" r:id="rId18"/>
    <p:sldId id="1695" r:id="rId19"/>
    <p:sldId id="1709" r:id="rId20"/>
    <p:sldId id="273"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D97DF4-B1CA-48A4-A389-F05A3C7E4A4D}" v="3" dt="2023-07-13T13:38:35.880"/>
    <p1510:client id="{813BD919-4E7D-4B21-A4CA-7D3DA35B31F4}" v="29" dt="2023-07-13T13:32:59.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062"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cotter-lockard" userId="S::dcotter-lockard_saybrook.edu#ext#@esostockstadt.onmicrosoft.com::096764a2-240c-4752-993f-29c839c2de06" providerId="AD" clId="Web-{7F0E2D66-E68F-4742-BEE8-02D38831C43E}"/>
    <pc:docChg chg="modSld">
      <pc:chgData name="dcotter-lockard" userId="S::dcotter-lockard_saybrook.edu#ext#@esostockstadt.onmicrosoft.com::096764a2-240c-4752-993f-29c839c2de06" providerId="AD" clId="Web-{7F0E2D66-E68F-4742-BEE8-02D38831C43E}" dt="2023-04-17T13:02:13.327" v="10"/>
      <pc:docMkLst>
        <pc:docMk/>
      </pc:docMkLst>
      <pc:sldChg chg="modSp">
        <pc:chgData name="dcotter-lockard" userId="S::dcotter-lockard_saybrook.edu#ext#@esostockstadt.onmicrosoft.com::096764a2-240c-4752-993f-29c839c2de06" providerId="AD" clId="Web-{7F0E2D66-E68F-4742-BEE8-02D38831C43E}" dt="2023-04-17T13:01:51.404" v="4" actId="20577"/>
        <pc:sldMkLst>
          <pc:docMk/>
          <pc:sldMk cId="458884119" sldId="264"/>
        </pc:sldMkLst>
        <pc:spChg chg="mod">
          <ac:chgData name="dcotter-lockard" userId="S::dcotter-lockard_saybrook.edu#ext#@esostockstadt.onmicrosoft.com::096764a2-240c-4752-993f-29c839c2de06" providerId="AD" clId="Web-{7F0E2D66-E68F-4742-BEE8-02D38831C43E}" dt="2023-04-17T13:01:51.404" v="4" actId="20577"/>
          <ac:spMkLst>
            <pc:docMk/>
            <pc:sldMk cId="458884119" sldId="264"/>
            <ac:spMk id="2" creationId="{46EC14EF-D622-6FF0-AC09-C24C4C466A03}"/>
          </ac:spMkLst>
        </pc:spChg>
      </pc:sldChg>
      <pc:sldChg chg="modSp">
        <pc:chgData name="dcotter-lockard" userId="S::dcotter-lockard_saybrook.edu#ext#@esostockstadt.onmicrosoft.com::096764a2-240c-4752-993f-29c839c2de06" providerId="AD" clId="Web-{7F0E2D66-E68F-4742-BEE8-02D38831C43E}" dt="2023-04-17T13:02:13.327" v="10"/>
        <pc:sldMkLst>
          <pc:docMk/>
          <pc:sldMk cId="924137132" sldId="273"/>
        </pc:sldMkLst>
        <pc:spChg chg="mod">
          <ac:chgData name="dcotter-lockard" userId="S::dcotter-lockard_saybrook.edu#ext#@esostockstadt.onmicrosoft.com::096764a2-240c-4752-993f-29c839c2de06" providerId="AD" clId="Web-{7F0E2D66-E68F-4742-BEE8-02D38831C43E}" dt="2023-04-17T13:02:13.327" v="10"/>
          <ac:spMkLst>
            <pc:docMk/>
            <pc:sldMk cId="924137132" sldId="273"/>
            <ac:spMk id="2" creationId="{46EC14EF-D622-6FF0-AC09-C24C4C466A03}"/>
          </ac:spMkLst>
        </pc:spChg>
      </pc:sldChg>
    </pc:docChg>
  </pc:docChgLst>
  <pc:docChgLst>
    <pc:chgData name="Dorianne Cotter-Lockard" userId="5e2836be-6d2a-4e14-bd30-145ca4d6430b" providerId="ADAL" clId="{D51D6BA4-4234-419E-BF84-649914DAAC66}"/>
    <pc:docChg chg="custSel addSld delSld modSld">
      <pc:chgData name="Dorianne Cotter-Lockard" userId="5e2836be-6d2a-4e14-bd30-145ca4d6430b" providerId="ADAL" clId="{D51D6BA4-4234-419E-BF84-649914DAAC66}" dt="2023-04-11T15:23:53.523" v="3329" actId="179"/>
      <pc:docMkLst>
        <pc:docMk/>
      </pc:docMkLst>
      <pc:sldChg chg="modSp mod">
        <pc:chgData name="Dorianne Cotter-Lockard" userId="5e2836be-6d2a-4e14-bd30-145ca4d6430b" providerId="ADAL" clId="{D51D6BA4-4234-419E-BF84-649914DAAC66}" dt="2023-04-11T15:16:47.778" v="3227" actId="20577"/>
        <pc:sldMkLst>
          <pc:docMk/>
          <pc:sldMk cId="1048622991" sldId="257"/>
        </pc:sldMkLst>
        <pc:spChg chg="mod">
          <ac:chgData name="Dorianne Cotter-Lockard" userId="5e2836be-6d2a-4e14-bd30-145ca4d6430b" providerId="ADAL" clId="{D51D6BA4-4234-419E-BF84-649914DAAC66}" dt="2023-04-11T15:16:47.778" v="3227" actId="20577"/>
          <ac:spMkLst>
            <pc:docMk/>
            <pc:sldMk cId="1048622991" sldId="257"/>
            <ac:spMk id="3" creationId="{62B40F0B-E523-BFD0-2179-3CBFC31578ED}"/>
          </ac:spMkLst>
        </pc:spChg>
      </pc:sldChg>
      <pc:sldChg chg="modNotesTx">
        <pc:chgData name="Dorianne Cotter-Lockard" userId="5e2836be-6d2a-4e14-bd30-145ca4d6430b" providerId="ADAL" clId="{D51D6BA4-4234-419E-BF84-649914DAAC66}" dt="2023-04-05T07:59:20.233" v="192" actId="20577"/>
        <pc:sldMkLst>
          <pc:docMk/>
          <pc:sldMk cId="458884119" sldId="264"/>
        </pc:sldMkLst>
      </pc:sldChg>
      <pc:sldChg chg="del">
        <pc:chgData name="Dorianne Cotter-Lockard" userId="5e2836be-6d2a-4e14-bd30-145ca4d6430b" providerId="ADAL" clId="{D51D6BA4-4234-419E-BF84-649914DAAC66}" dt="2023-03-31T09:40:15.307" v="4" actId="47"/>
        <pc:sldMkLst>
          <pc:docMk/>
          <pc:sldMk cId="1409739798" sldId="269"/>
        </pc:sldMkLst>
      </pc:sldChg>
      <pc:sldChg chg="add del">
        <pc:chgData name="Dorianne Cotter-Lockard" userId="5e2836be-6d2a-4e14-bd30-145ca4d6430b" providerId="ADAL" clId="{D51D6BA4-4234-419E-BF84-649914DAAC66}" dt="2023-03-31T09:40:52.672" v="5"/>
        <pc:sldMkLst>
          <pc:docMk/>
          <pc:sldMk cId="2793372521" sldId="287"/>
        </pc:sldMkLst>
      </pc:sldChg>
      <pc:sldChg chg="add modNotes modNotesTx">
        <pc:chgData name="Dorianne Cotter-Lockard" userId="5e2836be-6d2a-4e14-bd30-145ca4d6430b" providerId="ADAL" clId="{D51D6BA4-4234-419E-BF84-649914DAAC66}" dt="2023-04-11T15:23:53.523" v="3329" actId="179"/>
        <pc:sldMkLst>
          <pc:docMk/>
          <pc:sldMk cId="1266027117" sldId="294"/>
        </pc:sldMkLst>
      </pc:sldChg>
      <pc:sldChg chg="add del modNotes">
        <pc:chgData name="Dorianne Cotter-Lockard" userId="5e2836be-6d2a-4e14-bd30-145ca4d6430b" providerId="ADAL" clId="{D51D6BA4-4234-419E-BF84-649914DAAC66}" dt="2023-04-05T08:41:28.600" v="2146" actId="255"/>
        <pc:sldMkLst>
          <pc:docMk/>
          <pc:sldMk cId="1130723376" sldId="307"/>
        </pc:sldMkLst>
      </pc:sldChg>
      <pc:sldChg chg="add del">
        <pc:chgData name="Dorianne Cotter-Lockard" userId="5e2836be-6d2a-4e14-bd30-145ca4d6430b" providerId="ADAL" clId="{D51D6BA4-4234-419E-BF84-649914DAAC66}" dt="2023-03-31T09:40:52.672" v="5"/>
        <pc:sldMkLst>
          <pc:docMk/>
          <pc:sldMk cId="2176688276" sldId="308"/>
        </pc:sldMkLst>
      </pc:sldChg>
      <pc:sldChg chg="add del modNotes">
        <pc:chgData name="Dorianne Cotter-Lockard" userId="5e2836be-6d2a-4e14-bd30-145ca4d6430b" providerId="ADAL" clId="{D51D6BA4-4234-419E-BF84-649914DAAC66}" dt="2023-04-05T08:41:56.354" v="2150" actId="255"/>
        <pc:sldMkLst>
          <pc:docMk/>
          <pc:sldMk cId="538274161" sldId="311"/>
        </pc:sldMkLst>
      </pc:sldChg>
      <pc:sldChg chg="delSp mod modNotesTx">
        <pc:chgData name="Dorianne Cotter-Lockard" userId="5e2836be-6d2a-4e14-bd30-145ca4d6430b" providerId="ADAL" clId="{D51D6BA4-4234-419E-BF84-649914DAAC66}" dt="2023-04-11T15:20:17.757" v="3324"/>
        <pc:sldMkLst>
          <pc:docMk/>
          <pc:sldMk cId="537255850" sldId="325"/>
        </pc:sldMkLst>
        <pc:spChg chg="del">
          <ac:chgData name="Dorianne Cotter-Lockard" userId="5e2836be-6d2a-4e14-bd30-145ca4d6430b" providerId="ADAL" clId="{D51D6BA4-4234-419E-BF84-649914DAAC66}" dt="2023-04-05T08:24:44.371" v="1495" actId="478"/>
          <ac:spMkLst>
            <pc:docMk/>
            <pc:sldMk cId="537255850" sldId="325"/>
            <ac:spMk id="8" creationId="{01603FE8-372C-4030-8B11-BC9D37468547}"/>
          </ac:spMkLst>
        </pc:spChg>
      </pc:sldChg>
      <pc:sldChg chg="modSp mod modNotes modNotesTx">
        <pc:chgData name="Dorianne Cotter-Lockard" userId="5e2836be-6d2a-4e14-bd30-145ca4d6430b" providerId="ADAL" clId="{D51D6BA4-4234-419E-BF84-649914DAAC66}" dt="2023-04-05T08:40:43.224" v="2139" actId="1076"/>
        <pc:sldMkLst>
          <pc:docMk/>
          <pc:sldMk cId="170295332" sldId="350"/>
        </pc:sldMkLst>
        <pc:spChg chg="mod">
          <ac:chgData name="Dorianne Cotter-Lockard" userId="5e2836be-6d2a-4e14-bd30-145ca4d6430b" providerId="ADAL" clId="{D51D6BA4-4234-419E-BF84-649914DAAC66}" dt="2023-04-05T08:21:47.769" v="1341" actId="14100"/>
          <ac:spMkLst>
            <pc:docMk/>
            <pc:sldMk cId="170295332" sldId="350"/>
            <ac:spMk id="2" creationId="{00000000-0000-0000-0000-000000000000}"/>
          </ac:spMkLst>
        </pc:spChg>
        <pc:spChg chg="mod">
          <ac:chgData name="Dorianne Cotter-Lockard" userId="5e2836be-6d2a-4e14-bd30-145ca4d6430b" providerId="ADAL" clId="{D51D6BA4-4234-419E-BF84-649914DAAC66}" dt="2023-04-05T08:21:54.640" v="1342" actId="6549"/>
          <ac:spMkLst>
            <pc:docMk/>
            <pc:sldMk cId="170295332" sldId="350"/>
            <ac:spMk id="3" creationId="{00000000-0000-0000-0000-000000000000}"/>
          </ac:spMkLst>
        </pc:spChg>
      </pc:sldChg>
      <pc:sldChg chg="modSp mod modNotes modNotesTx">
        <pc:chgData name="Dorianne Cotter-Lockard" userId="5e2836be-6d2a-4e14-bd30-145ca4d6430b" providerId="ADAL" clId="{D51D6BA4-4234-419E-BF84-649914DAAC66}" dt="2023-04-05T08:40:29.387" v="2136" actId="478"/>
        <pc:sldMkLst>
          <pc:docMk/>
          <pc:sldMk cId="1800881667" sldId="352"/>
        </pc:sldMkLst>
        <pc:spChg chg="mod">
          <ac:chgData name="Dorianne Cotter-Lockard" userId="5e2836be-6d2a-4e14-bd30-145ca4d6430b" providerId="ADAL" clId="{D51D6BA4-4234-419E-BF84-649914DAAC66}" dt="2023-04-05T08:22:40.873" v="1345" actId="1076"/>
          <ac:spMkLst>
            <pc:docMk/>
            <pc:sldMk cId="1800881667" sldId="352"/>
            <ac:spMk id="16387" creationId="{00000000-0000-0000-0000-000000000000}"/>
          </ac:spMkLst>
        </pc:spChg>
        <pc:spChg chg="mod">
          <ac:chgData name="Dorianne Cotter-Lockard" userId="5e2836be-6d2a-4e14-bd30-145ca4d6430b" providerId="ADAL" clId="{D51D6BA4-4234-419E-BF84-649914DAAC66}" dt="2023-04-05T08:22:36.330" v="1344" actId="1076"/>
          <ac:spMkLst>
            <pc:docMk/>
            <pc:sldMk cId="1800881667" sldId="352"/>
            <ac:spMk id="16389" creationId="{00000000-0000-0000-0000-000000000000}"/>
          </ac:spMkLst>
        </pc:spChg>
        <pc:picChg chg="mod">
          <ac:chgData name="Dorianne Cotter-Lockard" userId="5e2836be-6d2a-4e14-bd30-145ca4d6430b" providerId="ADAL" clId="{D51D6BA4-4234-419E-BF84-649914DAAC66}" dt="2023-04-05T08:23:14.460" v="1360" actId="1076"/>
          <ac:picMkLst>
            <pc:docMk/>
            <pc:sldMk cId="1800881667" sldId="352"/>
            <ac:picMk id="16388" creationId="{00000000-0000-0000-0000-000000000000}"/>
          </ac:picMkLst>
        </pc:picChg>
      </pc:sldChg>
      <pc:sldChg chg="addSp delSp modSp mod modNotes modNotesTx">
        <pc:chgData name="Dorianne Cotter-Lockard" userId="5e2836be-6d2a-4e14-bd30-145ca4d6430b" providerId="ADAL" clId="{D51D6BA4-4234-419E-BF84-649914DAAC66}" dt="2023-04-05T09:09:57.676" v="3178" actId="1076"/>
        <pc:sldMkLst>
          <pc:docMk/>
          <pc:sldMk cId="1756101990" sldId="1526"/>
        </pc:sldMkLst>
        <pc:spChg chg="mod">
          <ac:chgData name="Dorianne Cotter-Lockard" userId="5e2836be-6d2a-4e14-bd30-145ca4d6430b" providerId="ADAL" clId="{D51D6BA4-4234-419E-BF84-649914DAAC66}" dt="2023-04-05T08:50:43.389" v="2599" actId="20577"/>
          <ac:spMkLst>
            <pc:docMk/>
            <pc:sldMk cId="1756101990" sldId="1526"/>
            <ac:spMk id="2" creationId="{699F5B02-F6F3-43E1-8904-35A5E1ED6EC9}"/>
          </ac:spMkLst>
        </pc:spChg>
        <pc:spChg chg="add mod">
          <ac:chgData name="Dorianne Cotter-Lockard" userId="5e2836be-6d2a-4e14-bd30-145ca4d6430b" providerId="ADAL" clId="{D51D6BA4-4234-419E-BF84-649914DAAC66}" dt="2023-04-05T08:29:07.124" v="1713" actId="1076"/>
          <ac:spMkLst>
            <pc:docMk/>
            <pc:sldMk cId="1756101990" sldId="1526"/>
            <ac:spMk id="3" creationId="{9D5B71BA-9D40-15FF-33A0-A96ACCC58E93}"/>
          </ac:spMkLst>
        </pc:spChg>
        <pc:spChg chg="mod">
          <ac:chgData name="Dorianne Cotter-Lockard" userId="5e2836be-6d2a-4e14-bd30-145ca4d6430b" providerId="ADAL" clId="{D51D6BA4-4234-419E-BF84-649914DAAC66}" dt="2023-04-05T08:30:06.202" v="1814" actId="20577"/>
          <ac:spMkLst>
            <pc:docMk/>
            <pc:sldMk cId="1756101990" sldId="1526"/>
            <ac:spMk id="6" creationId="{0D6921E9-16C0-4494-B8E9-021FA7F9EAFA}"/>
          </ac:spMkLst>
        </pc:spChg>
        <pc:spChg chg="del mod">
          <ac:chgData name="Dorianne Cotter-Lockard" userId="5e2836be-6d2a-4e14-bd30-145ca4d6430b" providerId="ADAL" clId="{D51D6BA4-4234-419E-BF84-649914DAAC66}" dt="2023-04-05T08:28:47.476" v="1710" actId="478"/>
          <ac:spMkLst>
            <pc:docMk/>
            <pc:sldMk cId="1756101990" sldId="1526"/>
            <ac:spMk id="8" creationId="{E87C0B22-85A9-420B-B298-763420784DBA}"/>
          </ac:spMkLst>
        </pc:spChg>
      </pc:sldChg>
      <pc:sldChg chg="addSp delSp modSp mod modNotes modNotesTx">
        <pc:chgData name="Dorianne Cotter-Lockard" userId="5e2836be-6d2a-4e14-bd30-145ca4d6430b" providerId="ADAL" clId="{D51D6BA4-4234-419E-BF84-649914DAAC66}" dt="2023-04-05T08:56:47.079" v="3103" actId="20577"/>
        <pc:sldMkLst>
          <pc:docMk/>
          <pc:sldMk cId="4009346398" sldId="1527"/>
        </pc:sldMkLst>
        <pc:spChg chg="mod">
          <ac:chgData name="Dorianne Cotter-Lockard" userId="5e2836be-6d2a-4e14-bd30-145ca4d6430b" providerId="ADAL" clId="{D51D6BA4-4234-419E-BF84-649914DAAC66}" dt="2023-04-05T08:50:38.980" v="2597" actId="20577"/>
          <ac:spMkLst>
            <pc:docMk/>
            <pc:sldMk cId="4009346398" sldId="1527"/>
            <ac:spMk id="2" creationId="{699F5B02-F6F3-43E1-8904-35A5E1ED6EC9}"/>
          </ac:spMkLst>
        </pc:spChg>
        <pc:spChg chg="add mod">
          <ac:chgData name="Dorianne Cotter-Lockard" userId="5e2836be-6d2a-4e14-bd30-145ca4d6430b" providerId="ADAL" clId="{D51D6BA4-4234-419E-BF84-649914DAAC66}" dt="2023-04-05T08:30:52.012" v="1820" actId="1076"/>
          <ac:spMkLst>
            <pc:docMk/>
            <pc:sldMk cId="4009346398" sldId="1527"/>
            <ac:spMk id="3" creationId="{A2615DC6-D1C1-5264-92A0-21B5474DF5A3}"/>
          </ac:spMkLst>
        </pc:spChg>
        <pc:spChg chg="mod">
          <ac:chgData name="Dorianne Cotter-Lockard" userId="5e2836be-6d2a-4e14-bd30-145ca4d6430b" providerId="ADAL" clId="{D51D6BA4-4234-419E-BF84-649914DAAC66}" dt="2023-04-05T08:30:20.863" v="1816" actId="20577"/>
          <ac:spMkLst>
            <pc:docMk/>
            <pc:sldMk cId="4009346398" sldId="1527"/>
            <ac:spMk id="4" creationId="{F24DB55C-6D44-40D6-B82B-FF8120ACE7A8}"/>
          </ac:spMkLst>
        </pc:spChg>
        <pc:spChg chg="del">
          <ac:chgData name="Dorianne Cotter-Lockard" userId="5e2836be-6d2a-4e14-bd30-145ca4d6430b" providerId="ADAL" clId="{D51D6BA4-4234-419E-BF84-649914DAAC66}" dt="2023-04-05T08:30:38.456" v="1818" actId="478"/>
          <ac:spMkLst>
            <pc:docMk/>
            <pc:sldMk cId="4009346398" sldId="1527"/>
            <ac:spMk id="8" creationId="{77BA00EA-C4D7-4263-BE76-68E9A73B25D4}"/>
          </ac:spMkLst>
        </pc:spChg>
      </pc:sldChg>
      <pc:sldChg chg="modNotes modNotesTx">
        <pc:chgData name="Dorianne Cotter-Lockard" userId="5e2836be-6d2a-4e14-bd30-145ca4d6430b" providerId="ADAL" clId="{D51D6BA4-4234-419E-BF84-649914DAAC66}" dt="2023-04-05T08:40:18.502" v="2134" actId="255"/>
        <pc:sldMkLst>
          <pc:docMk/>
          <pc:sldMk cId="539638329" sldId="1638"/>
        </pc:sldMkLst>
      </pc:sldChg>
      <pc:sldChg chg="del">
        <pc:chgData name="Dorianne Cotter-Lockard" userId="5e2836be-6d2a-4e14-bd30-145ca4d6430b" providerId="ADAL" clId="{D51D6BA4-4234-419E-BF84-649914DAAC66}" dt="2023-04-05T07:49:21.111" v="144" actId="47"/>
        <pc:sldMkLst>
          <pc:docMk/>
          <pc:sldMk cId="448306540" sldId="1692"/>
        </pc:sldMkLst>
      </pc:sldChg>
      <pc:sldChg chg="modSp mod modNotes modNotesTx">
        <pc:chgData name="Dorianne Cotter-Lockard" userId="5e2836be-6d2a-4e14-bd30-145ca4d6430b" providerId="ADAL" clId="{D51D6BA4-4234-419E-BF84-649914DAAC66}" dt="2023-04-05T08:48:24.903" v="2394" actId="20577"/>
        <pc:sldMkLst>
          <pc:docMk/>
          <pc:sldMk cId="2625845622" sldId="1694"/>
        </pc:sldMkLst>
        <pc:spChg chg="mod">
          <ac:chgData name="Dorianne Cotter-Lockard" userId="5e2836be-6d2a-4e14-bd30-145ca4d6430b" providerId="ADAL" clId="{D51D6BA4-4234-419E-BF84-649914DAAC66}" dt="2023-04-05T08:30:14.561" v="1815" actId="20577"/>
          <ac:spMkLst>
            <pc:docMk/>
            <pc:sldMk cId="2625845622" sldId="1694"/>
            <ac:spMk id="4" creationId="{F24DB55C-6D44-40D6-B82B-FF8120ACE7A8}"/>
          </ac:spMkLst>
        </pc:spChg>
      </pc:sldChg>
      <pc:sldChg chg="modSp mod modNotes modNotesTx">
        <pc:chgData name="Dorianne Cotter-Lockard" userId="5e2836be-6d2a-4e14-bd30-145ca4d6430b" providerId="ADAL" clId="{D51D6BA4-4234-419E-BF84-649914DAAC66}" dt="2023-04-05T08:57:50.545" v="3176" actId="20577"/>
        <pc:sldMkLst>
          <pc:docMk/>
          <pc:sldMk cId="101121875" sldId="1695"/>
        </pc:sldMkLst>
        <pc:spChg chg="mod">
          <ac:chgData name="Dorianne Cotter-Lockard" userId="5e2836be-6d2a-4e14-bd30-145ca4d6430b" providerId="ADAL" clId="{D51D6BA4-4234-419E-BF84-649914DAAC66}" dt="2023-04-05T08:31:24.422" v="1822" actId="20577"/>
          <ac:spMkLst>
            <pc:docMk/>
            <pc:sldMk cId="101121875" sldId="1695"/>
            <ac:spMk id="4" creationId="{F24DB55C-6D44-40D6-B82B-FF8120ACE7A8}"/>
          </ac:spMkLst>
        </pc:spChg>
      </pc:sldChg>
      <pc:sldChg chg="modSp mod modNotesTx">
        <pc:chgData name="Dorianne Cotter-Lockard" userId="5e2836be-6d2a-4e14-bd30-145ca4d6430b" providerId="ADAL" clId="{D51D6BA4-4234-419E-BF84-649914DAAC66}" dt="2023-04-05T08:20:32.729" v="1296" actId="1076"/>
        <pc:sldMkLst>
          <pc:docMk/>
          <pc:sldMk cId="3667165229" sldId="1699"/>
        </pc:sldMkLst>
        <pc:spChg chg="mod">
          <ac:chgData name="Dorianne Cotter-Lockard" userId="5e2836be-6d2a-4e14-bd30-145ca4d6430b" providerId="ADAL" clId="{D51D6BA4-4234-419E-BF84-649914DAAC66}" dt="2023-04-05T08:20:32.729" v="1296" actId="1076"/>
          <ac:spMkLst>
            <pc:docMk/>
            <pc:sldMk cId="3667165229" sldId="1699"/>
            <ac:spMk id="2" creationId="{62079D56-DD49-4771-889A-B6680409BD6E}"/>
          </ac:spMkLst>
        </pc:spChg>
        <pc:spChg chg="mod">
          <ac:chgData name="Dorianne Cotter-Lockard" userId="5e2836be-6d2a-4e14-bd30-145ca4d6430b" providerId="ADAL" clId="{D51D6BA4-4234-419E-BF84-649914DAAC66}" dt="2023-04-05T08:20:28.184" v="1295" actId="1076"/>
          <ac:spMkLst>
            <pc:docMk/>
            <pc:sldMk cId="3667165229" sldId="1699"/>
            <ac:spMk id="3" creationId="{52008924-A377-4FF3-8376-4297B9D3A68B}"/>
          </ac:spMkLst>
        </pc:spChg>
      </pc:sldChg>
      <pc:sldChg chg="modNotes modNotesTx">
        <pc:chgData name="Dorianne Cotter-Lockard" userId="5e2836be-6d2a-4e14-bd30-145ca4d6430b" providerId="ADAL" clId="{D51D6BA4-4234-419E-BF84-649914DAAC66}" dt="2023-04-05T08:40:59.837" v="2141" actId="478"/>
        <pc:sldMkLst>
          <pc:docMk/>
          <pc:sldMk cId="3012670688" sldId="1705"/>
        </pc:sldMkLst>
      </pc:sldChg>
      <pc:sldChg chg="modSp mod">
        <pc:chgData name="Dorianne Cotter-Lockard" userId="5e2836be-6d2a-4e14-bd30-145ca4d6430b" providerId="ADAL" clId="{D51D6BA4-4234-419E-BF84-649914DAAC66}" dt="2023-04-11T15:17:48.962" v="3235"/>
        <pc:sldMkLst>
          <pc:docMk/>
          <pc:sldMk cId="2362877025" sldId="1706"/>
        </pc:sldMkLst>
        <pc:spChg chg="mod">
          <ac:chgData name="Dorianne Cotter-Lockard" userId="5e2836be-6d2a-4e14-bd30-145ca4d6430b" providerId="ADAL" clId="{D51D6BA4-4234-419E-BF84-649914DAAC66}" dt="2023-04-11T15:17:21.659" v="3233" actId="207"/>
          <ac:spMkLst>
            <pc:docMk/>
            <pc:sldMk cId="2362877025" sldId="1706"/>
            <ac:spMk id="2" creationId="{1D98D974-05AC-389C-E8F6-9B36E960049D}"/>
          </ac:spMkLst>
        </pc:spChg>
        <pc:spChg chg="mod">
          <ac:chgData name="Dorianne Cotter-Lockard" userId="5e2836be-6d2a-4e14-bd30-145ca4d6430b" providerId="ADAL" clId="{D51D6BA4-4234-419E-BF84-649914DAAC66}" dt="2023-04-11T15:17:48.962" v="3235"/>
          <ac:spMkLst>
            <pc:docMk/>
            <pc:sldMk cId="2362877025" sldId="1706"/>
            <ac:spMk id="4" creationId="{A9CB1A67-4939-C914-7194-BDFAE5337D64}"/>
          </ac:spMkLst>
        </pc:spChg>
      </pc:sldChg>
      <pc:sldChg chg="add del modNotesTx">
        <pc:chgData name="Dorianne Cotter-Lockard" userId="5e2836be-6d2a-4e14-bd30-145ca4d6430b" providerId="ADAL" clId="{D51D6BA4-4234-419E-BF84-649914DAAC66}" dt="2023-03-31T09:43:22.127" v="143" actId="20577"/>
        <pc:sldMkLst>
          <pc:docMk/>
          <pc:sldMk cId="2885250750" sldId="1707"/>
        </pc:sldMkLst>
      </pc:sldChg>
      <pc:sldChg chg="del">
        <pc:chgData name="Dorianne Cotter-Lockard" userId="5e2836be-6d2a-4e14-bd30-145ca4d6430b" providerId="ADAL" clId="{D51D6BA4-4234-419E-BF84-649914DAAC66}" dt="2023-03-31T09:40:15.307" v="4" actId="47"/>
        <pc:sldMkLst>
          <pc:docMk/>
          <pc:sldMk cId="4151651699" sldId="1708"/>
        </pc:sldMkLst>
      </pc:sldChg>
      <pc:sldChg chg="add">
        <pc:chgData name="Dorianne Cotter-Lockard" userId="5e2836be-6d2a-4e14-bd30-145ca4d6430b" providerId="ADAL" clId="{D51D6BA4-4234-419E-BF84-649914DAAC66}" dt="2023-03-31T09:40:52.672" v="5"/>
        <pc:sldMkLst>
          <pc:docMk/>
          <pc:sldMk cId="3781625540" sldId="1713"/>
        </pc:sldMkLst>
      </pc:sldChg>
    </pc:docChg>
  </pc:docChgLst>
  <pc:docChgLst>
    <pc:chgData name="Cotter-Lockard, Dorianne" userId="S::cotter-lockd@munich-business-school.de::e03ebc74-164f-466d-b1c2-88f6764d960e" providerId="AD" clId="Web-{9E869B5B-6483-4664-8C6C-992FB95AE146}"/>
    <pc:docChg chg="modSld">
      <pc:chgData name="Cotter-Lockard, Dorianne" userId="S::cotter-lockd@munich-business-school.de::e03ebc74-164f-466d-b1c2-88f6764d960e" providerId="AD" clId="Web-{9E869B5B-6483-4664-8C6C-992FB95AE146}" dt="2023-06-12T12:59:04.064" v="2" actId="1076"/>
      <pc:docMkLst>
        <pc:docMk/>
      </pc:docMkLst>
      <pc:sldChg chg="addSp modSp">
        <pc:chgData name="Cotter-Lockard, Dorianne" userId="S::cotter-lockd@munich-business-school.de::e03ebc74-164f-466d-b1c2-88f6764d960e" providerId="AD" clId="Web-{9E869B5B-6483-4664-8C6C-992FB95AE146}" dt="2023-06-12T12:59:04.064" v="2" actId="1076"/>
        <pc:sldMkLst>
          <pc:docMk/>
          <pc:sldMk cId="1016444457" sldId="256"/>
        </pc:sldMkLst>
        <pc:picChg chg="add mod">
          <ac:chgData name="Cotter-Lockard, Dorianne" userId="S::cotter-lockd@munich-business-school.de::e03ebc74-164f-466d-b1c2-88f6764d960e" providerId="AD" clId="Web-{9E869B5B-6483-4664-8C6C-992FB95AE146}" dt="2023-06-12T12:59:04.064" v="2" actId="1076"/>
          <ac:picMkLst>
            <pc:docMk/>
            <pc:sldMk cId="1016444457" sldId="256"/>
            <ac:picMk id="2" creationId="{150AAACD-F595-82E7-EAA7-8CABF9B68C71}"/>
          </ac:picMkLst>
        </pc:picChg>
      </pc:sldChg>
    </pc:docChg>
  </pc:docChgLst>
  <pc:docChgLst>
    <pc:chgData name="Cotter-Lockard, Dorianne" userId="S::cotter-lockd@munich-business-school.de::e03ebc74-164f-466d-b1c2-88f6764d960e" providerId="AD" clId="Web-{0764AA36-9DA8-4900-84FB-30890F6E7C7D}"/>
    <pc:docChg chg="addSld">
      <pc:chgData name="Cotter-Lockard, Dorianne" userId="S::cotter-lockd@munich-business-school.de::e03ebc74-164f-466d-b1c2-88f6764d960e" providerId="AD" clId="Web-{0764AA36-9DA8-4900-84FB-30890F6E7C7D}" dt="2023-05-05T09:17:20.907" v="0"/>
      <pc:docMkLst>
        <pc:docMk/>
      </pc:docMkLst>
      <pc:sldChg chg="add">
        <pc:chgData name="Cotter-Lockard, Dorianne" userId="S::cotter-lockd@munich-business-school.de::e03ebc74-164f-466d-b1c2-88f6764d960e" providerId="AD" clId="Web-{0764AA36-9DA8-4900-84FB-30890F6E7C7D}" dt="2023-05-05T09:17:20.907" v="0"/>
        <pc:sldMkLst>
          <pc:docMk/>
          <pc:sldMk cId="3448781809" sldId="1708"/>
        </pc:sldMkLst>
      </pc:sldChg>
    </pc:docChg>
  </pc:docChgLst>
  <pc:docChgLst>
    <pc:chgData name="Cotter-Lockard, Dorianne" userId="e03ebc74-164f-466d-b1c2-88f6764d960e" providerId="ADAL" clId="{10D97DF4-B1CA-48A4-A389-F05A3C7E4A4D}"/>
    <pc:docChg chg="custSel modSld">
      <pc:chgData name="Cotter-Lockard, Dorianne" userId="e03ebc74-164f-466d-b1c2-88f6764d960e" providerId="ADAL" clId="{10D97DF4-B1CA-48A4-A389-F05A3C7E4A4D}" dt="2023-07-13T13:38:40.088" v="5" actId="1076"/>
      <pc:docMkLst>
        <pc:docMk/>
      </pc:docMkLst>
      <pc:sldChg chg="addSp delSp modSp mod">
        <pc:chgData name="Cotter-Lockard, Dorianne" userId="e03ebc74-164f-466d-b1c2-88f6764d960e" providerId="ADAL" clId="{10D97DF4-B1CA-48A4-A389-F05A3C7E4A4D}" dt="2023-07-13T13:38:40.088" v="5" actId="1076"/>
        <pc:sldMkLst>
          <pc:docMk/>
          <pc:sldMk cId="537255850" sldId="325"/>
        </pc:sldMkLst>
        <pc:spChg chg="add mod">
          <ac:chgData name="Cotter-Lockard, Dorianne" userId="e03ebc74-164f-466d-b1c2-88f6764d960e" providerId="ADAL" clId="{10D97DF4-B1CA-48A4-A389-F05A3C7E4A4D}" dt="2023-07-13T13:38:11.841" v="2"/>
          <ac:spMkLst>
            <pc:docMk/>
            <pc:sldMk cId="537255850" sldId="325"/>
            <ac:spMk id="6" creationId="{B4138386-3CFA-3E8F-C897-B7E8480096BE}"/>
          </ac:spMkLst>
        </pc:spChg>
        <pc:spChg chg="add mod">
          <ac:chgData name="Cotter-Lockard, Dorianne" userId="e03ebc74-164f-466d-b1c2-88f6764d960e" providerId="ADAL" clId="{10D97DF4-B1CA-48A4-A389-F05A3C7E4A4D}" dt="2023-07-13T13:38:35.880" v="4"/>
          <ac:spMkLst>
            <pc:docMk/>
            <pc:sldMk cId="537255850" sldId="325"/>
            <ac:spMk id="9" creationId="{C933F1B8-8C8F-DCDD-9DA8-0EEB25001B14}"/>
          </ac:spMkLst>
        </pc:spChg>
        <pc:grpChg chg="add mod">
          <ac:chgData name="Cotter-Lockard, Dorianne" userId="e03ebc74-164f-466d-b1c2-88f6764d960e" providerId="ADAL" clId="{10D97DF4-B1CA-48A4-A389-F05A3C7E4A4D}" dt="2023-07-13T13:38:16.147" v="3" actId="1076"/>
          <ac:grpSpMkLst>
            <pc:docMk/>
            <pc:sldMk cId="537255850" sldId="325"/>
            <ac:grpSpMk id="4" creationId="{E4714E37-5124-CDBA-401D-B2C24A6DB3FB}"/>
          </ac:grpSpMkLst>
        </pc:grpChg>
        <pc:grpChg chg="add mod">
          <ac:chgData name="Cotter-Lockard, Dorianne" userId="e03ebc74-164f-466d-b1c2-88f6764d960e" providerId="ADAL" clId="{10D97DF4-B1CA-48A4-A389-F05A3C7E4A4D}" dt="2023-07-13T13:38:40.088" v="5" actId="1076"/>
          <ac:grpSpMkLst>
            <pc:docMk/>
            <pc:sldMk cId="537255850" sldId="325"/>
            <ac:grpSpMk id="7" creationId="{2E74B67F-2436-83DA-73A6-D04D43CD50B7}"/>
          </ac:grpSpMkLst>
        </pc:grpChg>
        <pc:picChg chg="add del mod">
          <ac:chgData name="Cotter-Lockard, Dorianne" userId="e03ebc74-164f-466d-b1c2-88f6764d960e" providerId="ADAL" clId="{10D97DF4-B1CA-48A4-A389-F05A3C7E4A4D}" dt="2023-07-13T13:37:56.135" v="1" actId="478"/>
          <ac:picMkLst>
            <pc:docMk/>
            <pc:sldMk cId="537255850" sldId="325"/>
            <ac:picMk id="3" creationId="{D7868634-486A-2AF6-41DC-E366A10F0034}"/>
          </ac:picMkLst>
        </pc:picChg>
        <pc:picChg chg="add mod">
          <ac:chgData name="Cotter-Lockard, Dorianne" userId="e03ebc74-164f-466d-b1c2-88f6764d960e" providerId="ADAL" clId="{10D97DF4-B1CA-48A4-A389-F05A3C7E4A4D}" dt="2023-07-13T13:38:11.841" v="2"/>
          <ac:picMkLst>
            <pc:docMk/>
            <pc:sldMk cId="537255850" sldId="325"/>
            <ac:picMk id="5" creationId="{CCBFE189-404F-6BAC-C04D-B7C835AB67CD}"/>
          </ac:picMkLst>
        </pc:picChg>
        <pc:picChg chg="add mod">
          <ac:chgData name="Cotter-Lockard, Dorianne" userId="e03ebc74-164f-466d-b1c2-88f6764d960e" providerId="ADAL" clId="{10D97DF4-B1CA-48A4-A389-F05A3C7E4A4D}" dt="2023-07-13T13:38:35.880" v="4"/>
          <ac:picMkLst>
            <pc:docMk/>
            <pc:sldMk cId="537255850" sldId="325"/>
            <ac:picMk id="8" creationId="{6112B978-4A76-252E-2968-8DC6904580ED}"/>
          </ac:picMkLst>
        </pc:picChg>
      </pc:sldChg>
    </pc:docChg>
  </pc:docChgLst>
  <pc:docChgLst>
    <pc:chgData name="dcotter-lockard" userId="S::dcotter-lockard_saybrook.edu#ext#@esostockstadt.onmicrosoft.com::096764a2-240c-4752-993f-29c839c2de06" providerId="AD" clId="Web-{3981F3F5-419F-48AC-AF22-26D9FEA83E96}"/>
    <pc:docChg chg="modSld">
      <pc:chgData name="dcotter-lockard" userId="S::dcotter-lockard_saybrook.edu#ext#@esostockstadt.onmicrosoft.com::096764a2-240c-4752-993f-29c839c2de06" providerId="AD" clId="Web-{3981F3F5-419F-48AC-AF22-26D9FEA83E96}" dt="2023-04-12T16:49:29.575" v="28"/>
      <pc:docMkLst>
        <pc:docMk/>
      </pc:docMkLst>
      <pc:sldChg chg="modNotes">
        <pc:chgData name="dcotter-lockard" userId="S::dcotter-lockard_saybrook.edu#ext#@esostockstadt.onmicrosoft.com::096764a2-240c-4752-993f-29c839c2de06" providerId="AD" clId="Web-{3981F3F5-419F-48AC-AF22-26D9FEA83E96}" dt="2023-04-12T16:49:29.575" v="28"/>
        <pc:sldMkLst>
          <pc:docMk/>
          <pc:sldMk cId="2885250750" sldId="1707"/>
        </pc:sldMkLst>
      </pc:sldChg>
    </pc:docChg>
  </pc:docChgLst>
  <pc:docChgLst>
    <pc:chgData name="Dorianne Cotter-Lockard" userId="5e2836be-6d2a-4e14-bd30-145ca4d6430b" providerId="ADAL" clId="{C99593B6-D695-46F6-86E7-36D04B9A874B}"/>
    <pc:docChg chg="delSld modSld">
      <pc:chgData name="Dorianne Cotter-Lockard" userId="5e2836be-6d2a-4e14-bd30-145ca4d6430b" providerId="ADAL" clId="{C99593B6-D695-46F6-86E7-36D04B9A874B}" dt="2023-05-03T11:54:55.690" v="14" actId="47"/>
      <pc:docMkLst>
        <pc:docMk/>
      </pc:docMkLst>
      <pc:sldChg chg="modSp mod">
        <pc:chgData name="Dorianne Cotter-Lockard" userId="5e2836be-6d2a-4e14-bd30-145ca4d6430b" providerId="ADAL" clId="{C99593B6-D695-46F6-86E7-36D04B9A874B}" dt="2023-05-03T11:54:05.395" v="5" actId="20577"/>
        <pc:sldMkLst>
          <pc:docMk/>
          <pc:sldMk cId="1048622991" sldId="257"/>
        </pc:sldMkLst>
        <pc:spChg chg="mod">
          <ac:chgData name="Dorianne Cotter-Lockard" userId="5e2836be-6d2a-4e14-bd30-145ca4d6430b" providerId="ADAL" clId="{C99593B6-D695-46F6-86E7-36D04B9A874B}" dt="2023-05-03T11:54:05.395" v="5" actId="20577"/>
          <ac:spMkLst>
            <pc:docMk/>
            <pc:sldMk cId="1048622991" sldId="257"/>
            <ac:spMk id="3" creationId="{62B40F0B-E523-BFD0-2179-3CBFC31578ED}"/>
          </ac:spMkLst>
        </pc:spChg>
      </pc:sldChg>
      <pc:sldChg chg="del">
        <pc:chgData name="Dorianne Cotter-Lockard" userId="5e2836be-6d2a-4e14-bd30-145ca4d6430b" providerId="ADAL" clId="{C99593B6-D695-46F6-86E7-36D04B9A874B}" dt="2023-05-03T11:54:55.690" v="14" actId="47"/>
        <pc:sldMkLst>
          <pc:docMk/>
          <pc:sldMk cId="458884119" sldId="264"/>
        </pc:sldMkLst>
      </pc:sldChg>
      <pc:sldChg chg="del">
        <pc:chgData name="Dorianne Cotter-Lockard" userId="5e2836be-6d2a-4e14-bd30-145ca4d6430b" providerId="ADAL" clId="{C99593B6-D695-46F6-86E7-36D04B9A874B}" dt="2023-05-03T11:54:45.294" v="11" actId="47"/>
        <pc:sldMkLst>
          <pc:docMk/>
          <pc:sldMk cId="2793372521" sldId="287"/>
        </pc:sldMkLst>
      </pc:sldChg>
      <pc:sldChg chg="del">
        <pc:chgData name="Dorianne Cotter-Lockard" userId="5e2836be-6d2a-4e14-bd30-145ca4d6430b" providerId="ADAL" clId="{C99593B6-D695-46F6-86E7-36D04B9A874B}" dt="2023-05-03T11:54:49.481" v="12" actId="47"/>
        <pc:sldMkLst>
          <pc:docMk/>
          <pc:sldMk cId="1266027117" sldId="294"/>
        </pc:sldMkLst>
      </pc:sldChg>
      <pc:sldChg chg="del">
        <pc:chgData name="Dorianne Cotter-Lockard" userId="5e2836be-6d2a-4e14-bd30-145ca4d6430b" providerId="ADAL" clId="{C99593B6-D695-46F6-86E7-36D04B9A874B}" dt="2023-05-03T11:54:45.294" v="11" actId="47"/>
        <pc:sldMkLst>
          <pc:docMk/>
          <pc:sldMk cId="1130723376" sldId="307"/>
        </pc:sldMkLst>
      </pc:sldChg>
      <pc:sldChg chg="del">
        <pc:chgData name="Dorianne Cotter-Lockard" userId="5e2836be-6d2a-4e14-bd30-145ca4d6430b" providerId="ADAL" clId="{C99593B6-D695-46F6-86E7-36D04B9A874B}" dt="2023-05-03T11:54:45.294" v="11" actId="47"/>
        <pc:sldMkLst>
          <pc:docMk/>
          <pc:sldMk cId="2176688276" sldId="308"/>
        </pc:sldMkLst>
      </pc:sldChg>
      <pc:sldChg chg="del">
        <pc:chgData name="Dorianne Cotter-Lockard" userId="5e2836be-6d2a-4e14-bd30-145ca4d6430b" providerId="ADAL" clId="{C99593B6-D695-46F6-86E7-36D04B9A874B}" dt="2023-05-03T11:54:45.294" v="11" actId="47"/>
        <pc:sldMkLst>
          <pc:docMk/>
          <pc:sldMk cId="538274161" sldId="311"/>
        </pc:sldMkLst>
      </pc:sldChg>
      <pc:sldChg chg="modSp mod">
        <pc:chgData name="Dorianne Cotter-Lockard" userId="5e2836be-6d2a-4e14-bd30-145ca4d6430b" providerId="ADAL" clId="{C99593B6-D695-46F6-86E7-36D04B9A874B}" dt="2023-05-03T11:54:23.478" v="10" actId="1076"/>
        <pc:sldMkLst>
          <pc:docMk/>
          <pc:sldMk cId="2362877025" sldId="1706"/>
        </pc:sldMkLst>
        <pc:spChg chg="mod">
          <ac:chgData name="Dorianne Cotter-Lockard" userId="5e2836be-6d2a-4e14-bd30-145ca4d6430b" providerId="ADAL" clId="{C99593B6-D695-46F6-86E7-36D04B9A874B}" dt="2023-05-03T11:54:15.203" v="8" actId="20577"/>
          <ac:spMkLst>
            <pc:docMk/>
            <pc:sldMk cId="2362877025" sldId="1706"/>
            <ac:spMk id="2" creationId="{1D98D974-05AC-389C-E8F6-9B36E960049D}"/>
          </ac:spMkLst>
        </pc:spChg>
        <pc:spChg chg="mod">
          <ac:chgData name="Dorianne Cotter-Lockard" userId="5e2836be-6d2a-4e14-bd30-145ca4d6430b" providerId="ADAL" clId="{C99593B6-D695-46F6-86E7-36D04B9A874B}" dt="2023-05-03T11:54:23.478" v="10" actId="1076"/>
          <ac:spMkLst>
            <pc:docMk/>
            <pc:sldMk cId="2362877025" sldId="1706"/>
            <ac:spMk id="4" creationId="{A9CB1A67-4939-C914-7194-BDFAE5337D64}"/>
          </ac:spMkLst>
        </pc:spChg>
      </pc:sldChg>
      <pc:sldChg chg="del">
        <pc:chgData name="Dorianne Cotter-Lockard" userId="5e2836be-6d2a-4e14-bd30-145ca4d6430b" providerId="ADAL" clId="{C99593B6-D695-46F6-86E7-36D04B9A874B}" dt="2023-05-03T11:54:45.294" v="11" actId="47"/>
        <pc:sldMkLst>
          <pc:docMk/>
          <pc:sldMk cId="2885250750" sldId="1707"/>
        </pc:sldMkLst>
      </pc:sldChg>
      <pc:sldChg chg="del">
        <pc:chgData name="Dorianne Cotter-Lockard" userId="5e2836be-6d2a-4e14-bd30-145ca4d6430b" providerId="ADAL" clId="{C99593B6-D695-46F6-86E7-36D04B9A874B}" dt="2023-05-03T11:54:53.463" v="13" actId="47"/>
        <pc:sldMkLst>
          <pc:docMk/>
          <pc:sldMk cId="3781625540" sldId="1713"/>
        </pc:sldMkLst>
      </pc:sldChg>
    </pc:docChg>
  </pc:docChgLst>
  <pc:docChgLst>
    <pc:chgData name="dcotter-lockard" userId="S::dcotter-lockard_saybrook.edu#ext#@esostockstadt.onmicrosoft.com::096764a2-240c-4752-993f-29c839c2de06" providerId="AD" clId="Web-{646535BA-D3CE-4591-8B4B-435EA24C0459}"/>
    <pc:docChg chg="modSld">
      <pc:chgData name="dcotter-lockard" userId="S::dcotter-lockard_saybrook.edu#ext#@esostockstadt.onmicrosoft.com::096764a2-240c-4752-993f-29c839c2de06" providerId="AD" clId="Web-{646535BA-D3CE-4591-8B4B-435EA24C0459}" dt="2023-04-05T11:23:00.481" v="17" actId="20577"/>
      <pc:docMkLst>
        <pc:docMk/>
      </pc:docMkLst>
      <pc:sldChg chg="modSp">
        <pc:chgData name="dcotter-lockard" userId="S::dcotter-lockard_saybrook.edu#ext#@esostockstadt.onmicrosoft.com::096764a2-240c-4752-993f-29c839c2de06" providerId="AD" clId="Web-{646535BA-D3CE-4591-8B4B-435EA24C0459}" dt="2023-04-05T11:23:00.481" v="17" actId="20577"/>
        <pc:sldMkLst>
          <pc:docMk/>
          <pc:sldMk cId="3667165229" sldId="1699"/>
        </pc:sldMkLst>
        <pc:spChg chg="mod">
          <ac:chgData name="dcotter-lockard" userId="S::dcotter-lockard_saybrook.edu#ext#@esostockstadt.onmicrosoft.com::096764a2-240c-4752-993f-29c839c2de06" providerId="AD" clId="Web-{646535BA-D3CE-4591-8B4B-435EA24C0459}" dt="2023-04-05T11:23:00.481" v="17" actId="20577"/>
          <ac:spMkLst>
            <pc:docMk/>
            <pc:sldMk cId="3667165229" sldId="1699"/>
            <ac:spMk id="2" creationId="{62079D56-DD49-4771-889A-B6680409BD6E}"/>
          </ac:spMkLst>
        </pc:spChg>
      </pc:sldChg>
      <pc:sldChg chg="modSp">
        <pc:chgData name="dcotter-lockard" userId="S::dcotter-lockard_saybrook.edu#ext#@esostockstadt.onmicrosoft.com::096764a2-240c-4752-993f-29c839c2de06" providerId="AD" clId="Web-{646535BA-D3CE-4591-8B4B-435EA24C0459}" dt="2023-04-05T11:22:06.199" v="12" actId="20577"/>
        <pc:sldMkLst>
          <pc:docMk/>
          <pc:sldMk cId="2362877025" sldId="1706"/>
        </pc:sldMkLst>
        <pc:spChg chg="mod">
          <ac:chgData name="dcotter-lockard" userId="S::dcotter-lockard_saybrook.edu#ext#@esostockstadt.onmicrosoft.com::096764a2-240c-4752-993f-29c839c2de06" providerId="AD" clId="Web-{646535BA-D3CE-4591-8B4B-435EA24C0459}" dt="2023-04-05T11:22:06.199" v="12" actId="20577"/>
          <ac:spMkLst>
            <pc:docMk/>
            <pc:sldMk cId="2362877025" sldId="1706"/>
            <ac:spMk id="4" creationId="{A9CB1A67-4939-C914-7194-BDFAE5337D64}"/>
          </ac:spMkLst>
        </pc:spChg>
      </pc:sldChg>
    </pc:docChg>
  </pc:docChgLst>
  <pc:docChgLst>
    <pc:chgData name="Cotter-Lockard, Dorianne" userId="S::cotter-lockd@munich-business-school.de::e03ebc74-164f-466d-b1c2-88f6764d960e" providerId="AD" clId="Web-{2DF1F22F-C477-450E-BB7D-3E57A017F5F5}"/>
    <pc:docChg chg="addSld sldOrd">
      <pc:chgData name="Cotter-Lockard, Dorianne" userId="S::cotter-lockd@munich-business-school.de::e03ebc74-164f-466d-b1c2-88f6764d960e" providerId="AD" clId="Web-{2DF1F22F-C477-450E-BB7D-3E57A017F5F5}" dt="2023-05-03T12:10:24.971" v="1"/>
      <pc:docMkLst>
        <pc:docMk/>
      </pc:docMkLst>
      <pc:sldChg chg="add ord">
        <pc:chgData name="Cotter-Lockard, Dorianne" userId="S::cotter-lockd@munich-business-school.de::e03ebc74-164f-466d-b1c2-88f6764d960e" providerId="AD" clId="Web-{2DF1F22F-C477-450E-BB7D-3E57A017F5F5}" dt="2023-05-03T12:10:24.971" v="1"/>
        <pc:sldMkLst>
          <pc:docMk/>
          <pc:sldMk cId="641792115" sldId="1707"/>
        </pc:sldMkLst>
      </pc:sldChg>
    </pc:docChg>
  </pc:docChgLst>
  <pc:docChgLst>
    <pc:chgData name="Cotter-Lockard, Dorianne" userId="S::cotter-lockd@munich-business-school.de::e03ebc74-164f-466d-b1c2-88f6764d960e" providerId="AD" clId="Web-{386F9348-0B1B-4024-AA19-3AF1A00F3994}"/>
    <pc:docChg chg="addSld modSld sldOrd">
      <pc:chgData name="Cotter-Lockard, Dorianne" userId="S::cotter-lockd@munich-business-school.de::e03ebc74-164f-466d-b1c2-88f6764d960e" providerId="AD" clId="Web-{386F9348-0B1B-4024-AA19-3AF1A00F3994}" dt="2023-05-08T10:06:30.288" v="120"/>
      <pc:docMkLst>
        <pc:docMk/>
      </pc:docMkLst>
      <pc:sldChg chg="modSp add ord replId modNotes">
        <pc:chgData name="Cotter-Lockard, Dorianne" userId="S::cotter-lockd@munich-business-school.de::e03ebc74-164f-466d-b1c2-88f6764d960e" providerId="AD" clId="Web-{386F9348-0B1B-4024-AA19-3AF1A00F3994}" dt="2023-05-08T10:06:30.288" v="120"/>
        <pc:sldMkLst>
          <pc:docMk/>
          <pc:sldMk cId="2437226741" sldId="1709"/>
        </pc:sldMkLst>
        <pc:spChg chg="mod">
          <ac:chgData name="Cotter-Lockard, Dorianne" userId="S::cotter-lockd@munich-business-school.de::e03ebc74-164f-466d-b1c2-88f6764d960e" providerId="AD" clId="Web-{386F9348-0B1B-4024-AA19-3AF1A00F3994}" dt="2023-05-08T10:04:40.373" v="10" actId="20577"/>
          <ac:spMkLst>
            <pc:docMk/>
            <pc:sldMk cId="2437226741" sldId="1709"/>
            <ac:spMk id="2" creationId="{AE3901AA-2624-2A38-9440-29C93FBD13CA}"/>
          </ac:spMkLst>
        </pc:spChg>
      </pc:sldChg>
    </pc:docChg>
  </pc:docChgLst>
  <pc:docChgLst>
    <pc:chgData name="dcotter-lockard" userId="S::dcotter-lockard_saybrook.edu#ext#@esostockstadt.onmicrosoft.com::096764a2-240c-4752-993f-29c839c2de06" providerId="AD" clId="Web-{E8A02C4F-3989-48BB-8E9B-2813E875BD3B}"/>
    <pc:docChg chg="modSld">
      <pc:chgData name="dcotter-lockard" userId="S::dcotter-lockard_saybrook.edu#ext#@esostockstadt.onmicrosoft.com::096764a2-240c-4752-993f-29c839c2de06" providerId="AD" clId="Web-{E8A02C4F-3989-48BB-8E9B-2813E875BD3B}" dt="2023-03-30T16:40:23.768" v="0" actId="20577"/>
      <pc:docMkLst>
        <pc:docMk/>
      </pc:docMkLst>
      <pc:sldChg chg="modSp">
        <pc:chgData name="dcotter-lockard" userId="S::dcotter-lockard_saybrook.edu#ext#@esostockstadt.onmicrosoft.com::096764a2-240c-4752-993f-29c839c2de06" providerId="AD" clId="Web-{E8A02C4F-3989-48BB-8E9B-2813E875BD3B}" dt="2023-03-30T16:40:23.768" v="0" actId="20577"/>
        <pc:sldMkLst>
          <pc:docMk/>
          <pc:sldMk cId="2362877025" sldId="1706"/>
        </pc:sldMkLst>
        <pc:spChg chg="mod">
          <ac:chgData name="dcotter-lockard" userId="S::dcotter-lockard_saybrook.edu#ext#@esostockstadt.onmicrosoft.com::096764a2-240c-4752-993f-29c839c2de06" providerId="AD" clId="Web-{E8A02C4F-3989-48BB-8E9B-2813E875BD3B}" dt="2023-03-30T16:40:23.768" v="0" actId="20577"/>
          <ac:spMkLst>
            <pc:docMk/>
            <pc:sldMk cId="2362877025" sldId="1706"/>
            <ac:spMk id="4" creationId="{A9CB1A67-4939-C914-7194-BDFAE5337D64}"/>
          </ac:spMkLst>
        </pc:spChg>
      </pc:sldChg>
    </pc:docChg>
  </pc:docChgLst>
  <pc:docChgLst>
    <pc:chgData name="Cotter-Lockard, Dorianne" userId="S::cotter-lockd@munich-business-school.de::e03ebc74-164f-466d-b1c2-88f6764d960e" providerId="AD" clId="Web-{813BD919-4E7D-4B21-A4CA-7D3DA35B31F4}"/>
    <pc:docChg chg="modSld">
      <pc:chgData name="Cotter-Lockard, Dorianne" userId="S::cotter-lockd@munich-business-school.de::e03ebc74-164f-466d-b1c2-88f6764d960e" providerId="AD" clId="Web-{813BD919-4E7D-4B21-A4CA-7D3DA35B31F4}" dt="2023-07-13T13:32:59.118" v="27" actId="14100"/>
      <pc:docMkLst>
        <pc:docMk/>
      </pc:docMkLst>
      <pc:sldChg chg="delSp">
        <pc:chgData name="Cotter-Lockard, Dorianne" userId="S::cotter-lockd@munich-business-school.de::e03ebc74-164f-466d-b1c2-88f6764d960e" providerId="AD" clId="Web-{813BD919-4E7D-4B21-A4CA-7D3DA35B31F4}" dt="2023-07-13T13:31:23.413" v="16"/>
        <pc:sldMkLst>
          <pc:docMk/>
          <pc:sldMk cId="537255850" sldId="325"/>
        </pc:sldMkLst>
        <pc:spChg chg="del">
          <ac:chgData name="Cotter-Lockard, Dorianne" userId="S::cotter-lockd@munich-business-school.de::e03ebc74-164f-466d-b1c2-88f6764d960e" providerId="AD" clId="Web-{813BD919-4E7D-4B21-A4CA-7D3DA35B31F4}" dt="2023-07-13T13:31:23.413" v="16"/>
          <ac:spMkLst>
            <pc:docMk/>
            <pc:sldMk cId="537255850" sldId="325"/>
            <ac:spMk id="7" creationId="{A1D48A61-926D-4C35-B1B6-1816F8ECDE41}"/>
          </ac:spMkLst>
        </pc:spChg>
        <pc:spChg chg="del">
          <ac:chgData name="Cotter-Lockard, Dorianne" userId="S::cotter-lockd@munich-business-school.de::e03ebc74-164f-466d-b1c2-88f6764d960e" providerId="AD" clId="Web-{813BD919-4E7D-4B21-A4CA-7D3DA35B31F4}" dt="2023-07-13T13:31:21.616" v="15"/>
          <ac:spMkLst>
            <pc:docMk/>
            <pc:sldMk cId="537255850" sldId="325"/>
            <ac:spMk id="10" creationId="{FC351DC4-986C-4D5F-A505-7E8B20184BD7}"/>
          </ac:spMkLst>
        </pc:spChg>
        <pc:picChg chg="del">
          <ac:chgData name="Cotter-Lockard, Dorianne" userId="S::cotter-lockd@munich-business-school.de::e03ebc74-164f-466d-b1c2-88f6764d960e" providerId="AD" clId="Web-{813BD919-4E7D-4B21-A4CA-7D3DA35B31F4}" dt="2023-07-13T13:31:23.413" v="16"/>
          <ac:picMkLst>
            <pc:docMk/>
            <pc:sldMk cId="537255850" sldId="325"/>
            <ac:picMk id="5" creationId="{610DD2ED-FDBD-4723-866F-93FBB48C4872}"/>
          </ac:picMkLst>
        </pc:picChg>
        <pc:picChg chg="del">
          <ac:chgData name="Cotter-Lockard, Dorianne" userId="S::cotter-lockd@munich-business-school.de::e03ebc74-164f-466d-b1c2-88f6764d960e" providerId="AD" clId="Web-{813BD919-4E7D-4B21-A4CA-7D3DA35B31F4}" dt="2023-07-13T13:31:21.616" v="15"/>
          <ac:picMkLst>
            <pc:docMk/>
            <pc:sldMk cId="537255850" sldId="325"/>
            <ac:picMk id="9" creationId="{4FEB67B2-E2A9-45DD-B6C6-1844F893D4C0}"/>
          </ac:picMkLst>
        </pc:picChg>
      </pc:sldChg>
      <pc:sldChg chg="addSp delSp modSp">
        <pc:chgData name="Cotter-Lockard, Dorianne" userId="S::cotter-lockd@munich-business-school.de::e03ebc74-164f-466d-b1c2-88f6764d960e" providerId="AD" clId="Web-{813BD919-4E7D-4B21-A4CA-7D3DA35B31F4}" dt="2023-07-13T13:32:59.118" v="27" actId="14100"/>
        <pc:sldMkLst>
          <pc:docMk/>
          <pc:sldMk cId="1800881667" sldId="352"/>
        </pc:sldMkLst>
        <pc:spChg chg="mod">
          <ac:chgData name="Cotter-Lockard, Dorianne" userId="S::cotter-lockd@munich-business-school.de::e03ebc74-164f-466d-b1c2-88f6764d960e" providerId="AD" clId="Web-{813BD919-4E7D-4B21-A4CA-7D3DA35B31F4}" dt="2023-07-13T13:32:50.071" v="26" actId="1076"/>
          <ac:spMkLst>
            <pc:docMk/>
            <pc:sldMk cId="1800881667" sldId="352"/>
            <ac:spMk id="16387" creationId="{00000000-0000-0000-0000-000000000000}"/>
          </ac:spMkLst>
        </pc:spChg>
        <pc:picChg chg="add mod">
          <ac:chgData name="Cotter-Lockard, Dorianne" userId="S::cotter-lockd@munich-business-school.de::e03ebc74-164f-466d-b1c2-88f6764d960e" providerId="AD" clId="Web-{813BD919-4E7D-4B21-A4CA-7D3DA35B31F4}" dt="2023-07-13T13:32:59.118" v="27" actId="14100"/>
          <ac:picMkLst>
            <pc:docMk/>
            <pc:sldMk cId="1800881667" sldId="352"/>
            <ac:picMk id="2" creationId="{E5776E05-5B71-91AE-DE66-FF4B3374F581}"/>
          </ac:picMkLst>
        </pc:picChg>
        <pc:picChg chg="del">
          <ac:chgData name="Cotter-Lockard, Dorianne" userId="S::cotter-lockd@munich-business-school.de::e03ebc74-164f-466d-b1c2-88f6764d960e" providerId="AD" clId="Web-{813BD919-4E7D-4B21-A4CA-7D3DA35B31F4}" dt="2023-07-13T13:32:08.523" v="17"/>
          <ac:picMkLst>
            <pc:docMk/>
            <pc:sldMk cId="1800881667" sldId="352"/>
            <ac:picMk id="16388" creationId="{00000000-0000-0000-0000-000000000000}"/>
          </ac:picMkLst>
        </pc:picChg>
      </pc:sldChg>
      <pc:sldChg chg="modSp">
        <pc:chgData name="Cotter-Lockard, Dorianne" userId="S::cotter-lockd@munich-business-school.de::e03ebc74-164f-466d-b1c2-88f6764d960e" providerId="AD" clId="Web-{813BD919-4E7D-4B21-A4CA-7D3DA35B31F4}" dt="2023-07-13T13:30:33.365" v="14" actId="1076"/>
        <pc:sldMkLst>
          <pc:docMk/>
          <pc:sldMk cId="3012670688" sldId="1705"/>
        </pc:sldMkLst>
        <pc:spChg chg="mod">
          <ac:chgData name="Cotter-Lockard, Dorianne" userId="S::cotter-lockd@munich-business-school.de::e03ebc74-164f-466d-b1c2-88f6764d960e" providerId="AD" clId="Web-{813BD919-4E7D-4B21-A4CA-7D3DA35B31F4}" dt="2023-07-13T13:30:33.365" v="14" actId="1076"/>
          <ac:spMkLst>
            <pc:docMk/>
            <pc:sldMk cId="3012670688" sldId="1705"/>
            <ac:spMk id="16387" creationId="{00000000-0000-0000-0000-000000000000}"/>
          </ac:spMkLst>
        </pc:spChg>
        <pc:spChg chg="mod">
          <ac:chgData name="Cotter-Lockard, Dorianne" userId="S::cotter-lockd@munich-business-school.de::e03ebc74-164f-466d-b1c2-88f6764d960e" providerId="AD" clId="Web-{813BD919-4E7D-4B21-A4CA-7D3DA35B31F4}" dt="2023-07-13T13:29:57.052" v="2" actId="1076"/>
          <ac:spMkLst>
            <pc:docMk/>
            <pc:sldMk cId="3012670688" sldId="1705"/>
            <ac:spMk id="345090" creationId="{00000000-0000-0000-0000-000000000000}"/>
          </ac:spMkLst>
        </pc:spChg>
        <pc:picChg chg="mod">
          <ac:chgData name="Cotter-Lockard, Dorianne" userId="S::cotter-lockd@munich-business-school.de::e03ebc74-164f-466d-b1c2-88f6764d960e" providerId="AD" clId="Web-{813BD919-4E7D-4B21-A4CA-7D3DA35B31F4}" dt="2023-07-13T13:30:02.489" v="4" actId="1076"/>
          <ac:picMkLst>
            <pc:docMk/>
            <pc:sldMk cId="3012670688" sldId="1705"/>
            <ac:picMk id="4" creationId="{79BD6F33-0BCC-6FBC-24AB-879570273B66}"/>
          </ac:picMkLst>
        </pc:picChg>
      </pc:sldChg>
    </pc:docChg>
  </pc:docChgLst>
  <pc:docChgLst>
    <pc:chgData name="dcotter-lockard" userId="S::dcotter-lockard_saybrook.edu#ext#@esostockstadt.onmicrosoft.com::096764a2-240c-4752-993f-29c839c2de06" providerId="AD" clId="Web-{076AFDBB-3494-4FA7-A086-2847DC5CB60D}"/>
    <pc:docChg chg="modSld">
      <pc:chgData name="dcotter-lockard" userId="S::dcotter-lockard_saybrook.edu#ext#@esostockstadt.onmicrosoft.com::096764a2-240c-4752-993f-29c839c2de06" providerId="AD" clId="Web-{076AFDBB-3494-4FA7-A086-2847DC5CB60D}" dt="2023-04-13T16:47:21.406" v="9" actId="14100"/>
      <pc:docMkLst>
        <pc:docMk/>
      </pc:docMkLst>
      <pc:sldChg chg="modSp">
        <pc:chgData name="dcotter-lockard" userId="S::dcotter-lockard_saybrook.edu#ext#@esostockstadt.onmicrosoft.com::096764a2-240c-4752-993f-29c839c2de06" providerId="AD" clId="Web-{076AFDBB-3494-4FA7-A086-2847DC5CB60D}" dt="2023-04-13T16:47:21.406" v="9" actId="14100"/>
        <pc:sldMkLst>
          <pc:docMk/>
          <pc:sldMk cId="2362877025" sldId="1706"/>
        </pc:sldMkLst>
        <pc:spChg chg="mod">
          <ac:chgData name="dcotter-lockard" userId="S::dcotter-lockard_saybrook.edu#ext#@esostockstadt.onmicrosoft.com::096764a2-240c-4752-993f-29c839c2de06" providerId="AD" clId="Web-{076AFDBB-3494-4FA7-A086-2847DC5CB60D}" dt="2023-04-13T16:45:58.451" v="3" actId="20577"/>
          <ac:spMkLst>
            <pc:docMk/>
            <pc:sldMk cId="2362877025" sldId="1706"/>
            <ac:spMk id="2" creationId="{1D98D974-05AC-389C-E8F6-9B36E960049D}"/>
          </ac:spMkLst>
        </pc:spChg>
        <pc:spChg chg="mod">
          <ac:chgData name="dcotter-lockard" userId="S::dcotter-lockard_saybrook.edu#ext#@esostockstadt.onmicrosoft.com::096764a2-240c-4752-993f-29c839c2de06" providerId="AD" clId="Web-{076AFDBB-3494-4FA7-A086-2847DC5CB60D}" dt="2023-04-13T16:47:21.406" v="9" actId="14100"/>
          <ac:spMkLst>
            <pc:docMk/>
            <pc:sldMk cId="2362877025" sldId="1706"/>
            <ac:spMk id="4" creationId="{A9CB1A67-4939-C914-7194-BDFAE5337D6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1DE227-6967-473C-869D-0BB69DA9C8E1}" type="doc">
      <dgm:prSet loTypeId="urn:microsoft.com/office/officeart/2016/7/layout/VerticalDownArrowProcess" loCatId="process" qsTypeId="urn:microsoft.com/office/officeart/2005/8/quickstyle/simple2" qsCatId="simple" csTypeId="urn:microsoft.com/office/officeart/2005/8/colors/colorful5" csCatId="colorful"/>
      <dgm:spPr/>
      <dgm:t>
        <a:bodyPr/>
        <a:lstStyle/>
        <a:p>
          <a:endParaRPr lang="en-US"/>
        </a:p>
      </dgm:t>
    </dgm:pt>
    <dgm:pt modelId="{AA3FB0BC-CF51-4235-AD59-5780A06A42B8}">
      <dgm:prSet/>
      <dgm:spPr/>
      <dgm:t>
        <a:bodyPr/>
        <a:lstStyle/>
        <a:p>
          <a:r>
            <a:rPr lang="en-US" b="1"/>
            <a:t>Keep</a:t>
          </a:r>
        </a:p>
      </dgm:t>
    </dgm:pt>
    <dgm:pt modelId="{6819FE04-6CFD-45AB-A1E7-76E982A43E68}" type="parTrans" cxnId="{857AE240-495A-44BF-8D3A-7D6115758BFF}">
      <dgm:prSet/>
      <dgm:spPr/>
      <dgm:t>
        <a:bodyPr/>
        <a:lstStyle/>
        <a:p>
          <a:endParaRPr lang="en-US" b="1"/>
        </a:p>
      </dgm:t>
    </dgm:pt>
    <dgm:pt modelId="{8DC14491-E7B2-4567-8F95-571ED28330FE}" type="sibTrans" cxnId="{857AE240-495A-44BF-8D3A-7D6115758BFF}">
      <dgm:prSet/>
      <dgm:spPr/>
      <dgm:t>
        <a:bodyPr/>
        <a:lstStyle/>
        <a:p>
          <a:endParaRPr lang="en-US" b="1"/>
        </a:p>
      </dgm:t>
    </dgm:pt>
    <dgm:pt modelId="{C178D973-2466-4130-8297-C2C6D8EC4847}">
      <dgm:prSet custT="1"/>
      <dgm:spPr/>
      <dgm:t>
        <a:bodyPr/>
        <a:lstStyle/>
        <a:p>
          <a:r>
            <a:rPr lang="en-US" sz="1800" b="0"/>
            <a:t>Keep other’s sharing confidential</a:t>
          </a:r>
        </a:p>
      </dgm:t>
    </dgm:pt>
    <dgm:pt modelId="{ADDCE52B-F3F1-4EE9-8469-3F50068690FA}" type="parTrans" cxnId="{5CC39742-358D-46D1-BF62-9AB1E812BB9D}">
      <dgm:prSet/>
      <dgm:spPr/>
      <dgm:t>
        <a:bodyPr/>
        <a:lstStyle/>
        <a:p>
          <a:endParaRPr lang="en-US" b="1"/>
        </a:p>
      </dgm:t>
    </dgm:pt>
    <dgm:pt modelId="{0A6FB771-07CC-468E-A32E-E75A4B6EB41F}" type="sibTrans" cxnId="{5CC39742-358D-46D1-BF62-9AB1E812BB9D}">
      <dgm:prSet/>
      <dgm:spPr/>
      <dgm:t>
        <a:bodyPr/>
        <a:lstStyle/>
        <a:p>
          <a:endParaRPr lang="en-US" b="1"/>
        </a:p>
      </dgm:t>
    </dgm:pt>
    <dgm:pt modelId="{224AA573-915D-4D5C-8551-9427FB9365DF}">
      <dgm:prSet/>
      <dgm:spPr/>
      <dgm:t>
        <a:bodyPr/>
        <a:lstStyle/>
        <a:p>
          <a:r>
            <a:rPr lang="en-US" b="1"/>
            <a:t>Respect</a:t>
          </a:r>
        </a:p>
      </dgm:t>
    </dgm:pt>
    <dgm:pt modelId="{BC524968-8BF7-4259-A8E9-E117EB146628}" type="parTrans" cxnId="{59FCD25E-D077-4F9B-92BC-12E59B9E5E6D}">
      <dgm:prSet/>
      <dgm:spPr/>
      <dgm:t>
        <a:bodyPr/>
        <a:lstStyle/>
        <a:p>
          <a:endParaRPr lang="en-US" b="1"/>
        </a:p>
      </dgm:t>
    </dgm:pt>
    <dgm:pt modelId="{2D797CC1-3E61-4F02-9DFB-9F1BDE16D903}" type="sibTrans" cxnId="{59FCD25E-D077-4F9B-92BC-12E59B9E5E6D}">
      <dgm:prSet/>
      <dgm:spPr/>
      <dgm:t>
        <a:bodyPr/>
        <a:lstStyle/>
        <a:p>
          <a:endParaRPr lang="en-US" b="1"/>
        </a:p>
      </dgm:t>
    </dgm:pt>
    <dgm:pt modelId="{26C7142F-D0D9-4F7E-BB5E-CB6BB89016E6}">
      <dgm:prSet custT="1"/>
      <dgm:spPr/>
      <dgm:t>
        <a:bodyPr/>
        <a:lstStyle/>
        <a:p>
          <a:r>
            <a:rPr lang="en-US" sz="1800" b="0"/>
            <a:t>Respect different perspectives </a:t>
          </a:r>
        </a:p>
      </dgm:t>
    </dgm:pt>
    <dgm:pt modelId="{A2E74B2E-CD32-4A81-A862-9160607CABF3}" type="parTrans" cxnId="{23657E8B-84DB-42C3-968A-1A1EB40F2D28}">
      <dgm:prSet/>
      <dgm:spPr/>
      <dgm:t>
        <a:bodyPr/>
        <a:lstStyle/>
        <a:p>
          <a:endParaRPr lang="en-US" b="1"/>
        </a:p>
      </dgm:t>
    </dgm:pt>
    <dgm:pt modelId="{C569CA59-FE84-445B-95A2-7A6EAD49FCD2}" type="sibTrans" cxnId="{23657E8B-84DB-42C3-968A-1A1EB40F2D28}">
      <dgm:prSet/>
      <dgm:spPr/>
      <dgm:t>
        <a:bodyPr/>
        <a:lstStyle/>
        <a:p>
          <a:endParaRPr lang="en-US" b="1"/>
        </a:p>
      </dgm:t>
    </dgm:pt>
    <dgm:pt modelId="{1C7A6276-26F8-4EA5-B12E-CBC7754CD149}">
      <dgm:prSet/>
      <dgm:spPr/>
      <dgm:t>
        <a:bodyPr/>
        <a:lstStyle/>
        <a:p>
          <a:r>
            <a:rPr lang="en-US" b="1"/>
            <a:t>Offer</a:t>
          </a:r>
        </a:p>
      </dgm:t>
    </dgm:pt>
    <dgm:pt modelId="{6D99EFCA-3093-434F-A63D-E0A2D176913E}" type="parTrans" cxnId="{ACD87D30-AAB6-4E37-8D01-FDFCF129D52E}">
      <dgm:prSet/>
      <dgm:spPr/>
      <dgm:t>
        <a:bodyPr/>
        <a:lstStyle/>
        <a:p>
          <a:endParaRPr lang="en-US" b="1"/>
        </a:p>
      </dgm:t>
    </dgm:pt>
    <dgm:pt modelId="{93E2BD49-C4D1-430B-9A00-84C10AD90059}" type="sibTrans" cxnId="{ACD87D30-AAB6-4E37-8D01-FDFCF129D52E}">
      <dgm:prSet/>
      <dgm:spPr/>
      <dgm:t>
        <a:bodyPr/>
        <a:lstStyle/>
        <a:p>
          <a:endParaRPr lang="en-US" b="1"/>
        </a:p>
      </dgm:t>
    </dgm:pt>
    <dgm:pt modelId="{41A25388-306E-43A6-A214-7BE9183758A0}">
      <dgm:prSet custT="1"/>
      <dgm:spPr/>
      <dgm:t>
        <a:bodyPr/>
        <a:lstStyle/>
        <a:p>
          <a:r>
            <a:rPr lang="en-US" sz="1800" b="0"/>
            <a:t>Offer support, do not give advice unless permission is given</a:t>
          </a:r>
        </a:p>
      </dgm:t>
    </dgm:pt>
    <dgm:pt modelId="{9A3F84E2-8078-466B-AA3F-9FBB7E62D8B8}" type="parTrans" cxnId="{DD77263C-42DB-4D50-99F7-8653CF165F4E}">
      <dgm:prSet/>
      <dgm:spPr/>
      <dgm:t>
        <a:bodyPr/>
        <a:lstStyle/>
        <a:p>
          <a:endParaRPr lang="en-US" b="1"/>
        </a:p>
      </dgm:t>
    </dgm:pt>
    <dgm:pt modelId="{02666445-C188-4FE7-95A6-114257DB1A29}" type="sibTrans" cxnId="{DD77263C-42DB-4D50-99F7-8653CF165F4E}">
      <dgm:prSet/>
      <dgm:spPr/>
      <dgm:t>
        <a:bodyPr/>
        <a:lstStyle/>
        <a:p>
          <a:endParaRPr lang="en-US" b="1"/>
        </a:p>
      </dgm:t>
    </dgm:pt>
    <dgm:pt modelId="{297FCB9A-C730-4894-8BE3-4CBFE1C5173F}" type="pres">
      <dgm:prSet presAssocID="{EA1DE227-6967-473C-869D-0BB69DA9C8E1}" presName="Name0" presStyleCnt="0">
        <dgm:presLayoutVars>
          <dgm:dir/>
          <dgm:animLvl val="lvl"/>
          <dgm:resizeHandles val="exact"/>
        </dgm:presLayoutVars>
      </dgm:prSet>
      <dgm:spPr/>
    </dgm:pt>
    <dgm:pt modelId="{C8AB2A26-3F0C-4D37-AF3F-6FF212F7454D}" type="pres">
      <dgm:prSet presAssocID="{1C7A6276-26F8-4EA5-B12E-CBC7754CD149}" presName="boxAndChildren" presStyleCnt="0"/>
      <dgm:spPr/>
    </dgm:pt>
    <dgm:pt modelId="{4D9327D9-6711-4F13-936C-AB581C13E985}" type="pres">
      <dgm:prSet presAssocID="{1C7A6276-26F8-4EA5-B12E-CBC7754CD149}" presName="parentTextBox" presStyleLbl="alignNode1" presStyleIdx="0" presStyleCnt="3"/>
      <dgm:spPr/>
    </dgm:pt>
    <dgm:pt modelId="{D9CE85F8-81A0-427C-BE05-32E7AB397DAD}" type="pres">
      <dgm:prSet presAssocID="{1C7A6276-26F8-4EA5-B12E-CBC7754CD149}" presName="descendantBox" presStyleLbl="bgAccFollowNode1" presStyleIdx="0" presStyleCnt="3"/>
      <dgm:spPr/>
    </dgm:pt>
    <dgm:pt modelId="{1D2F6219-3262-46CC-AE2E-5E5AA917AE0F}" type="pres">
      <dgm:prSet presAssocID="{2D797CC1-3E61-4F02-9DFB-9F1BDE16D903}" presName="sp" presStyleCnt="0"/>
      <dgm:spPr/>
    </dgm:pt>
    <dgm:pt modelId="{BD5E63EE-82A3-497E-BA9A-004B97DD033A}" type="pres">
      <dgm:prSet presAssocID="{224AA573-915D-4D5C-8551-9427FB9365DF}" presName="arrowAndChildren" presStyleCnt="0"/>
      <dgm:spPr/>
    </dgm:pt>
    <dgm:pt modelId="{F82B560D-C994-4AD2-8041-DC70BBE948D3}" type="pres">
      <dgm:prSet presAssocID="{224AA573-915D-4D5C-8551-9427FB9365DF}" presName="parentTextArrow" presStyleLbl="node1" presStyleIdx="0" presStyleCnt="0"/>
      <dgm:spPr/>
    </dgm:pt>
    <dgm:pt modelId="{EF3872E5-D8E5-4E56-B679-D0F14D410C7B}" type="pres">
      <dgm:prSet presAssocID="{224AA573-915D-4D5C-8551-9427FB9365DF}" presName="arrow" presStyleLbl="alignNode1" presStyleIdx="1" presStyleCnt="3"/>
      <dgm:spPr/>
    </dgm:pt>
    <dgm:pt modelId="{1EDCDEBD-243C-4634-BB8A-05600E416C6E}" type="pres">
      <dgm:prSet presAssocID="{224AA573-915D-4D5C-8551-9427FB9365DF}" presName="descendantArrow" presStyleLbl="bgAccFollowNode1" presStyleIdx="1" presStyleCnt="3"/>
      <dgm:spPr/>
    </dgm:pt>
    <dgm:pt modelId="{C44886E8-7D76-4049-8F6F-14C4B07B4C1C}" type="pres">
      <dgm:prSet presAssocID="{8DC14491-E7B2-4567-8F95-571ED28330FE}" presName="sp" presStyleCnt="0"/>
      <dgm:spPr/>
    </dgm:pt>
    <dgm:pt modelId="{916CEF91-75E3-47DF-8929-A4A62083D546}" type="pres">
      <dgm:prSet presAssocID="{AA3FB0BC-CF51-4235-AD59-5780A06A42B8}" presName="arrowAndChildren" presStyleCnt="0"/>
      <dgm:spPr/>
    </dgm:pt>
    <dgm:pt modelId="{7108309C-EB57-4752-B6A5-5E2A7A21FFFE}" type="pres">
      <dgm:prSet presAssocID="{AA3FB0BC-CF51-4235-AD59-5780A06A42B8}" presName="parentTextArrow" presStyleLbl="node1" presStyleIdx="0" presStyleCnt="0"/>
      <dgm:spPr/>
    </dgm:pt>
    <dgm:pt modelId="{3F7D6478-1192-4205-B2F2-854DF16016A0}" type="pres">
      <dgm:prSet presAssocID="{AA3FB0BC-CF51-4235-AD59-5780A06A42B8}" presName="arrow" presStyleLbl="alignNode1" presStyleIdx="2" presStyleCnt="3"/>
      <dgm:spPr/>
    </dgm:pt>
    <dgm:pt modelId="{8B1A0A5B-A93E-40BA-9724-8F281BBD2480}" type="pres">
      <dgm:prSet presAssocID="{AA3FB0BC-CF51-4235-AD59-5780A06A42B8}" presName="descendantArrow" presStyleLbl="bgAccFollowNode1" presStyleIdx="2" presStyleCnt="3" custLinFactNeighborX="12243" custLinFactNeighborY="-14077"/>
      <dgm:spPr/>
    </dgm:pt>
  </dgm:ptLst>
  <dgm:cxnLst>
    <dgm:cxn modelId="{60E5E814-A3CA-4958-9A35-BF902EFEBB80}" type="presOf" srcId="{AA3FB0BC-CF51-4235-AD59-5780A06A42B8}" destId="{7108309C-EB57-4752-B6A5-5E2A7A21FFFE}" srcOrd="0" destOrd="0" presId="urn:microsoft.com/office/officeart/2016/7/layout/VerticalDownArrowProcess"/>
    <dgm:cxn modelId="{AE3A172F-41F7-4FB7-BBA4-6478348400F1}" type="presOf" srcId="{41A25388-306E-43A6-A214-7BE9183758A0}" destId="{D9CE85F8-81A0-427C-BE05-32E7AB397DAD}" srcOrd="0" destOrd="0" presId="urn:microsoft.com/office/officeart/2016/7/layout/VerticalDownArrowProcess"/>
    <dgm:cxn modelId="{ACD87D30-AAB6-4E37-8D01-FDFCF129D52E}" srcId="{EA1DE227-6967-473C-869D-0BB69DA9C8E1}" destId="{1C7A6276-26F8-4EA5-B12E-CBC7754CD149}" srcOrd="2" destOrd="0" parTransId="{6D99EFCA-3093-434F-A63D-E0A2D176913E}" sibTransId="{93E2BD49-C4D1-430B-9A00-84C10AD90059}"/>
    <dgm:cxn modelId="{C905DA3A-87C0-49E8-A202-782FF6D52913}" type="presOf" srcId="{AA3FB0BC-CF51-4235-AD59-5780A06A42B8}" destId="{3F7D6478-1192-4205-B2F2-854DF16016A0}" srcOrd="1" destOrd="0" presId="urn:microsoft.com/office/officeart/2016/7/layout/VerticalDownArrowProcess"/>
    <dgm:cxn modelId="{DD77263C-42DB-4D50-99F7-8653CF165F4E}" srcId="{1C7A6276-26F8-4EA5-B12E-CBC7754CD149}" destId="{41A25388-306E-43A6-A214-7BE9183758A0}" srcOrd="0" destOrd="0" parTransId="{9A3F84E2-8078-466B-AA3F-9FBB7E62D8B8}" sibTransId="{02666445-C188-4FE7-95A6-114257DB1A29}"/>
    <dgm:cxn modelId="{857AE240-495A-44BF-8D3A-7D6115758BFF}" srcId="{EA1DE227-6967-473C-869D-0BB69DA9C8E1}" destId="{AA3FB0BC-CF51-4235-AD59-5780A06A42B8}" srcOrd="0" destOrd="0" parTransId="{6819FE04-6CFD-45AB-A1E7-76E982A43E68}" sibTransId="{8DC14491-E7B2-4567-8F95-571ED28330FE}"/>
    <dgm:cxn modelId="{59FCD25E-D077-4F9B-92BC-12E59B9E5E6D}" srcId="{EA1DE227-6967-473C-869D-0BB69DA9C8E1}" destId="{224AA573-915D-4D5C-8551-9427FB9365DF}" srcOrd="1" destOrd="0" parTransId="{BC524968-8BF7-4259-A8E9-E117EB146628}" sibTransId="{2D797CC1-3E61-4F02-9DFB-9F1BDE16D903}"/>
    <dgm:cxn modelId="{5CC39742-358D-46D1-BF62-9AB1E812BB9D}" srcId="{AA3FB0BC-CF51-4235-AD59-5780A06A42B8}" destId="{C178D973-2466-4130-8297-C2C6D8EC4847}" srcOrd="0" destOrd="0" parTransId="{ADDCE52B-F3F1-4EE9-8469-3F50068690FA}" sibTransId="{0A6FB771-07CC-468E-A32E-E75A4B6EB41F}"/>
    <dgm:cxn modelId="{23657E8B-84DB-42C3-968A-1A1EB40F2D28}" srcId="{224AA573-915D-4D5C-8551-9427FB9365DF}" destId="{26C7142F-D0D9-4F7E-BB5E-CB6BB89016E6}" srcOrd="0" destOrd="0" parTransId="{A2E74B2E-CD32-4A81-A862-9160607CABF3}" sibTransId="{C569CA59-FE84-445B-95A2-7A6EAD49FCD2}"/>
    <dgm:cxn modelId="{D977448C-A5DC-45D0-96C0-FA0807A1E206}" type="presOf" srcId="{EA1DE227-6967-473C-869D-0BB69DA9C8E1}" destId="{297FCB9A-C730-4894-8BE3-4CBFE1C5173F}" srcOrd="0" destOrd="0" presId="urn:microsoft.com/office/officeart/2016/7/layout/VerticalDownArrowProcess"/>
    <dgm:cxn modelId="{04ACBE98-EACC-4087-A2A0-FCEAED1DB220}" type="presOf" srcId="{224AA573-915D-4D5C-8551-9427FB9365DF}" destId="{EF3872E5-D8E5-4E56-B679-D0F14D410C7B}" srcOrd="1" destOrd="0" presId="urn:microsoft.com/office/officeart/2016/7/layout/VerticalDownArrowProcess"/>
    <dgm:cxn modelId="{78BFE89D-FA96-4FB0-8C9B-727C84462071}" type="presOf" srcId="{C178D973-2466-4130-8297-C2C6D8EC4847}" destId="{8B1A0A5B-A93E-40BA-9724-8F281BBD2480}" srcOrd="0" destOrd="0" presId="urn:microsoft.com/office/officeart/2016/7/layout/VerticalDownArrowProcess"/>
    <dgm:cxn modelId="{0FA9F2A8-6252-4281-A784-58810BED4C03}" type="presOf" srcId="{224AA573-915D-4D5C-8551-9427FB9365DF}" destId="{F82B560D-C994-4AD2-8041-DC70BBE948D3}" srcOrd="0" destOrd="0" presId="urn:microsoft.com/office/officeart/2016/7/layout/VerticalDownArrowProcess"/>
    <dgm:cxn modelId="{A0DC00DA-FFE7-42CE-B9C7-158C29FA7A8B}" type="presOf" srcId="{26C7142F-D0D9-4F7E-BB5E-CB6BB89016E6}" destId="{1EDCDEBD-243C-4634-BB8A-05600E416C6E}" srcOrd="0" destOrd="0" presId="urn:microsoft.com/office/officeart/2016/7/layout/VerticalDownArrowProcess"/>
    <dgm:cxn modelId="{161159EA-15B7-47CE-A991-11BFD0545B37}" type="presOf" srcId="{1C7A6276-26F8-4EA5-B12E-CBC7754CD149}" destId="{4D9327D9-6711-4F13-936C-AB581C13E985}" srcOrd="0" destOrd="0" presId="urn:microsoft.com/office/officeart/2016/7/layout/VerticalDownArrowProcess"/>
    <dgm:cxn modelId="{8ECF53DD-C232-4F90-BA65-A8AEF7B48FAF}" type="presParOf" srcId="{297FCB9A-C730-4894-8BE3-4CBFE1C5173F}" destId="{C8AB2A26-3F0C-4D37-AF3F-6FF212F7454D}" srcOrd="0" destOrd="0" presId="urn:microsoft.com/office/officeart/2016/7/layout/VerticalDownArrowProcess"/>
    <dgm:cxn modelId="{663F7D9C-270B-4850-A0E0-14FDA407FD4E}" type="presParOf" srcId="{C8AB2A26-3F0C-4D37-AF3F-6FF212F7454D}" destId="{4D9327D9-6711-4F13-936C-AB581C13E985}" srcOrd="0" destOrd="0" presId="urn:microsoft.com/office/officeart/2016/7/layout/VerticalDownArrowProcess"/>
    <dgm:cxn modelId="{6CAF7FDD-9EF6-4D8C-894D-EE123B2C56C2}" type="presParOf" srcId="{C8AB2A26-3F0C-4D37-AF3F-6FF212F7454D}" destId="{D9CE85F8-81A0-427C-BE05-32E7AB397DAD}" srcOrd="1" destOrd="0" presId="urn:microsoft.com/office/officeart/2016/7/layout/VerticalDownArrowProcess"/>
    <dgm:cxn modelId="{22EBE495-9494-40C3-8C49-61DD0F500B8C}" type="presParOf" srcId="{297FCB9A-C730-4894-8BE3-4CBFE1C5173F}" destId="{1D2F6219-3262-46CC-AE2E-5E5AA917AE0F}" srcOrd="1" destOrd="0" presId="urn:microsoft.com/office/officeart/2016/7/layout/VerticalDownArrowProcess"/>
    <dgm:cxn modelId="{6E48516C-C232-4494-A28B-55106119DA99}" type="presParOf" srcId="{297FCB9A-C730-4894-8BE3-4CBFE1C5173F}" destId="{BD5E63EE-82A3-497E-BA9A-004B97DD033A}" srcOrd="2" destOrd="0" presId="urn:microsoft.com/office/officeart/2016/7/layout/VerticalDownArrowProcess"/>
    <dgm:cxn modelId="{E8FCBB7A-A40A-49BD-92AA-FD926676B0ED}" type="presParOf" srcId="{BD5E63EE-82A3-497E-BA9A-004B97DD033A}" destId="{F82B560D-C994-4AD2-8041-DC70BBE948D3}" srcOrd="0" destOrd="0" presId="urn:microsoft.com/office/officeart/2016/7/layout/VerticalDownArrowProcess"/>
    <dgm:cxn modelId="{C7AF9B31-FCE9-4DCC-A21B-3F0EA04B3B01}" type="presParOf" srcId="{BD5E63EE-82A3-497E-BA9A-004B97DD033A}" destId="{EF3872E5-D8E5-4E56-B679-D0F14D410C7B}" srcOrd="1" destOrd="0" presId="urn:microsoft.com/office/officeart/2016/7/layout/VerticalDownArrowProcess"/>
    <dgm:cxn modelId="{D8D4A71F-064D-47E6-8C79-1EEBBDBA26D1}" type="presParOf" srcId="{BD5E63EE-82A3-497E-BA9A-004B97DD033A}" destId="{1EDCDEBD-243C-4634-BB8A-05600E416C6E}" srcOrd="2" destOrd="0" presId="urn:microsoft.com/office/officeart/2016/7/layout/VerticalDownArrowProcess"/>
    <dgm:cxn modelId="{4826A870-94AB-46D8-9A30-C97D5E946F66}" type="presParOf" srcId="{297FCB9A-C730-4894-8BE3-4CBFE1C5173F}" destId="{C44886E8-7D76-4049-8F6F-14C4B07B4C1C}" srcOrd="3" destOrd="0" presId="urn:microsoft.com/office/officeart/2016/7/layout/VerticalDownArrowProcess"/>
    <dgm:cxn modelId="{E7662885-E7E1-4A5C-B65D-70D58FB4E04C}" type="presParOf" srcId="{297FCB9A-C730-4894-8BE3-4CBFE1C5173F}" destId="{916CEF91-75E3-47DF-8929-A4A62083D546}" srcOrd="4" destOrd="0" presId="urn:microsoft.com/office/officeart/2016/7/layout/VerticalDownArrowProcess"/>
    <dgm:cxn modelId="{F0BB3B16-A90A-4738-A44D-FF669E83239F}" type="presParOf" srcId="{916CEF91-75E3-47DF-8929-A4A62083D546}" destId="{7108309C-EB57-4752-B6A5-5E2A7A21FFFE}" srcOrd="0" destOrd="0" presId="urn:microsoft.com/office/officeart/2016/7/layout/VerticalDownArrowProcess"/>
    <dgm:cxn modelId="{93F90C61-C14F-460C-856C-B9359703F409}" type="presParOf" srcId="{916CEF91-75E3-47DF-8929-A4A62083D546}" destId="{3F7D6478-1192-4205-B2F2-854DF16016A0}" srcOrd="1" destOrd="0" presId="urn:microsoft.com/office/officeart/2016/7/layout/VerticalDownArrowProcess"/>
    <dgm:cxn modelId="{88539647-2076-48AB-A760-6AD3320BA3E6}" type="presParOf" srcId="{916CEF91-75E3-47DF-8929-A4A62083D546}" destId="{8B1A0A5B-A93E-40BA-9724-8F281BBD2480}"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327D9-6711-4F13-936C-AB581C13E985}">
      <dsp:nvSpPr>
        <dsp:cNvPr id="0" name=""/>
        <dsp:cNvSpPr/>
      </dsp:nvSpPr>
      <dsp:spPr>
        <a:xfrm>
          <a:off x="0" y="1928382"/>
          <a:ext cx="1814040" cy="63293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9015" tIns="156464" rIns="129015" bIns="156464" numCol="1" spcCol="1270" anchor="ctr" anchorCtr="0">
          <a:noAutofit/>
        </a:bodyPr>
        <a:lstStyle/>
        <a:p>
          <a:pPr marL="0" lvl="0" indent="0" algn="ctr" defTabSz="977900">
            <a:lnSpc>
              <a:spcPct val="90000"/>
            </a:lnSpc>
            <a:spcBef>
              <a:spcPct val="0"/>
            </a:spcBef>
            <a:spcAft>
              <a:spcPct val="35000"/>
            </a:spcAft>
            <a:buNone/>
          </a:pPr>
          <a:r>
            <a:rPr lang="en-US" sz="2200" b="1" kern="1200"/>
            <a:t>Offer</a:t>
          </a:r>
        </a:p>
      </dsp:txBody>
      <dsp:txXfrm>
        <a:off x="0" y="1928382"/>
        <a:ext cx="1814040" cy="632938"/>
      </dsp:txXfrm>
    </dsp:sp>
    <dsp:sp modelId="{D9CE85F8-81A0-427C-BE05-32E7AB397DAD}">
      <dsp:nvSpPr>
        <dsp:cNvPr id="0" name=""/>
        <dsp:cNvSpPr/>
      </dsp:nvSpPr>
      <dsp:spPr>
        <a:xfrm>
          <a:off x="1814040" y="1928382"/>
          <a:ext cx="5442121" cy="63293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392" tIns="228600" rIns="110392" bIns="228600" numCol="1" spcCol="1270" anchor="ctr" anchorCtr="0">
          <a:noAutofit/>
        </a:bodyPr>
        <a:lstStyle/>
        <a:p>
          <a:pPr marL="0" lvl="0" indent="0" algn="l" defTabSz="800100">
            <a:lnSpc>
              <a:spcPct val="90000"/>
            </a:lnSpc>
            <a:spcBef>
              <a:spcPct val="0"/>
            </a:spcBef>
            <a:spcAft>
              <a:spcPct val="35000"/>
            </a:spcAft>
            <a:buNone/>
          </a:pPr>
          <a:r>
            <a:rPr lang="en-US" sz="1800" b="0" kern="1200"/>
            <a:t>Offer support, do not give advice unless permission is given</a:t>
          </a:r>
        </a:p>
      </dsp:txBody>
      <dsp:txXfrm>
        <a:off x="1814040" y="1928382"/>
        <a:ext cx="5442121" cy="632938"/>
      </dsp:txXfrm>
    </dsp:sp>
    <dsp:sp modelId="{EF3872E5-D8E5-4E56-B679-D0F14D410C7B}">
      <dsp:nvSpPr>
        <dsp:cNvPr id="0" name=""/>
        <dsp:cNvSpPr/>
      </dsp:nvSpPr>
      <dsp:spPr>
        <a:xfrm rot="10800000">
          <a:off x="0" y="964417"/>
          <a:ext cx="1814040" cy="973459"/>
        </a:xfrm>
        <a:prstGeom prst="upArrowCallout">
          <a:avLst>
            <a:gd name="adj1" fmla="val 5000"/>
            <a:gd name="adj2" fmla="val 10000"/>
            <a:gd name="adj3" fmla="val 15000"/>
            <a:gd name="adj4" fmla="val 64977"/>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9015" tIns="156464" rIns="129015" bIns="156464" numCol="1" spcCol="1270" anchor="ctr" anchorCtr="0">
          <a:noAutofit/>
        </a:bodyPr>
        <a:lstStyle/>
        <a:p>
          <a:pPr marL="0" lvl="0" indent="0" algn="ctr" defTabSz="977900">
            <a:lnSpc>
              <a:spcPct val="90000"/>
            </a:lnSpc>
            <a:spcBef>
              <a:spcPct val="0"/>
            </a:spcBef>
            <a:spcAft>
              <a:spcPct val="35000"/>
            </a:spcAft>
            <a:buNone/>
          </a:pPr>
          <a:r>
            <a:rPr lang="en-US" sz="2200" b="1" kern="1200"/>
            <a:t>Respect</a:t>
          </a:r>
        </a:p>
      </dsp:txBody>
      <dsp:txXfrm rot="-10800000">
        <a:off x="0" y="964417"/>
        <a:ext cx="1814040" cy="632748"/>
      </dsp:txXfrm>
    </dsp:sp>
    <dsp:sp modelId="{1EDCDEBD-243C-4634-BB8A-05600E416C6E}">
      <dsp:nvSpPr>
        <dsp:cNvPr id="0" name=""/>
        <dsp:cNvSpPr/>
      </dsp:nvSpPr>
      <dsp:spPr>
        <a:xfrm>
          <a:off x="1814040" y="964417"/>
          <a:ext cx="5442121" cy="632748"/>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392" tIns="228600" rIns="110392" bIns="228600" numCol="1" spcCol="1270" anchor="ctr" anchorCtr="0">
          <a:noAutofit/>
        </a:bodyPr>
        <a:lstStyle/>
        <a:p>
          <a:pPr marL="0" lvl="0" indent="0" algn="l" defTabSz="800100">
            <a:lnSpc>
              <a:spcPct val="90000"/>
            </a:lnSpc>
            <a:spcBef>
              <a:spcPct val="0"/>
            </a:spcBef>
            <a:spcAft>
              <a:spcPct val="35000"/>
            </a:spcAft>
            <a:buNone/>
          </a:pPr>
          <a:r>
            <a:rPr lang="en-US" sz="1800" b="0" kern="1200"/>
            <a:t>Respect different perspectives </a:t>
          </a:r>
        </a:p>
      </dsp:txBody>
      <dsp:txXfrm>
        <a:off x="1814040" y="964417"/>
        <a:ext cx="5442121" cy="632748"/>
      </dsp:txXfrm>
    </dsp:sp>
    <dsp:sp modelId="{3F7D6478-1192-4205-B2F2-854DF16016A0}">
      <dsp:nvSpPr>
        <dsp:cNvPr id="0" name=""/>
        <dsp:cNvSpPr/>
      </dsp:nvSpPr>
      <dsp:spPr>
        <a:xfrm rot="10800000">
          <a:off x="0" y="452"/>
          <a:ext cx="1814040" cy="973459"/>
        </a:xfrm>
        <a:prstGeom prst="upArrowCallout">
          <a:avLst>
            <a:gd name="adj1" fmla="val 5000"/>
            <a:gd name="adj2" fmla="val 10000"/>
            <a:gd name="adj3" fmla="val 15000"/>
            <a:gd name="adj4" fmla="val 64977"/>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9015" tIns="156464" rIns="129015" bIns="156464" numCol="1" spcCol="1270" anchor="ctr" anchorCtr="0">
          <a:noAutofit/>
        </a:bodyPr>
        <a:lstStyle/>
        <a:p>
          <a:pPr marL="0" lvl="0" indent="0" algn="ctr" defTabSz="977900">
            <a:lnSpc>
              <a:spcPct val="90000"/>
            </a:lnSpc>
            <a:spcBef>
              <a:spcPct val="0"/>
            </a:spcBef>
            <a:spcAft>
              <a:spcPct val="35000"/>
            </a:spcAft>
            <a:buNone/>
          </a:pPr>
          <a:r>
            <a:rPr lang="en-US" sz="2200" b="1" kern="1200"/>
            <a:t>Keep</a:t>
          </a:r>
        </a:p>
      </dsp:txBody>
      <dsp:txXfrm rot="-10800000">
        <a:off x="0" y="452"/>
        <a:ext cx="1814040" cy="632748"/>
      </dsp:txXfrm>
    </dsp:sp>
    <dsp:sp modelId="{8B1A0A5B-A93E-40BA-9724-8F281BBD2480}">
      <dsp:nvSpPr>
        <dsp:cNvPr id="0" name=""/>
        <dsp:cNvSpPr/>
      </dsp:nvSpPr>
      <dsp:spPr>
        <a:xfrm>
          <a:off x="1814040" y="0"/>
          <a:ext cx="5442121" cy="632748"/>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392" tIns="228600" rIns="110392" bIns="228600" numCol="1" spcCol="1270" anchor="ctr" anchorCtr="0">
          <a:noAutofit/>
        </a:bodyPr>
        <a:lstStyle/>
        <a:p>
          <a:pPr marL="0" lvl="0" indent="0" algn="l" defTabSz="800100">
            <a:lnSpc>
              <a:spcPct val="90000"/>
            </a:lnSpc>
            <a:spcBef>
              <a:spcPct val="0"/>
            </a:spcBef>
            <a:spcAft>
              <a:spcPct val="35000"/>
            </a:spcAft>
            <a:buNone/>
          </a:pPr>
          <a:r>
            <a:rPr lang="en-US" sz="1800" b="0" kern="1200"/>
            <a:t>Keep other’s sharing confidential</a:t>
          </a:r>
        </a:p>
      </dsp:txBody>
      <dsp:txXfrm>
        <a:off x="1814040" y="0"/>
        <a:ext cx="5442121" cy="63274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DA048-9DEB-4DDF-B2BE-960B558C2D1E}"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0B98A-FA2D-4E1C-8BEA-E52D5DC03D09}" type="slidenum">
              <a:rPr lang="en-US" smtClean="0"/>
              <a:t>‹#›</a:t>
            </a:fld>
            <a:endParaRPr lang="en-US"/>
          </a:p>
        </p:txBody>
      </p:sp>
    </p:spTree>
    <p:extLst>
      <p:ext uri="{BB962C8B-B14F-4D97-AF65-F5344CB8AC3E}">
        <p14:creationId xmlns:p14="http://schemas.microsoft.com/office/powerpoint/2010/main" val="583069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0B98A-FA2D-4E1C-8BEA-E52D5DC03D09}" type="slidenum">
              <a:rPr lang="en-US" smtClean="0"/>
              <a:t>1</a:t>
            </a:fld>
            <a:endParaRPr lang="en-US"/>
          </a:p>
        </p:txBody>
      </p:sp>
    </p:spTree>
    <p:extLst>
      <p:ext uri="{BB962C8B-B14F-4D97-AF65-F5344CB8AC3E}">
        <p14:creationId xmlns:p14="http://schemas.microsoft.com/office/powerpoint/2010/main" val="2882247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400" b="0" i="0" u="none" strike="noStrike">
                <a:solidFill>
                  <a:srgbClr val="000000"/>
                </a:solidFill>
                <a:effectLst/>
                <a:latin typeface="Calibri" panose="020F0502020204030204" pitchFamily="34" charset="0"/>
              </a:rPr>
              <a:t>Ideally students will continue with the same partner with whom they participated in the mirroring exercise. ​</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US" sz="1400" b="0" i="0" u="none" strike="noStrike">
                <a:solidFill>
                  <a:srgbClr val="000000"/>
                </a:solidFill>
                <a:effectLst/>
                <a:latin typeface="Calibri" panose="020F0502020204030204" pitchFamily="34" charset="0"/>
              </a:rPr>
              <a:t>Remind everyone of the ground-rules for safety and confidentiality when sharing these reflections. ​</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US" sz="1400" b="0" i="0" u="none" strike="noStrike">
                <a:solidFill>
                  <a:srgbClr val="000000"/>
                </a:solidFill>
                <a:effectLst/>
                <a:latin typeface="Calibri" panose="020F0502020204030204" pitchFamily="34" charset="0"/>
              </a:rPr>
              <a:t>Read them, and ask for everyone’s agreement to these ground-rules.</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03E0B98A-FA2D-4E1C-8BEA-E52D5DC03D09}" type="slidenum">
              <a:rPr lang="en-US" smtClean="0"/>
              <a:t>11</a:t>
            </a:fld>
            <a:endParaRPr lang="en-US"/>
          </a:p>
        </p:txBody>
      </p:sp>
    </p:spTree>
    <p:extLst>
      <p:ext uri="{BB962C8B-B14F-4D97-AF65-F5344CB8AC3E}">
        <p14:creationId xmlns:p14="http://schemas.microsoft.com/office/powerpoint/2010/main" val="2562092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a:extLst>
              <a:ext uri="{FF2B5EF4-FFF2-40B4-BE49-F238E27FC236}">
                <a16:creationId xmlns:a16="http://schemas.microsoft.com/office/drawing/2014/main" id="{6FB7FAE2-8492-45BD-B8A7-A4BCED368FD1}"/>
              </a:ext>
            </a:extLst>
          </p:cNvPr>
          <p:cNvSpPr>
            <a:spLocks noGrp="1" noRot="1" noChangeAspect="1" noChangeArrowheads="1" noTextEdit="1"/>
          </p:cNvSpPr>
          <p:nvPr>
            <p:ph type="sldImg"/>
          </p:nvPr>
        </p:nvSpPr>
        <p:spPr>
          <a:xfrm>
            <a:off x="2241550" y="419100"/>
            <a:ext cx="2924175" cy="1644650"/>
          </a:xfrm>
          <a:ln/>
        </p:spPr>
      </p:sp>
      <p:sp>
        <p:nvSpPr>
          <p:cNvPr id="45059" name="Espace réservé des commentaires 2">
            <a:extLst>
              <a:ext uri="{FF2B5EF4-FFF2-40B4-BE49-F238E27FC236}">
                <a16:creationId xmlns:a16="http://schemas.microsoft.com/office/drawing/2014/main" id="{0770B4BB-9C05-453B-948B-FB22B8D3FBFB}"/>
              </a:ext>
            </a:extLst>
          </p:cNvPr>
          <p:cNvSpPr>
            <a:spLocks noGrp="1"/>
          </p:cNvSpPr>
          <p:nvPr>
            <p:ph type="body" idx="1"/>
          </p:nvPr>
        </p:nvSpPr>
        <p:spPr>
          <a:xfrm>
            <a:off x="685800" y="2552351"/>
            <a:ext cx="5486400" cy="6132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pPr>
            <a:r>
              <a:rPr lang="en-US" altLang="fr-FR" sz="1400" noProof="0"/>
              <a:t>Introduce the activity:</a:t>
            </a:r>
          </a:p>
          <a:p>
            <a:pPr>
              <a:spcAft>
                <a:spcPts val="600"/>
              </a:spcAft>
            </a:pPr>
            <a:r>
              <a:rPr lang="en-US" altLang="fr-FR" sz="1400" noProof="0"/>
              <a:t>In pairs, you will engage in a peer coaching activity to develop other-awareness and empathy.</a:t>
            </a:r>
          </a:p>
          <a:p>
            <a:pPr>
              <a:spcAft>
                <a:spcPts val="600"/>
              </a:spcAft>
            </a:pPr>
            <a:r>
              <a:rPr lang="en-US" altLang="fr-FR" sz="1400" noProof="0"/>
              <a:t>Everyone has the handout (printed or electronic), </a:t>
            </a:r>
            <a:r>
              <a:rPr lang="en-US" altLang="fr-FR" sz="1400" u="sng" noProof="0"/>
              <a:t>“Feelings and Needs Handout” located in the Toolbox</a:t>
            </a:r>
          </a:p>
          <a:p>
            <a:pPr>
              <a:spcAft>
                <a:spcPts val="600"/>
              </a:spcAft>
            </a:pPr>
            <a:r>
              <a:rPr lang="en-US" altLang="fr-FR" sz="1400" noProof="0"/>
              <a:t>Review the contents with students: Page 1 lists feelings when your needs are satisfied, Page 2 feelings when your needs are </a:t>
            </a:r>
            <a:r>
              <a:rPr lang="en-US" altLang="fr-FR" sz="1400" u="sng" noProof="0"/>
              <a:t>not</a:t>
            </a:r>
            <a:r>
              <a:rPr lang="en-US" altLang="fr-FR" sz="1400" noProof="0"/>
              <a:t> satisfied, and Page 3 lists underlying needs. For this first activity, you will use pages 1 &amp; 2 of the handout.</a:t>
            </a:r>
          </a:p>
          <a:p>
            <a:endParaRPr lang="en-US" altLang="fr-FR" sz="1400" noProof="0"/>
          </a:p>
          <a:p>
            <a:r>
              <a:rPr lang="en-US" altLang="fr-FR" sz="1400" noProof="0"/>
              <a:t>Explain the process by reading the slide. </a:t>
            </a:r>
          </a:p>
          <a:p>
            <a:pPr marL="742950" marR="0" lvl="1" indent="-285750">
              <a:lnSpc>
                <a:spcPct val="115000"/>
              </a:lnSpc>
              <a:spcBef>
                <a:spcPts val="0"/>
              </a:spcBef>
              <a:spcAft>
                <a:spcPts val="600"/>
              </a:spcAft>
              <a:buFont typeface="Courier New" panose="02070309020205020404" pitchFamily="49" charset="0"/>
              <a:buChar char="o"/>
            </a:pPr>
            <a:r>
              <a:rPr lang="en-US" sz="1400">
                <a:solidFill>
                  <a:srgbClr val="000000"/>
                </a:solidFill>
                <a:effectLst/>
                <a:ea typeface="Times New Roman" panose="02020603050405020304" pitchFamily="18" charset="0"/>
              </a:rPr>
              <a:t>Person A, tell a story that is emotional for you in some way…do not name the emotion. </a:t>
            </a:r>
            <a:r>
              <a:rPr lang="en-US" sz="1400" b="1">
                <a:solidFill>
                  <a:srgbClr val="000000"/>
                </a:solidFill>
                <a:effectLst/>
                <a:ea typeface="Times New Roman" panose="02020603050405020304" pitchFamily="18" charset="0"/>
              </a:rPr>
              <a:t>The story can be a joyful story or one the reflects sadness. anger, or  multiple emotions. It’s important to tell the story but DO NOT name the emotions. The goal is for your partner to practice empathy in being able to identify the emotions.</a:t>
            </a:r>
          </a:p>
          <a:p>
            <a:pPr marL="457200" marR="0" lvl="1" indent="0">
              <a:lnSpc>
                <a:spcPct val="115000"/>
              </a:lnSpc>
              <a:spcBef>
                <a:spcPts val="0"/>
              </a:spcBef>
              <a:spcAft>
                <a:spcPts val="600"/>
              </a:spcAft>
              <a:buFont typeface="Courier New" panose="02070309020205020404" pitchFamily="49" charset="0"/>
              <a:buNone/>
            </a:pPr>
            <a:endParaRPr lang="en-US" sz="1400">
              <a:solidFill>
                <a:srgbClr val="000000"/>
              </a:solidFill>
              <a:effectLst/>
              <a:ea typeface="Times New Roman" panose="02020603050405020304" pitchFamily="18" charset="0"/>
            </a:endParaRPr>
          </a:p>
          <a:p>
            <a:pPr marL="742950" marR="0" lvl="1" indent="-285750">
              <a:lnSpc>
                <a:spcPct val="115000"/>
              </a:lnSpc>
              <a:spcBef>
                <a:spcPts val="0"/>
              </a:spcBef>
              <a:spcAft>
                <a:spcPts val="600"/>
              </a:spcAft>
              <a:buFont typeface="Courier New" panose="02070309020205020404" pitchFamily="49" charset="0"/>
              <a:buChar char="o"/>
            </a:pPr>
            <a:r>
              <a:rPr lang="en-US" sz="1400">
                <a:solidFill>
                  <a:srgbClr val="000000"/>
                </a:solidFill>
                <a:effectLst/>
                <a:ea typeface="Times New Roman" panose="02020603050405020304" pitchFamily="18" charset="0"/>
              </a:rPr>
              <a:t>Person B, Listens, plays back what they heard, and then tries to name the emotion(s) until A agrees (see list I handout)</a:t>
            </a:r>
          </a:p>
          <a:p>
            <a:pPr marL="742950" marR="0" lvl="1" indent="-285750">
              <a:lnSpc>
                <a:spcPct val="115000"/>
              </a:lnSpc>
              <a:spcBef>
                <a:spcPts val="0"/>
              </a:spcBef>
              <a:spcAft>
                <a:spcPts val="600"/>
              </a:spcAft>
              <a:buFont typeface="Courier New" panose="02070309020205020404" pitchFamily="49" charset="0"/>
              <a:buChar char="o"/>
            </a:pPr>
            <a:r>
              <a:rPr lang="en-US" sz="1400">
                <a:solidFill>
                  <a:srgbClr val="000000"/>
                </a:solidFill>
                <a:effectLst/>
                <a:ea typeface="Times New Roman" panose="02020603050405020304" pitchFamily="18" charset="0"/>
              </a:rPr>
              <a:t>Person A Writes down their emotions</a:t>
            </a:r>
          </a:p>
          <a:p>
            <a:pPr marL="742950" marR="0" lvl="1" indent="-285750">
              <a:lnSpc>
                <a:spcPct val="115000"/>
              </a:lnSpc>
              <a:spcBef>
                <a:spcPts val="0"/>
              </a:spcBef>
              <a:spcAft>
                <a:spcPts val="600"/>
              </a:spcAft>
              <a:buFont typeface="Courier New" panose="02070309020205020404" pitchFamily="49" charset="0"/>
              <a:buChar char="o"/>
            </a:pPr>
            <a:r>
              <a:rPr lang="en-US" sz="1400">
                <a:solidFill>
                  <a:srgbClr val="000000"/>
                </a:solidFill>
                <a:effectLst/>
                <a:ea typeface="Times New Roman" panose="02020603050405020304" pitchFamily="18" charset="0"/>
              </a:rPr>
              <a:t>Switch Partners and repeat the 3 steps</a:t>
            </a:r>
          </a:p>
          <a:p>
            <a:endParaRPr lang="en-US" altLang="fr-FR" sz="1400" noProof="0"/>
          </a:p>
          <a:p>
            <a:endParaRPr lang="en-US" altLang="fr-FR" sz="1400" noProof="0"/>
          </a:p>
        </p:txBody>
      </p:sp>
      <p:sp>
        <p:nvSpPr>
          <p:cNvPr id="45061" name="Espace réservé du numéro de diapositive 4">
            <a:extLst>
              <a:ext uri="{FF2B5EF4-FFF2-40B4-BE49-F238E27FC236}">
                <a16:creationId xmlns:a16="http://schemas.microsoft.com/office/drawing/2014/main" id="{E5E31438-34A7-4932-A6C3-4C39B0E6FD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1024">
              <a:spcBef>
                <a:spcPct val="30000"/>
              </a:spcBef>
              <a:defRPr sz="1200">
                <a:solidFill>
                  <a:schemeClr val="tx1"/>
                </a:solidFill>
                <a:latin typeface="Times New Roman" panose="02020603050405020304" pitchFamily="18" charset="0"/>
              </a:defRPr>
            </a:lvl1pPr>
            <a:lvl2pPr marL="779727" indent="-299097" defTabSz="1001024">
              <a:spcBef>
                <a:spcPct val="30000"/>
              </a:spcBef>
              <a:defRPr sz="1200">
                <a:solidFill>
                  <a:schemeClr val="tx1"/>
                </a:solidFill>
                <a:latin typeface="Times New Roman" panose="02020603050405020304" pitchFamily="18" charset="0"/>
              </a:defRPr>
            </a:lvl2pPr>
            <a:lvl3pPr marL="1199846" indent="-238587" defTabSz="1001024">
              <a:spcBef>
                <a:spcPct val="30000"/>
              </a:spcBef>
              <a:defRPr sz="1200">
                <a:solidFill>
                  <a:schemeClr val="tx1"/>
                </a:solidFill>
                <a:latin typeface="Times New Roman" panose="02020603050405020304" pitchFamily="18" charset="0"/>
              </a:defRPr>
            </a:lvl3pPr>
            <a:lvl4pPr marL="1680476" indent="-238587" defTabSz="1001024">
              <a:spcBef>
                <a:spcPct val="30000"/>
              </a:spcBef>
              <a:defRPr sz="1200">
                <a:solidFill>
                  <a:schemeClr val="tx1"/>
                </a:solidFill>
                <a:latin typeface="Times New Roman" panose="02020603050405020304" pitchFamily="18" charset="0"/>
              </a:defRPr>
            </a:lvl4pPr>
            <a:lvl5pPr marL="2161105" indent="-238587" defTabSz="1001024">
              <a:spcBef>
                <a:spcPct val="30000"/>
              </a:spcBef>
              <a:defRPr sz="1200">
                <a:solidFill>
                  <a:schemeClr val="tx1"/>
                </a:solidFill>
                <a:latin typeface="Times New Roman" panose="02020603050405020304" pitchFamily="18" charset="0"/>
              </a:defRPr>
            </a:lvl5pPr>
            <a:lvl6pPr marL="2659024" indent="-238587" defTabSz="1001024" eaLnBrk="0" fontAlgn="base" hangingPunct="0">
              <a:spcBef>
                <a:spcPct val="30000"/>
              </a:spcBef>
              <a:spcAft>
                <a:spcPct val="0"/>
              </a:spcAft>
              <a:defRPr sz="1200">
                <a:solidFill>
                  <a:schemeClr val="tx1"/>
                </a:solidFill>
                <a:latin typeface="Times New Roman" panose="02020603050405020304" pitchFamily="18" charset="0"/>
              </a:defRPr>
            </a:lvl6pPr>
            <a:lvl7pPr marL="3156943" indent="-238587" defTabSz="1001024" eaLnBrk="0" fontAlgn="base" hangingPunct="0">
              <a:spcBef>
                <a:spcPct val="30000"/>
              </a:spcBef>
              <a:spcAft>
                <a:spcPct val="0"/>
              </a:spcAft>
              <a:defRPr sz="1200">
                <a:solidFill>
                  <a:schemeClr val="tx1"/>
                </a:solidFill>
                <a:latin typeface="Times New Roman" panose="02020603050405020304" pitchFamily="18" charset="0"/>
              </a:defRPr>
            </a:lvl7pPr>
            <a:lvl8pPr marL="3654862" indent="-238587" defTabSz="1001024" eaLnBrk="0" fontAlgn="base" hangingPunct="0">
              <a:spcBef>
                <a:spcPct val="30000"/>
              </a:spcBef>
              <a:spcAft>
                <a:spcPct val="0"/>
              </a:spcAft>
              <a:defRPr sz="1200">
                <a:solidFill>
                  <a:schemeClr val="tx1"/>
                </a:solidFill>
                <a:latin typeface="Times New Roman" panose="02020603050405020304" pitchFamily="18" charset="0"/>
              </a:defRPr>
            </a:lvl8pPr>
            <a:lvl9pPr marL="4152781" indent="-238587" defTabSz="100102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5EA453-908F-474E-85A3-BD34ECFCC813}" type="slidenum">
              <a:rPr lang="en-US" altLang="fr-FR" smtClean="0">
                <a:latin typeface="Century Gothic" panose="020B0502020202020204" pitchFamily="34" charset="0"/>
              </a:rPr>
              <a:pPr>
                <a:spcBef>
                  <a:spcPct val="0"/>
                </a:spcBef>
              </a:pPr>
              <a:t>12</a:t>
            </a:fld>
            <a:endParaRPr lang="en-US" altLang="fr-FR">
              <a:latin typeface="Century Gothic" panose="020B0502020202020204" pitchFamily="34" charset="0"/>
            </a:endParaRPr>
          </a:p>
        </p:txBody>
      </p:sp>
    </p:spTree>
    <p:extLst>
      <p:ext uri="{BB962C8B-B14F-4D97-AF65-F5344CB8AC3E}">
        <p14:creationId xmlns:p14="http://schemas.microsoft.com/office/powerpoint/2010/main" val="1617951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a:extLst>
              <a:ext uri="{FF2B5EF4-FFF2-40B4-BE49-F238E27FC236}">
                <a16:creationId xmlns:a16="http://schemas.microsoft.com/office/drawing/2014/main" id="{6FB7FAE2-8492-45BD-B8A7-A4BCED368FD1}"/>
              </a:ext>
            </a:extLst>
          </p:cNvPr>
          <p:cNvSpPr>
            <a:spLocks noGrp="1" noRot="1" noChangeAspect="1" noChangeArrowheads="1" noTextEdit="1"/>
          </p:cNvSpPr>
          <p:nvPr>
            <p:ph type="sldImg"/>
          </p:nvPr>
        </p:nvSpPr>
        <p:spPr>
          <a:ln/>
        </p:spPr>
      </p:sp>
      <p:sp>
        <p:nvSpPr>
          <p:cNvPr id="45059" name="Espace réservé des commentaires 2">
            <a:extLst>
              <a:ext uri="{FF2B5EF4-FFF2-40B4-BE49-F238E27FC236}">
                <a16:creationId xmlns:a16="http://schemas.microsoft.com/office/drawing/2014/main" id="{0770B4BB-9C05-453B-948B-FB22B8D3FB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sz="1400" noProof="0"/>
              <a:t>Debrief</a:t>
            </a:r>
          </a:p>
          <a:p>
            <a:r>
              <a:rPr lang="en-US" altLang="fr-FR" sz="1400" noProof="0"/>
              <a:t>Without revealing anything about the story your partner told you, how easy or hard was it for you to identify their emotions?</a:t>
            </a:r>
          </a:p>
          <a:p>
            <a:r>
              <a:rPr lang="en-US" altLang="fr-FR" sz="1400" noProof="0"/>
              <a:t>What did you learn about yourself regarding your empathy skills? </a:t>
            </a:r>
          </a:p>
        </p:txBody>
      </p:sp>
      <p:sp>
        <p:nvSpPr>
          <p:cNvPr id="45061" name="Espace réservé du numéro de diapositive 4">
            <a:extLst>
              <a:ext uri="{FF2B5EF4-FFF2-40B4-BE49-F238E27FC236}">
                <a16:creationId xmlns:a16="http://schemas.microsoft.com/office/drawing/2014/main" id="{E5E31438-34A7-4932-A6C3-4C39B0E6FD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1024">
              <a:spcBef>
                <a:spcPct val="30000"/>
              </a:spcBef>
              <a:defRPr sz="1200">
                <a:solidFill>
                  <a:schemeClr val="tx1"/>
                </a:solidFill>
                <a:latin typeface="Times New Roman" panose="02020603050405020304" pitchFamily="18" charset="0"/>
              </a:defRPr>
            </a:lvl1pPr>
            <a:lvl2pPr marL="779727" indent="-299097" defTabSz="1001024">
              <a:spcBef>
                <a:spcPct val="30000"/>
              </a:spcBef>
              <a:defRPr sz="1200">
                <a:solidFill>
                  <a:schemeClr val="tx1"/>
                </a:solidFill>
                <a:latin typeface="Times New Roman" panose="02020603050405020304" pitchFamily="18" charset="0"/>
              </a:defRPr>
            </a:lvl2pPr>
            <a:lvl3pPr marL="1199846" indent="-238587" defTabSz="1001024">
              <a:spcBef>
                <a:spcPct val="30000"/>
              </a:spcBef>
              <a:defRPr sz="1200">
                <a:solidFill>
                  <a:schemeClr val="tx1"/>
                </a:solidFill>
                <a:latin typeface="Times New Roman" panose="02020603050405020304" pitchFamily="18" charset="0"/>
              </a:defRPr>
            </a:lvl3pPr>
            <a:lvl4pPr marL="1680476" indent="-238587" defTabSz="1001024">
              <a:spcBef>
                <a:spcPct val="30000"/>
              </a:spcBef>
              <a:defRPr sz="1200">
                <a:solidFill>
                  <a:schemeClr val="tx1"/>
                </a:solidFill>
                <a:latin typeface="Times New Roman" panose="02020603050405020304" pitchFamily="18" charset="0"/>
              </a:defRPr>
            </a:lvl4pPr>
            <a:lvl5pPr marL="2161105" indent="-238587" defTabSz="1001024">
              <a:spcBef>
                <a:spcPct val="30000"/>
              </a:spcBef>
              <a:defRPr sz="1200">
                <a:solidFill>
                  <a:schemeClr val="tx1"/>
                </a:solidFill>
                <a:latin typeface="Times New Roman" panose="02020603050405020304" pitchFamily="18" charset="0"/>
              </a:defRPr>
            </a:lvl5pPr>
            <a:lvl6pPr marL="2659024" indent="-238587" defTabSz="1001024" eaLnBrk="0" fontAlgn="base" hangingPunct="0">
              <a:spcBef>
                <a:spcPct val="30000"/>
              </a:spcBef>
              <a:spcAft>
                <a:spcPct val="0"/>
              </a:spcAft>
              <a:defRPr sz="1200">
                <a:solidFill>
                  <a:schemeClr val="tx1"/>
                </a:solidFill>
                <a:latin typeface="Times New Roman" panose="02020603050405020304" pitchFamily="18" charset="0"/>
              </a:defRPr>
            </a:lvl6pPr>
            <a:lvl7pPr marL="3156943" indent="-238587" defTabSz="1001024" eaLnBrk="0" fontAlgn="base" hangingPunct="0">
              <a:spcBef>
                <a:spcPct val="30000"/>
              </a:spcBef>
              <a:spcAft>
                <a:spcPct val="0"/>
              </a:spcAft>
              <a:defRPr sz="1200">
                <a:solidFill>
                  <a:schemeClr val="tx1"/>
                </a:solidFill>
                <a:latin typeface="Times New Roman" panose="02020603050405020304" pitchFamily="18" charset="0"/>
              </a:defRPr>
            </a:lvl7pPr>
            <a:lvl8pPr marL="3654862" indent="-238587" defTabSz="1001024" eaLnBrk="0" fontAlgn="base" hangingPunct="0">
              <a:spcBef>
                <a:spcPct val="30000"/>
              </a:spcBef>
              <a:spcAft>
                <a:spcPct val="0"/>
              </a:spcAft>
              <a:defRPr sz="1200">
                <a:solidFill>
                  <a:schemeClr val="tx1"/>
                </a:solidFill>
                <a:latin typeface="Times New Roman" panose="02020603050405020304" pitchFamily="18" charset="0"/>
              </a:defRPr>
            </a:lvl8pPr>
            <a:lvl9pPr marL="4152781" indent="-238587" defTabSz="100102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5EA453-908F-474E-85A3-BD34ECFCC813}" type="slidenum">
              <a:rPr lang="en-US" altLang="fr-FR" smtClean="0">
                <a:latin typeface="Century Gothic" panose="020B0502020202020204" pitchFamily="34" charset="0"/>
              </a:rPr>
              <a:pPr>
                <a:spcBef>
                  <a:spcPct val="0"/>
                </a:spcBef>
              </a:pPr>
              <a:t>13</a:t>
            </a:fld>
            <a:endParaRPr lang="en-US" altLang="fr-FR">
              <a:latin typeface="Century Gothic" panose="020B0502020202020204" pitchFamily="34" charset="0"/>
            </a:endParaRPr>
          </a:p>
        </p:txBody>
      </p:sp>
    </p:spTree>
    <p:extLst>
      <p:ext uri="{BB962C8B-B14F-4D97-AF65-F5344CB8AC3E}">
        <p14:creationId xmlns:p14="http://schemas.microsoft.com/office/powerpoint/2010/main" val="3657453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a:extLst>
              <a:ext uri="{FF2B5EF4-FFF2-40B4-BE49-F238E27FC236}">
                <a16:creationId xmlns:a16="http://schemas.microsoft.com/office/drawing/2014/main" id="{6FB7FAE2-8492-45BD-B8A7-A4BCED368FD1}"/>
              </a:ext>
            </a:extLst>
          </p:cNvPr>
          <p:cNvSpPr>
            <a:spLocks noGrp="1" noRot="1" noChangeAspect="1" noChangeArrowheads="1" noTextEdit="1"/>
          </p:cNvSpPr>
          <p:nvPr>
            <p:ph type="sldImg"/>
          </p:nvPr>
        </p:nvSpPr>
        <p:spPr>
          <a:ln/>
        </p:spPr>
      </p:sp>
      <p:sp>
        <p:nvSpPr>
          <p:cNvPr id="45059" name="Espace réservé des commentaires 2">
            <a:extLst>
              <a:ext uri="{FF2B5EF4-FFF2-40B4-BE49-F238E27FC236}">
                <a16:creationId xmlns:a16="http://schemas.microsoft.com/office/drawing/2014/main" id="{0770B4BB-9C05-453B-948B-FB22B8D3FB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pPr>
            <a:r>
              <a:rPr lang="en-US" altLang="fr-FR" sz="1200" noProof="0"/>
              <a:t>Introduce the second part of the activity:</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fr-FR" sz="1200" noProof="0"/>
              <a:t>In the same pairs, using the handout, page 3, underlying needs.</a:t>
            </a:r>
          </a:p>
          <a:p>
            <a:pPr>
              <a:spcAft>
                <a:spcPts val="600"/>
              </a:spcAft>
            </a:pPr>
            <a:endParaRPr lang="en-US" altLang="fr-FR" sz="1200" noProof="0"/>
          </a:p>
          <a:p>
            <a:pPr>
              <a:spcAft>
                <a:spcPts val="600"/>
              </a:spcAft>
            </a:pPr>
            <a:r>
              <a:rPr lang="en-US" altLang="fr-FR" sz="1200" noProof="0"/>
              <a:t>You will stay with the same stories you told each other before.</a:t>
            </a:r>
          </a:p>
          <a:p>
            <a:pPr>
              <a:spcAft>
                <a:spcPts val="600"/>
              </a:spcAft>
            </a:pPr>
            <a:r>
              <a:rPr lang="en-US" altLang="fr-FR" sz="1200" noProof="0"/>
              <a:t>This time you will go deeper to determine the needs underneath the feelings. These will either be needs that were met or needs that were not met.</a:t>
            </a:r>
          </a:p>
          <a:p>
            <a:pPr marL="342900" indent="-257175">
              <a:spcAft>
                <a:spcPts val="600"/>
              </a:spcAft>
              <a:buClr>
                <a:srgbClr val="004A82"/>
              </a:buClr>
              <a:buSzPct val="110000"/>
              <a:buFont typeface="Courier New" panose="02070309020205020404" pitchFamily="49" charset="0"/>
              <a:buChar char="o"/>
            </a:pPr>
            <a:r>
              <a:rPr lang="en-US">
                <a:solidFill>
                  <a:srgbClr val="262626"/>
                </a:solidFill>
                <a:cs typeface="Helvetica" charset="0"/>
                <a:sym typeface="Helvetica" charset="0"/>
              </a:rPr>
              <a:t>Focus on person A </a:t>
            </a:r>
            <a:r>
              <a:rPr lang="en-US" altLang="ja-JP">
                <a:solidFill>
                  <a:srgbClr val="262626"/>
                </a:solidFill>
                <a:cs typeface="Helvetica" charset="0"/>
                <a:sym typeface="Helvetica" charset="0"/>
              </a:rPr>
              <a:t>-  look at the list of emotions from A’s prior story and the list of needs in the handout</a:t>
            </a:r>
            <a:endParaRPr lang="en-US">
              <a:solidFill>
                <a:srgbClr val="262626"/>
              </a:solidFill>
              <a:cs typeface="Helvetica" charset="0"/>
              <a:sym typeface="Helvetica" charset="0"/>
            </a:endParaRPr>
          </a:p>
          <a:p>
            <a:pPr marL="342900" indent="-257175">
              <a:spcAft>
                <a:spcPts val="600"/>
              </a:spcAft>
              <a:buClr>
                <a:srgbClr val="004A82"/>
              </a:buClr>
              <a:buSzPct val="110000"/>
              <a:buFont typeface="Courier New" panose="02070309020205020404" pitchFamily="49" charset="0"/>
              <a:buChar char="o"/>
            </a:pPr>
            <a:r>
              <a:rPr lang="en-US">
                <a:solidFill>
                  <a:srgbClr val="262626"/>
                </a:solidFill>
                <a:cs typeface="Helvetica" charset="0"/>
                <a:sym typeface="Helvetica" charset="0"/>
              </a:rPr>
              <a:t>B asks questions to help A identify the needs expressed in the story until A agrees that the needs have been identified </a:t>
            </a:r>
            <a:r>
              <a:rPr lang="en-US" b="1">
                <a:solidFill>
                  <a:srgbClr val="262626"/>
                </a:solidFill>
                <a:cs typeface="Helvetica" charset="0"/>
                <a:sym typeface="Helvetica" charset="0"/>
              </a:rPr>
              <a:t>(this is the peer coaching)</a:t>
            </a:r>
          </a:p>
          <a:p>
            <a:pPr marL="342900" indent="-257175">
              <a:spcAft>
                <a:spcPts val="600"/>
              </a:spcAft>
              <a:buClr>
                <a:srgbClr val="004A82"/>
              </a:buClr>
              <a:buSzPct val="110000"/>
              <a:buFont typeface="Courier New" panose="02070309020205020404" pitchFamily="49" charset="0"/>
              <a:buChar char="o"/>
            </a:pPr>
            <a:r>
              <a:rPr lang="en-US">
                <a:solidFill>
                  <a:srgbClr val="262626"/>
                </a:solidFill>
                <a:cs typeface="Helvetica" charset="0"/>
                <a:sym typeface="Helvetica" charset="0"/>
              </a:rPr>
              <a:t>A Writes down the needs related to their emotions</a:t>
            </a:r>
          </a:p>
          <a:p>
            <a:pPr marL="342900" indent="-257175">
              <a:spcAft>
                <a:spcPts val="600"/>
              </a:spcAft>
              <a:buClr>
                <a:srgbClr val="004A82"/>
              </a:buClr>
              <a:buSzPct val="110000"/>
              <a:buFont typeface="Courier New" panose="02070309020205020404" pitchFamily="49" charset="0"/>
              <a:buChar char="o"/>
            </a:pPr>
            <a:r>
              <a:rPr lang="en-US">
                <a:solidFill>
                  <a:srgbClr val="262626"/>
                </a:solidFill>
                <a:cs typeface="Helvetica" charset="0"/>
                <a:sym typeface="Helvetica" charset="0"/>
              </a:rPr>
              <a:t>Switch Partners and repeat the 3 steps</a:t>
            </a:r>
          </a:p>
        </p:txBody>
      </p:sp>
      <p:sp>
        <p:nvSpPr>
          <p:cNvPr id="45061" name="Espace réservé du numéro de diapositive 4">
            <a:extLst>
              <a:ext uri="{FF2B5EF4-FFF2-40B4-BE49-F238E27FC236}">
                <a16:creationId xmlns:a16="http://schemas.microsoft.com/office/drawing/2014/main" id="{E5E31438-34A7-4932-A6C3-4C39B0E6FD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1024">
              <a:spcBef>
                <a:spcPct val="30000"/>
              </a:spcBef>
              <a:defRPr sz="1200">
                <a:solidFill>
                  <a:schemeClr val="tx1"/>
                </a:solidFill>
                <a:latin typeface="Times New Roman" panose="02020603050405020304" pitchFamily="18" charset="0"/>
              </a:defRPr>
            </a:lvl1pPr>
            <a:lvl2pPr marL="779727" indent="-299097" defTabSz="1001024">
              <a:spcBef>
                <a:spcPct val="30000"/>
              </a:spcBef>
              <a:defRPr sz="1200">
                <a:solidFill>
                  <a:schemeClr val="tx1"/>
                </a:solidFill>
                <a:latin typeface="Times New Roman" panose="02020603050405020304" pitchFamily="18" charset="0"/>
              </a:defRPr>
            </a:lvl2pPr>
            <a:lvl3pPr marL="1199846" indent="-238587" defTabSz="1001024">
              <a:spcBef>
                <a:spcPct val="30000"/>
              </a:spcBef>
              <a:defRPr sz="1200">
                <a:solidFill>
                  <a:schemeClr val="tx1"/>
                </a:solidFill>
                <a:latin typeface="Times New Roman" panose="02020603050405020304" pitchFamily="18" charset="0"/>
              </a:defRPr>
            </a:lvl3pPr>
            <a:lvl4pPr marL="1680476" indent="-238587" defTabSz="1001024">
              <a:spcBef>
                <a:spcPct val="30000"/>
              </a:spcBef>
              <a:defRPr sz="1200">
                <a:solidFill>
                  <a:schemeClr val="tx1"/>
                </a:solidFill>
                <a:latin typeface="Times New Roman" panose="02020603050405020304" pitchFamily="18" charset="0"/>
              </a:defRPr>
            </a:lvl4pPr>
            <a:lvl5pPr marL="2161105" indent="-238587" defTabSz="1001024">
              <a:spcBef>
                <a:spcPct val="30000"/>
              </a:spcBef>
              <a:defRPr sz="1200">
                <a:solidFill>
                  <a:schemeClr val="tx1"/>
                </a:solidFill>
                <a:latin typeface="Times New Roman" panose="02020603050405020304" pitchFamily="18" charset="0"/>
              </a:defRPr>
            </a:lvl5pPr>
            <a:lvl6pPr marL="2659024" indent="-238587" defTabSz="1001024" eaLnBrk="0" fontAlgn="base" hangingPunct="0">
              <a:spcBef>
                <a:spcPct val="30000"/>
              </a:spcBef>
              <a:spcAft>
                <a:spcPct val="0"/>
              </a:spcAft>
              <a:defRPr sz="1200">
                <a:solidFill>
                  <a:schemeClr val="tx1"/>
                </a:solidFill>
                <a:latin typeface="Times New Roman" panose="02020603050405020304" pitchFamily="18" charset="0"/>
              </a:defRPr>
            </a:lvl6pPr>
            <a:lvl7pPr marL="3156943" indent="-238587" defTabSz="1001024" eaLnBrk="0" fontAlgn="base" hangingPunct="0">
              <a:spcBef>
                <a:spcPct val="30000"/>
              </a:spcBef>
              <a:spcAft>
                <a:spcPct val="0"/>
              </a:spcAft>
              <a:defRPr sz="1200">
                <a:solidFill>
                  <a:schemeClr val="tx1"/>
                </a:solidFill>
                <a:latin typeface="Times New Roman" panose="02020603050405020304" pitchFamily="18" charset="0"/>
              </a:defRPr>
            </a:lvl7pPr>
            <a:lvl8pPr marL="3654862" indent="-238587" defTabSz="1001024" eaLnBrk="0" fontAlgn="base" hangingPunct="0">
              <a:spcBef>
                <a:spcPct val="30000"/>
              </a:spcBef>
              <a:spcAft>
                <a:spcPct val="0"/>
              </a:spcAft>
              <a:defRPr sz="1200">
                <a:solidFill>
                  <a:schemeClr val="tx1"/>
                </a:solidFill>
                <a:latin typeface="Times New Roman" panose="02020603050405020304" pitchFamily="18" charset="0"/>
              </a:defRPr>
            </a:lvl8pPr>
            <a:lvl9pPr marL="4152781" indent="-238587" defTabSz="100102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5EA453-908F-474E-85A3-BD34ECFCC813}" type="slidenum">
              <a:rPr lang="en-US" altLang="fr-FR" smtClean="0">
                <a:latin typeface="Century Gothic" panose="020B0502020202020204" pitchFamily="34" charset="0"/>
              </a:rPr>
              <a:pPr>
                <a:spcBef>
                  <a:spcPct val="0"/>
                </a:spcBef>
              </a:pPr>
              <a:t>14</a:t>
            </a:fld>
            <a:endParaRPr lang="en-US" altLang="fr-FR">
              <a:latin typeface="Century Gothic" panose="020B0502020202020204" pitchFamily="34" charset="0"/>
            </a:endParaRPr>
          </a:p>
        </p:txBody>
      </p:sp>
    </p:spTree>
    <p:extLst>
      <p:ext uri="{BB962C8B-B14F-4D97-AF65-F5344CB8AC3E}">
        <p14:creationId xmlns:p14="http://schemas.microsoft.com/office/powerpoint/2010/main" val="655540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a:extLst>
              <a:ext uri="{FF2B5EF4-FFF2-40B4-BE49-F238E27FC236}">
                <a16:creationId xmlns:a16="http://schemas.microsoft.com/office/drawing/2014/main" id="{6FB7FAE2-8492-45BD-B8A7-A4BCED368FD1}"/>
              </a:ext>
            </a:extLst>
          </p:cNvPr>
          <p:cNvSpPr>
            <a:spLocks noGrp="1" noRot="1" noChangeAspect="1" noChangeArrowheads="1" noTextEdit="1"/>
          </p:cNvSpPr>
          <p:nvPr>
            <p:ph type="sldImg"/>
          </p:nvPr>
        </p:nvSpPr>
        <p:spPr>
          <a:ln/>
        </p:spPr>
      </p:sp>
      <p:sp>
        <p:nvSpPr>
          <p:cNvPr id="45059" name="Espace réservé des commentaires 2">
            <a:extLst>
              <a:ext uri="{FF2B5EF4-FFF2-40B4-BE49-F238E27FC236}">
                <a16:creationId xmlns:a16="http://schemas.microsoft.com/office/drawing/2014/main" id="{0770B4BB-9C05-453B-948B-FB22B8D3FB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sz="1200" noProof="0"/>
              <a:t>Debrief</a:t>
            </a:r>
          </a:p>
          <a:p>
            <a:r>
              <a:rPr lang="en-US" altLang="fr-FR" sz="1200" noProof="0"/>
              <a:t>Without revealing anything about the story your partner told you, how easy or hard was it for you to identify the needs underneath the emotions for either your story or your partner’s story?</a:t>
            </a:r>
          </a:p>
          <a:p>
            <a:r>
              <a:rPr lang="en-US" altLang="fr-FR" sz="1200" noProof="0"/>
              <a:t>What did you learn about yourself regarding your empathy skills? </a:t>
            </a:r>
          </a:p>
          <a:p>
            <a:endParaRPr lang="fr-FR" altLang="fr-FR"/>
          </a:p>
        </p:txBody>
      </p:sp>
      <p:sp>
        <p:nvSpPr>
          <p:cNvPr id="45061" name="Espace réservé du numéro de diapositive 4">
            <a:extLst>
              <a:ext uri="{FF2B5EF4-FFF2-40B4-BE49-F238E27FC236}">
                <a16:creationId xmlns:a16="http://schemas.microsoft.com/office/drawing/2014/main" id="{E5E31438-34A7-4932-A6C3-4C39B0E6FD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1024">
              <a:spcBef>
                <a:spcPct val="30000"/>
              </a:spcBef>
              <a:defRPr sz="1200">
                <a:solidFill>
                  <a:schemeClr val="tx1"/>
                </a:solidFill>
                <a:latin typeface="Times New Roman" panose="02020603050405020304" pitchFamily="18" charset="0"/>
              </a:defRPr>
            </a:lvl1pPr>
            <a:lvl2pPr marL="779727" indent="-299097" defTabSz="1001024">
              <a:spcBef>
                <a:spcPct val="30000"/>
              </a:spcBef>
              <a:defRPr sz="1200">
                <a:solidFill>
                  <a:schemeClr val="tx1"/>
                </a:solidFill>
                <a:latin typeface="Times New Roman" panose="02020603050405020304" pitchFamily="18" charset="0"/>
              </a:defRPr>
            </a:lvl2pPr>
            <a:lvl3pPr marL="1199846" indent="-238587" defTabSz="1001024">
              <a:spcBef>
                <a:spcPct val="30000"/>
              </a:spcBef>
              <a:defRPr sz="1200">
                <a:solidFill>
                  <a:schemeClr val="tx1"/>
                </a:solidFill>
                <a:latin typeface="Times New Roman" panose="02020603050405020304" pitchFamily="18" charset="0"/>
              </a:defRPr>
            </a:lvl3pPr>
            <a:lvl4pPr marL="1680476" indent="-238587" defTabSz="1001024">
              <a:spcBef>
                <a:spcPct val="30000"/>
              </a:spcBef>
              <a:defRPr sz="1200">
                <a:solidFill>
                  <a:schemeClr val="tx1"/>
                </a:solidFill>
                <a:latin typeface="Times New Roman" panose="02020603050405020304" pitchFamily="18" charset="0"/>
              </a:defRPr>
            </a:lvl4pPr>
            <a:lvl5pPr marL="2161105" indent="-238587" defTabSz="1001024">
              <a:spcBef>
                <a:spcPct val="30000"/>
              </a:spcBef>
              <a:defRPr sz="1200">
                <a:solidFill>
                  <a:schemeClr val="tx1"/>
                </a:solidFill>
                <a:latin typeface="Times New Roman" panose="02020603050405020304" pitchFamily="18" charset="0"/>
              </a:defRPr>
            </a:lvl5pPr>
            <a:lvl6pPr marL="2659024" indent="-238587" defTabSz="1001024" eaLnBrk="0" fontAlgn="base" hangingPunct="0">
              <a:spcBef>
                <a:spcPct val="30000"/>
              </a:spcBef>
              <a:spcAft>
                <a:spcPct val="0"/>
              </a:spcAft>
              <a:defRPr sz="1200">
                <a:solidFill>
                  <a:schemeClr val="tx1"/>
                </a:solidFill>
                <a:latin typeface="Times New Roman" panose="02020603050405020304" pitchFamily="18" charset="0"/>
              </a:defRPr>
            </a:lvl6pPr>
            <a:lvl7pPr marL="3156943" indent="-238587" defTabSz="1001024" eaLnBrk="0" fontAlgn="base" hangingPunct="0">
              <a:spcBef>
                <a:spcPct val="30000"/>
              </a:spcBef>
              <a:spcAft>
                <a:spcPct val="0"/>
              </a:spcAft>
              <a:defRPr sz="1200">
                <a:solidFill>
                  <a:schemeClr val="tx1"/>
                </a:solidFill>
                <a:latin typeface="Times New Roman" panose="02020603050405020304" pitchFamily="18" charset="0"/>
              </a:defRPr>
            </a:lvl7pPr>
            <a:lvl8pPr marL="3654862" indent="-238587" defTabSz="1001024" eaLnBrk="0" fontAlgn="base" hangingPunct="0">
              <a:spcBef>
                <a:spcPct val="30000"/>
              </a:spcBef>
              <a:spcAft>
                <a:spcPct val="0"/>
              </a:spcAft>
              <a:defRPr sz="1200">
                <a:solidFill>
                  <a:schemeClr val="tx1"/>
                </a:solidFill>
                <a:latin typeface="Times New Roman" panose="02020603050405020304" pitchFamily="18" charset="0"/>
              </a:defRPr>
            </a:lvl8pPr>
            <a:lvl9pPr marL="4152781" indent="-238587" defTabSz="100102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5EA453-908F-474E-85A3-BD34ECFCC813}" type="slidenum">
              <a:rPr lang="en-US" altLang="fr-FR" smtClean="0">
                <a:latin typeface="Century Gothic" panose="020B0502020202020204" pitchFamily="34" charset="0"/>
              </a:rPr>
              <a:pPr>
                <a:spcBef>
                  <a:spcPct val="0"/>
                </a:spcBef>
              </a:pPr>
              <a:t>15</a:t>
            </a:fld>
            <a:endParaRPr lang="en-US" altLang="fr-FR">
              <a:latin typeface="Century Gothic" panose="020B0502020202020204" pitchFamily="34" charset="0"/>
            </a:endParaRPr>
          </a:p>
        </p:txBody>
      </p:sp>
    </p:spTree>
    <p:extLst>
      <p:ext uri="{BB962C8B-B14F-4D97-AF65-F5344CB8AC3E}">
        <p14:creationId xmlns:p14="http://schemas.microsoft.com/office/powerpoint/2010/main" val="51245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Invite the class to reflect on which values they expressed themselves and that they observed others demonstrated in today's class (3-4 minutes in their journal or notebook).</a:t>
            </a:r>
          </a:p>
          <a:p>
            <a:r>
              <a:rPr lang="en-US" dirty="0">
                <a:ea typeface="Calibri"/>
                <a:cs typeface="Calibri"/>
              </a:rPr>
              <a:t>Facilitate plenary sharing of a few examples from the reflection.</a:t>
            </a:r>
          </a:p>
        </p:txBody>
      </p:sp>
      <p:sp>
        <p:nvSpPr>
          <p:cNvPr id="4" name="Slide Number Placeholder 3"/>
          <p:cNvSpPr>
            <a:spLocks noGrp="1"/>
          </p:cNvSpPr>
          <p:nvPr>
            <p:ph type="sldNum" sz="quarter" idx="5"/>
          </p:nvPr>
        </p:nvSpPr>
        <p:spPr/>
        <p:txBody>
          <a:bodyPr/>
          <a:lstStyle/>
          <a:p>
            <a:fld id="{03E0B98A-FA2D-4E1C-8BEA-E52D5DC03D09}" type="slidenum">
              <a:rPr lang="en-US" smtClean="0"/>
              <a:t>16</a:t>
            </a:fld>
            <a:endParaRPr lang="en-US"/>
          </a:p>
        </p:txBody>
      </p:sp>
    </p:spTree>
    <p:extLst>
      <p:ext uri="{BB962C8B-B14F-4D97-AF65-F5344CB8AC3E}">
        <p14:creationId xmlns:p14="http://schemas.microsoft.com/office/powerpoint/2010/main" val="2108728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0B98A-FA2D-4E1C-8BEA-E52D5DC03D09}" type="slidenum">
              <a:rPr lang="en-US" smtClean="0"/>
              <a:t>17</a:t>
            </a:fld>
            <a:endParaRPr lang="en-US"/>
          </a:p>
        </p:txBody>
      </p:sp>
    </p:spTree>
    <p:extLst>
      <p:ext uri="{BB962C8B-B14F-4D97-AF65-F5344CB8AC3E}">
        <p14:creationId xmlns:p14="http://schemas.microsoft.com/office/powerpoint/2010/main" val="3158827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0B98A-FA2D-4E1C-8BEA-E52D5DC03D09}" type="slidenum">
              <a:rPr lang="en-US" smtClean="0"/>
              <a:t>2</a:t>
            </a:fld>
            <a:endParaRPr lang="en-US"/>
          </a:p>
        </p:txBody>
      </p:sp>
    </p:spTree>
    <p:extLst>
      <p:ext uri="{BB962C8B-B14F-4D97-AF65-F5344CB8AC3E}">
        <p14:creationId xmlns:p14="http://schemas.microsoft.com/office/powerpoint/2010/main" val="700894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instructor is not trained in mindfulness practices, the following two apps provide “how to” videos and guided meditations:</a:t>
            </a:r>
          </a:p>
          <a:p>
            <a:r>
              <a:rPr lang="en-US" dirty="0"/>
              <a:t>https://insighttimer.com/ </a:t>
            </a:r>
          </a:p>
          <a:p>
            <a:r>
              <a:rPr lang="en-US" dirty="0"/>
              <a:t>https://www.headspace.com/</a:t>
            </a:r>
          </a:p>
          <a:p>
            <a:endParaRPr lang="en-US" dirty="0"/>
          </a:p>
          <a:p>
            <a:r>
              <a:rPr lang="en-US" dirty="0"/>
              <a:t>Alternatively, choose one of these simple mindfulness practices (each takes less than 3 minutes):</a:t>
            </a:r>
          </a:p>
          <a:p>
            <a:endParaRPr lang="en-US" dirty="0"/>
          </a:p>
          <a:p>
            <a:r>
              <a:rPr lang="en-US" u="sng" dirty="0"/>
              <a:t>Breathing</a:t>
            </a:r>
          </a:p>
          <a:p>
            <a:endParaRPr lang="en-US" dirty="0"/>
          </a:p>
          <a:p>
            <a:r>
              <a:rPr lang="en-US" dirty="0"/>
              <a:t>Invite students to breath in for 4 counts, hold 4 counts, breath out 4 counts, and hold 4 counts. Count slowly to guide the process. Repeat the cycle 2 – 3 times. </a:t>
            </a:r>
          </a:p>
          <a:p>
            <a:endParaRPr lang="en-US" dirty="0"/>
          </a:p>
          <a:p>
            <a:r>
              <a:rPr lang="en-US" u="sng" dirty="0"/>
              <a:t>Listening in Silence</a:t>
            </a:r>
          </a:p>
          <a:p>
            <a:endParaRPr lang="en-US" dirty="0"/>
          </a:p>
          <a:p>
            <a:r>
              <a:rPr lang="en-US" dirty="0"/>
              <a:t>Invite students to sit in silence listen to the sounds around them. If there is a clock ticking in the room, they can focus on that first. After 30 seconds invite them to listen to the sounds outside the room. After an additional 30 seconds invite them to listen to the sounds of their breathing or other sounds within their bodies. Finally invite them to be open to hearing all sounds within and around them.</a:t>
            </a:r>
          </a:p>
          <a:p>
            <a:endParaRPr lang="en-US" dirty="0"/>
          </a:p>
        </p:txBody>
      </p:sp>
      <p:sp>
        <p:nvSpPr>
          <p:cNvPr id="4" name="Slide Number Placeholder 3"/>
          <p:cNvSpPr>
            <a:spLocks noGrp="1"/>
          </p:cNvSpPr>
          <p:nvPr>
            <p:ph type="sldNum" sz="quarter" idx="5"/>
          </p:nvPr>
        </p:nvSpPr>
        <p:spPr/>
        <p:txBody>
          <a:bodyPr/>
          <a:lstStyle/>
          <a:p>
            <a:fld id="{8165D930-0973-4E05-948C-1E816049E378}" type="slidenum">
              <a:rPr lang="en-US" smtClean="0"/>
              <a:t>3</a:t>
            </a:fld>
            <a:endParaRPr lang="en-US"/>
          </a:p>
        </p:txBody>
      </p:sp>
    </p:spTree>
    <p:extLst>
      <p:ext uri="{BB962C8B-B14F-4D97-AF65-F5344CB8AC3E}">
        <p14:creationId xmlns:p14="http://schemas.microsoft.com/office/powerpoint/2010/main" val="84102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0B98A-FA2D-4E1C-8BEA-E52D5DC03D09}" type="slidenum">
              <a:rPr lang="en-US" smtClean="0"/>
              <a:t>5</a:t>
            </a:fld>
            <a:endParaRPr lang="en-US"/>
          </a:p>
        </p:txBody>
      </p:sp>
    </p:spTree>
    <p:extLst>
      <p:ext uri="{BB962C8B-B14F-4D97-AF65-F5344CB8AC3E}">
        <p14:creationId xmlns:p14="http://schemas.microsoft.com/office/powerpoint/2010/main" val="1624136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7288" y="455613"/>
            <a:ext cx="2763837" cy="1555750"/>
          </a:xfrm>
        </p:spPr>
      </p:sp>
      <p:sp>
        <p:nvSpPr>
          <p:cNvPr id="3" name="Notes Placeholder 2"/>
          <p:cNvSpPr>
            <a:spLocks noGrp="1"/>
          </p:cNvSpPr>
          <p:nvPr>
            <p:ph type="body" idx="1"/>
          </p:nvPr>
        </p:nvSpPr>
        <p:spPr>
          <a:xfrm>
            <a:off x="907093" y="2620345"/>
            <a:ext cx="5220576" cy="6033510"/>
          </a:xfrm>
        </p:spPr>
        <p:txBody>
          <a:bodyPr/>
          <a:lstStyle/>
          <a:p>
            <a:r>
              <a:rPr lang="en-US" sz="1600">
                <a:latin typeface="Arial"/>
                <a:cs typeface="Arial"/>
              </a:rPr>
              <a:t>This video clip comes from public domain </a:t>
            </a:r>
            <a:r>
              <a:rPr lang="en-US" sz="1600" err="1">
                <a:latin typeface="Arial"/>
                <a:cs typeface="Arial"/>
              </a:rPr>
              <a:t>Youtube</a:t>
            </a:r>
            <a:r>
              <a:rPr lang="en-US" sz="1600">
                <a:latin typeface="Arial"/>
                <a:cs typeface="Arial"/>
              </a:rPr>
              <a:t>. </a:t>
            </a:r>
          </a:p>
          <a:p>
            <a:endParaRPr lang="en-US" sz="1600">
              <a:latin typeface="Arial"/>
              <a:cs typeface="Arial"/>
            </a:endParaRPr>
          </a:p>
          <a:p>
            <a:r>
              <a:rPr lang="en-US" sz="1600">
                <a:latin typeface="Arial"/>
                <a:cs typeface="Arial"/>
              </a:rPr>
              <a:t>It illustrates a mirroring technique from improvisational theater.</a:t>
            </a:r>
          </a:p>
          <a:p>
            <a:endParaRPr lang="en-US" sz="1600">
              <a:latin typeface="Arial" panose="020B0604020202020204" pitchFamily="34" charset="0"/>
              <a:cs typeface="Arial" panose="020B0604020202020204" pitchFamily="34" charset="0"/>
            </a:endParaRPr>
          </a:p>
          <a:p>
            <a:r>
              <a:rPr lang="en-US" sz="1600">
                <a:latin typeface="Arial" panose="020B0604020202020204" pitchFamily="34" charset="0"/>
                <a:cs typeface="Arial" panose="020B0604020202020204" pitchFamily="34" charset="0"/>
              </a:rPr>
              <a:t>[Play the clip]</a:t>
            </a:r>
          </a:p>
          <a:p>
            <a:endParaRPr lang="en-US" sz="1600">
              <a:latin typeface="Arial" panose="020B0604020202020204" pitchFamily="34" charset="0"/>
              <a:cs typeface="Arial" panose="020B0604020202020204" pitchFamily="34" charset="0"/>
            </a:endParaRPr>
          </a:p>
          <a:p>
            <a:r>
              <a:rPr lang="en-US" sz="1600">
                <a:latin typeface="Arial" panose="020B0604020202020204" pitchFamily="34" charset="0"/>
                <a:cs typeface="Arial" panose="020B0604020202020204" pitchFamily="34" charset="0"/>
              </a:rPr>
              <a:t>The objective is to focus students on relating to one another’s leadership and to trust it. </a:t>
            </a:r>
          </a:p>
          <a:p>
            <a:endParaRPr lang="en-US" sz="1600">
              <a:latin typeface="Arial" panose="020B0604020202020204" pitchFamily="34" charset="0"/>
              <a:cs typeface="Arial" panose="020B0604020202020204" pitchFamily="34" charset="0"/>
            </a:endParaRPr>
          </a:p>
          <a:p>
            <a:r>
              <a:rPr lang="en-US" sz="1600">
                <a:latin typeface="Arial" panose="020B0604020202020204" pitchFamily="34" charset="0"/>
                <a:cs typeface="Arial" panose="020B0604020202020204" pitchFamily="34" charset="0"/>
              </a:rPr>
              <a:t>Introduce the concepts of </a:t>
            </a:r>
            <a:r>
              <a:rPr lang="en-US" sz="1600" i="1">
                <a:latin typeface="Arial" pitchFamily="34" charset="0"/>
                <a:cs typeface="Arial" pitchFamily="34" charset="0"/>
              </a:rPr>
              <a:t>initiating </a:t>
            </a:r>
            <a:r>
              <a:rPr lang="en-US" sz="1600">
                <a:latin typeface="Arial" pitchFamily="34" charset="0"/>
                <a:cs typeface="Arial" pitchFamily="34" charset="0"/>
              </a:rPr>
              <a:t>and </a:t>
            </a:r>
            <a:r>
              <a:rPr lang="en-US" sz="1600" i="1">
                <a:latin typeface="Arial" pitchFamily="34" charset="0"/>
                <a:cs typeface="Arial" pitchFamily="34" charset="0"/>
              </a:rPr>
              <a:t>reflecting</a:t>
            </a:r>
            <a:r>
              <a:rPr lang="en-US" sz="1600">
                <a:latin typeface="Arial" pitchFamily="34" charset="0"/>
                <a:cs typeface="Arial" pitchFamily="34" charset="0"/>
              </a:rPr>
              <a:t> vs. </a:t>
            </a:r>
            <a:r>
              <a:rPr lang="en-US" sz="1600" i="1">
                <a:latin typeface="Arial" pitchFamily="34" charset="0"/>
                <a:cs typeface="Arial" pitchFamily="34" charset="0"/>
              </a:rPr>
              <a:t>leading </a:t>
            </a:r>
            <a:r>
              <a:rPr lang="en-US" sz="1600" i="0">
                <a:latin typeface="Arial" pitchFamily="34" charset="0"/>
                <a:cs typeface="Arial" pitchFamily="34" charset="0"/>
              </a:rPr>
              <a:t>and </a:t>
            </a:r>
            <a:r>
              <a:rPr lang="en-US" sz="1600" i="1">
                <a:latin typeface="Arial" pitchFamily="34" charset="0"/>
                <a:cs typeface="Arial" pitchFamily="34" charset="0"/>
              </a:rPr>
              <a:t>following.</a:t>
            </a:r>
            <a:r>
              <a:rPr lang="en-US" sz="1600" i="0">
                <a:latin typeface="Arial" pitchFamily="34" charset="0"/>
                <a:cs typeface="Arial" pitchFamily="34" charset="0"/>
              </a:rPr>
              <a:t> </a:t>
            </a:r>
            <a:r>
              <a:rPr lang="en-US" sz="1600" i="1">
                <a:latin typeface="Arial" pitchFamily="34" charset="0"/>
                <a:cs typeface="Arial" pitchFamily="34" charset="0"/>
              </a:rPr>
              <a:t>Initiating </a:t>
            </a:r>
            <a:r>
              <a:rPr lang="en-US" sz="1600">
                <a:latin typeface="Arial" pitchFamily="34" charset="0"/>
                <a:cs typeface="Arial" pitchFamily="34" charset="0"/>
              </a:rPr>
              <a:t>and </a:t>
            </a:r>
            <a:r>
              <a:rPr lang="en-US" sz="1600" i="1">
                <a:latin typeface="Arial" pitchFamily="34" charset="0"/>
                <a:cs typeface="Arial" pitchFamily="34" charset="0"/>
              </a:rPr>
              <a:t>reflecting</a:t>
            </a:r>
            <a:r>
              <a:rPr lang="en-US" sz="1600">
                <a:latin typeface="Arial" pitchFamily="34" charset="0"/>
                <a:cs typeface="Arial" pitchFamily="34" charset="0"/>
              </a:rPr>
              <a:t> </a:t>
            </a:r>
            <a:r>
              <a:rPr lang="en-US" sz="1600" i="0">
                <a:latin typeface="Arial" pitchFamily="34" charset="0"/>
                <a:cs typeface="Arial" pitchFamily="34" charset="0"/>
              </a:rPr>
              <a:t>imply equality and mutual action between partners, whereas </a:t>
            </a:r>
            <a:r>
              <a:rPr lang="en-US" sz="1600" i="1">
                <a:latin typeface="Arial" pitchFamily="34" charset="0"/>
                <a:cs typeface="Arial" pitchFamily="34" charset="0"/>
              </a:rPr>
              <a:t>leading </a:t>
            </a:r>
            <a:r>
              <a:rPr lang="en-US" sz="1600" i="0">
                <a:latin typeface="Arial" pitchFamily="34" charset="0"/>
                <a:cs typeface="Arial" pitchFamily="34" charset="0"/>
              </a:rPr>
              <a:t>and </a:t>
            </a:r>
            <a:r>
              <a:rPr lang="en-US" sz="1600" i="1">
                <a:latin typeface="Arial" pitchFamily="34" charset="0"/>
                <a:cs typeface="Arial" pitchFamily="34" charset="0"/>
              </a:rPr>
              <a:t>following</a:t>
            </a:r>
            <a:r>
              <a:rPr lang="en-US" sz="1600" i="0">
                <a:latin typeface="Arial" pitchFamily="34" charset="0"/>
                <a:cs typeface="Arial" pitchFamily="34" charset="0"/>
              </a:rPr>
              <a:t> imply dominance and subservience.   </a:t>
            </a:r>
            <a:endParaRPr lang="en-US" sz="1600">
              <a:latin typeface="Arial" pitchFamily="34" charset="0"/>
              <a:cs typeface="Arial" pitchFamily="34" charset="0"/>
            </a:endParaRPr>
          </a:p>
          <a:p>
            <a:endParaRPr lang="en-US" sz="160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AE61CDC-8E01-4B25-A2DD-CED354BCA25B}" type="slidenum">
              <a:rPr lang="en-US" smtClean="0"/>
              <a:t>6</a:t>
            </a:fld>
            <a:endParaRPr lang="en-US"/>
          </a:p>
        </p:txBody>
      </p:sp>
    </p:spTree>
    <p:extLst>
      <p:ext uri="{BB962C8B-B14F-4D97-AF65-F5344CB8AC3E}">
        <p14:creationId xmlns:p14="http://schemas.microsoft.com/office/powerpoint/2010/main" val="3559841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Arial" pitchFamily="34" charset="0"/>
                <a:cs typeface="Arial" pitchFamily="34" charset="0"/>
              </a:rPr>
              <a:t>Ask students to get into pairs. Ask them to decide who is “A” and who is “B” </a:t>
            </a:r>
          </a:p>
          <a:p>
            <a:r>
              <a:rPr lang="en-US" sz="1200">
                <a:latin typeface="Arial" pitchFamily="34" charset="0"/>
                <a:cs typeface="Arial" pitchFamily="34" charset="0"/>
              </a:rPr>
              <a:t>Invite students to </a:t>
            </a:r>
            <a:r>
              <a:rPr lang="en-US" sz="1200" i="1">
                <a:latin typeface="Arial" pitchFamily="34" charset="0"/>
                <a:cs typeface="Arial" pitchFamily="34" charset="0"/>
              </a:rPr>
              <a:t>initiate and reflect </a:t>
            </a:r>
            <a:r>
              <a:rPr lang="en-US" sz="1200" i="0">
                <a:latin typeface="Arial" pitchFamily="34" charset="0"/>
                <a:cs typeface="Arial" pitchFamily="34" charset="0"/>
              </a:rPr>
              <a:t>each other’s energy, as illustrated in the video.</a:t>
            </a:r>
          </a:p>
          <a:p>
            <a:r>
              <a:rPr lang="en-US" sz="1200" i="0">
                <a:latin typeface="Arial" pitchFamily="34" charset="0"/>
                <a:cs typeface="Arial" pitchFamily="34" charset="0"/>
              </a:rPr>
              <a:t>Instructor calls out “A initiate and B reflects” and after 30 seconds or so, “B initiate and A reflects.”  Repeat the process 1 – 2 times more, then invite them to both initiate and reflect at the same time.</a:t>
            </a:r>
          </a:p>
          <a:p>
            <a:endParaRPr lang="en-US" sz="1200" i="0">
              <a:latin typeface="Arial" pitchFamily="34" charset="0"/>
              <a:cs typeface="Arial" pitchFamily="34" charset="0"/>
            </a:endParaRPr>
          </a:p>
          <a:p>
            <a:r>
              <a:rPr lang="en-US" sz="1200" i="0">
                <a:latin typeface="Arial" pitchFamily="34" charset="0"/>
                <a:cs typeface="Arial" pitchFamily="34" charset="0"/>
              </a:rPr>
              <a:t>Debrief:</a:t>
            </a:r>
          </a:p>
          <a:p>
            <a:r>
              <a:rPr lang="en-US" sz="1200" i="0">
                <a:latin typeface="Arial" pitchFamily="34" charset="0"/>
                <a:cs typeface="Arial" pitchFamily="34" charset="0"/>
              </a:rPr>
              <a:t>Ask students what they noticed. What was easy or hard about initiating? What was easy or hard about reflecting? What was easy or hard when both initiated at the same time? </a:t>
            </a:r>
          </a:p>
          <a:p>
            <a:r>
              <a:rPr lang="en-US" sz="1200" i="0">
                <a:latin typeface="Arial" pitchFamily="34" charset="0"/>
                <a:cs typeface="Arial" pitchFamily="34" charset="0"/>
              </a:rPr>
              <a:t>Potential conclusions: this process requires focused attention and awareness.</a:t>
            </a:r>
            <a:endParaRPr lang="en-US" sz="1200">
              <a:latin typeface="Arial" pitchFamily="34" charset="0"/>
              <a:cs typeface="Arial" pitchFamily="34" charset="0"/>
            </a:endParaRPr>
          </a:p>
          <a:p>
            <a:endParaRPr lang="en-US"/>
          </a:p>
          <a:p>
            <a:r>
              <a:rPr lang="en-US"/>
              <a:t>Virtual Alternative Facilitation – Pairs in breakout rooms:</a:t>
            </a:r>
          </a:p>
          <a:p>
            <a:endParaRPr lang="en-US"/>
          </a:p>
          <a:p>
            <a:pPr marL="457200" indent="-457200">
              <a:lnSpc>
                <a:spcPct val="128000"/>
              </a:lnSpc>
              <a:spcBef>
                <a:spcPts val="0"/>
              </a:spcBef>
              <a:spcAft>
                <a:spcPts val="600"/>
              </a:spcAft>
              <a:buFont typeface="+mj-lt"/>
              <a:buAutoNum type="arabicPeriod"/>
            </a:pPr>
            <a:r>
              <a:rPr lang="en-US" sz="1200">
                <a:latin typeface="Arial" panose="020B0604020202020204" pitchFamily="34" charset="0"/>
                <a:cs typeface="Arial" panose="020B0604020202020204" pitchFamily="34" charset="0"/>
              </a:rPr>
              <a:t>2 minutes – mirror facial expressions – take turns initiating and responding</a:t>
            </a:r>
          </a:p>
          <a:p>
            <a:pPr marL="457200" indent="-457200">
              <a:lnSpc>
                <a:spcPct val="128000"/>
              </a:lnSpc>
              <a:spcBef>
                <a:spcPts val="0"/>
              </a:spcBef>
              <a:spcAft>
                <a:spcPts val="600"/>
              </a:spcAft>
              <a:buFont typeface="+mj-lt"/>
              <a:buAutoNum type="arabicPeriod"/>
            </a:pPr>
            <a:r>
              <a:rPr lang="en-US" sz="1200">
                <a:latin typeface="Arial" panose="020B0604020202020204" pitchFamily="34" charset="0"/>
                <a:cs typeface="Arial" panose="020B0604020202020204" pitchFamily="34" charset="0"/>
              </a:rPr>
              <a:t>Pause. Take a breath.</a:t>
            </a:r>
          </a:p>
          <a:p>
            <a:pPr marL="457200" indent="-457200">
              <a:lnSpc>
                <a:spcPct val="128000"/>
              </a:lnSpc>
              <a:spcBef>
                <a:spcPts val="0"/>
              </a:spcBef>
              <a:spcAft>
                <a:spcPts val="600"/>
              </a:spcAft>
              <a:buFont typeface="+mj-lt"/>
              <a:buAutoNum type="arabicPeriod"/>
            </a:pPr>
            <a:r>
              <a:rPr lang="en-US" sz="1200">
                <a:latin typeface="Arial" panose="020B0604020202020204" pitchFamily="34" charset="0"/>
                <a:cs typeface="Arial" panose="020B0604020202020204" pitchFamily="34" charset="0"/>
              </a:rPr>
              <a:t>3 minutes – mirror body movements, facial expressions, add sounds - take turns initiating and responding</a:t>
            </a:r>
          </a:p>
          <a:p>
            <a:endParaRPr lang="en-US"/>
          </a:p>
        </p:txBody>
      </p:sp>
      <p:sp>
        <p:nvSpPr>
          <p:cNvPr id="4" name="Slide Number Placeholder 3"/>
          <p:cNvSpPr>
            <a:spLocks noGrp="1"/>
          </p:cNvSpPr>
          <p:nvPr>
            <p:ph type="sldNum" sz="quarter" idx="5"/>
          </p:nvPr>
        </p:nvSpPr>
        <p:spPr/>
        <p:txBody>
          <a:bodyPr/>
          <a:lstStyle/>
          <a:p>
            <a:fld id="{03E0B98A-FA2D-4E1C-8BEA-E52D5DC03D09}" type="slidenum">
              <a:rPr lang="en-US" smtClean="0"/>
              <a:t>7</a:t>
            </a:fld>
            <a:endParaRPr lang="en-US"/>
          </a:p>
        </p:txBody>
      </p:sp>
    </p:spTree>
    <p:extLst>
      <p:ext uri="{BB962C8B-B14F-4D97-AF65-F5344CB8AC3E}">
        <p14:creationId xmlns:p14="http://schemas.microsoft.com/office/powerpoint/2010/main" val="2069548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DF4FA1-552F-4415-ABFC-59237D4F0891}" type="slidenum">
              <a:rPr lang="en-US" smtClean="0"/>
              <a:pPr/>
              <a:t>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r>
              <a:rPr lang="en-US" sz="1400">
                <a:latin typeface="Arial" pitchFamily="34" charset="0"/>
                <a:cs typeface="Arial" pitchFamily="34" charset="0"/>
              </a:rPr>
              <a:t>Mirror Neuron research - preliminary studies suggest that generalized parts of the brain exhibit mirror-like activity when people interact with each other –</a:t>
            </a:r>
          </a:p>
          <a:p>
            <a:endParaRPr lang="en-US" sz="1400">
              <a:latin typeface="Arial" pitchFamily="34" charset="0"/>
              <a:cs typeface="Arial" pitchFamily="34" charset="0"/>
            </a:endParaRPr>
          </a:p>
          <a:p>
            <a:pPr eaLnBrk="1" hangingPunct="1"/>
            <a:r>
              <a:rPr lang="en-US" sz="1400">
                <a:latin typeface="Arial" pitchFamily="34" charset="0"/>
                <a:cs typeface="Arial" pitchFamily="34" charset="0"/>
              </a:rPr>
              <a:t>Unconscious calibration to each other:</a:t>
            </a:r>
          </a:p>
          <a:p>
            <a:pPr marL="182907" indent="-182907">
              <a:buFont typeface="Arial" pitchFamily="34" charset="0"/>
              <a:buChar char="•"/>
            </a:pPr>
            <a:r>
              <a:rPr lang="en-US" sz="1400">
                <a:latin typeface="Arial" pitchFamily="34" charset="0"/>
                <a:cs typeface="Arial" pitchFamily="34" charset="0"/>
              </a:rPr>
              <a:t>Blood pressure, heart rate, respiration, body temperature (entrainment)</a:t>
            </a:r>
          </a:p>
          <a:p>
            <a:pPr marL="182907" indent="-182907">
              <a:buFont typeface="Arial" pitchFamily="34" charset="0"/>
              <a:buChar char="•"/>
            </a:pPr>
            <a:r>
              <a:rPr lang="en-US" sz="1400">
                <a:latin typeface="Arial" pitchFamily="34" charset="0"/>
                <a:cs typeface="Arial" pitchFamily="34" charset="0"/>
              </a:rPr>
              <a:t>Facial expressions</a:t>
            </a:r>
          </a:p>
          <a:p>
            <a:pPr marL="182907" indent="-182907">
              <a:buFont typeface="Arial" pitchFamily="34" charset="0"/>
              <a:buChar char="•"/>
            </a:pPr>
            <a:r>
              <a:rPr lang="en-US" sz="1400">
                <a:latin typeface="Arial" pitchFamily="34" charset="0"/>
                <a:cs typeface="Arial" pitchFamily="34" charset="0"/>
              </a:rPr>
              <a:t>Happy moods, and especially LAUGHTER are the most contagious</a:t>
            </a:r>
          </a:p>
          <a:p>
            <a:endParaRPr lang="en-US" sz="1400">
              <a:latin typeface="Arial" pitchFamily="34" charset="0"/>
              <a:cs typeface="Arial" pitchFamily="34" charset="0"/>
            </a:endParaRPr>
          </a:p>
        </p:txBody>
      </p:sp>
    </p:spTree>
    <p:extLst>
      <p:ext uri="{BB962C8B-B14F-4D97-AF65-F5344CB8AC3E}">
        <p14:creationId xmlns:p14="http://schemas.microsoft.com/office/powerpoint/2010/main" val="3579869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DF4FA1-552F-4415-ABFC-59237D4F0891}" type="slidenum">
              <a:rPr lang="en-US" smtClean="0"/>
              <a:pPr/>
              <a:t>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r>
              <a:rPr lang="en-US" sz="1400">
                <a:latin typeface="Arial" pitchFamily="34" charset="0"/>
                <a:cs typeface="Arial" pitchFamily="34" charset="0"/>
              </a:rPr>
              <a:t>More recent studies show that trees and plants communicate via phytohormones. </a:t>
            </a:r>
          </a:p>
          <a:p>
            <a:endParaRPr lang="en-US" sz="1400">
              <a:latin typeface="Arial" pitchFamily="34" charset="0"/>
              <a:cs typeface="Arial" pitchFamily="34" charset="0"/>
            </a:endParaRPr>
          </a:p>
        </p:txBody>
      </p:sp>
    </p:spTree>
    <p:extLst>
      <p:ext uri="{BB962C8B-B14F-4D97-AF65-F5344CB8AC3E}">
        <p14:creationId xmlns:p14="http://schemas.microsoft.com/office/powerpoint/2010/main" val="342458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Ideally students will continue with the same partner with whom they participated in the mirroring exercise. </a:t>
            </a:r>
            <a:r>
              <a:rPr lang="en-US" sz="1200" b="0" i="0" u="none" strike="noStrike">
                <a:solidFill>
                  <a:srgbClr val="000000"/>
                </a:solidFill>
                <a:effectLst/>
                <a:latin typeface="Calibri" panose="020F0502020204030204" pitchFamily="34" charset="0"/>
              </a:rPr>
              <a:t>​</a:t>
            </a:r>
            <a:r>
              <a:rPr lang="en-US" sz="1200" b="0" i="0">
                <a:solidFill>
                  <a:srgbClr val="000000"/>
                </a:solidFill>
                <a:effectLst/>
                <a:latin typeface="Calibri" panose="020F0502020204030204" pitchFamily="34" charset="0"/>
              </a:rPr>
              <a:t>​</a:t>
            </a:r>
            <a:endParaRPr lang="en-US" sz="12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581E50BD-0214-864E-AB75-B574BF7CA276}" type="slidenum">
              <a:rPr lang="en-US" smtClean="0"/>
              <a:t>10</a:t>
            </a:fld>
            <a:endParaRPr lang="en-US"/>
          </a:p>
        </p:txBody>
      </p:sp>
    </p:spTree>
    <p:extLst>
      <p:ext uri="{BB962C8B-B14F-4D97-AF65-F5344CB8AC3E}">
        <p14:creationId xmlns:p14="http://schemas.microsoft.com/office/powerpoint/2010/main" val="1026062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D732-7916-4FBA-987E-3CF1D450F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724A7EC-6F49-4DD8-9118-E60C06B809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F95540C-795D-4F09-A24C-53353711BC88}"/>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5" name="Footer Placeholder 4">
            <a:extLst>
              <a:ext uri="{FF2B5EF4-FFF2-40B4-BE49-F238E27FC236}">
                <a16:creationId xmlns:a16="http://schemas.microsoft.com/office/drawing/2014/main" id="{214512CA-D5EE-4F8D-A6D1-38A28E84D4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D75E36D-D065-4DE8-8EAD-DCC12E259A5E}"/>
              </a:ext>
            </a:extLst>
          </p:cNvPr>
          <p:cNvSpPr>
            <a:spLocks noGrp="1"/>
          </p:cNvSpPr>
          <p:nvPr>
            <p:ph type="sldNum" sz="quarter" idx="12"/>
          </p:nvPr>
        </p:nvSpPr>
        <p:spPr/>
        <p:txBody>
          <a:bodyPr/>
          <a:lstStyle/>
          <a:p>
            <a:fld id="{BC1DBF59-FCF1-4C99-ADD5-833B8FF11D94}" type="slidenum">
              <a:rPr lang="nl-NL" smtClean="0"/>
              <a:t>‹#›</a:t>
            </a:fld>
            <a:endParaRPr lang="nl-NL"/>
          </a:p>
        </p:txBody>
      </p:sp>
    </p:spTree>
    <p:extLst>
      <p:ext uri="{BB962C8B-B14F-4D97-AF65-F5344CB8AC3E}">
        <p14:creationId xmlns:p14="http://schemas.microsoft.com/office/powerpoint/2010/main" val="255809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A7A9-65E1-43E2-92D2-EB3AFE02A63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9D11ADC-840F-46A6-9AE9-65BC3125F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513F40D-F425-4792-BF3C-5491A2996795}"/>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5" name="Footer Placeholder 4">
            <a:extLst>
              <a:ext uri="{FF2B5EF4-FFF2-40B4-BE49-F238E27FC236}">
                <a16:creationId xmlns:a16="http://schemas.microsoft.com/office/drawing/2014/main" id="{F0963073-5E5E-4DCA-BBE8-7A45D19DAC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4DAF72-587D-47C6-B6CF-A7AEB6731EA3}"/>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C98DA087-EACC-4163-89C6-5FEAD7C01DD9}"/>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59359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351A-DFCC-49DB-8C7E-5311EBBC59D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522E166-EA33-4370-BE7B-7C9DC88B574D}"/>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4" name="Footer Placeholder 3">
            <a:extLst>
              <a:ext uri="{FF2B5EF4-FFF2-40B4-BE49-F238E27FC236}">
                <a16:creationId xmlns:a16="http://schemas.microsoft.com/office/drawing/2014/main" id="{B470E268-F5D1-4BFA-89C7-BC81761316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C7F7E90-ADD4-4523-A589-5D0544DD19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AB2AB332-8B7E-46A9-81BE-A7C8A64D9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08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5836-3C30-46B3-AC32-32184EFACE9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C2CE826-A37F-4AC1-9BE1-1F6175533032}"/>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4" name="Footer Placeholder 3">
            <a:extLst>
              <a:ext uri="{FF2B5EF4-FFF2-40B4-BE49-F238E27FC236}">
                <a16:creationId xmlns:a16="http://schemas.microsoft.com/office/drawing/2014/main" id="{5D3B7CDC-D6D8-413E-B94F-44398EEF0F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FEA4A04-10DC-4A9E-9719-FA34C6AF249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C00C266C-CE31-45BF-A71A-1D8B66BDBBE0}"/>
              </a:ext>
            </a:extLst>
          </p:cNvPr>
          <p:cNvPicPr>
            <a:picLocks noChangeAspect="1"/>
          </p:cNvPicPr>
          <p:nvPr userDrawn="1"/>
        </p:nvPicPr>
        <p:blipFill>
          <a:blip r:embed="rId2"/>
          <a:stretch>
            <a:fillRect/>
          </a:stretch>
        </p:blipFill>
        <p:spPr>
          <a:xfrm>
            <a:off x="0" y="3178"/>
            <a:ext cx="12192000" cy="6851643"/>
          </a:xfrm>
          <a:prstGeom prst="rect">
            <a:avLst/>
          </a:prstGeom>
        </p:spPr>
      </p:pic>
    </p:spTree>
    <p:extLst>
      <p:ext uri="{BB962C8B-B14F-4D97-AF65-F5344CB8AC3E}">
        <p14:creationId xmlns:p14="http://schemas.microsoft.com/office/powerpoint/2010/main" val="245917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0022-96ED-4DD2-84BC-BCBF6E37B92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760D3B8-0BEB-4F42-B662-3A8AD3E80B3E}"/>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4" name="Footer Placeholder 3">
            <a:extLst>
              <a:ext uri="{FF2B5EF4-FFF2-40B4-BE49-F238E27FC236}">
                <a16:creationId xmlns:a16="http://schemas.microsoft.com/office/drawing/2014/main" id="{6400C17B-CE54-4038-854C-2C3DBD81F63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14E0C8E-42AE-4EC8-A793-158E3318712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C1B9812-D52B-4AD2-9512-B0199C0198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415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3862-AD3E-48D0-9AC7-DA607304EFE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0728E66-DB1E-4D57-B0F1-41F2B8775F58}"/>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4" name="Footer Placeholder 3">
            <a:extLst>
              <a:ext uri="{FF2B5EF4-FFF2-40B4-BE49-F238E27FC236}">
                <a16:creationId xmlns:a16="http://schemas.microsoft.com/office/drawing/2014/main" id="{ACC0A6FA-E5E4-41F8-B748-DB3A55D7BB8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DB4BDAE-3E11-48DB-AF9D-E1644B91395B}"/>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03CA4BF6-C2DA-49E5-A4E9-D9F00CC2A917}"/>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71427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BDDF-99F3-45C0-ADAD-2F93B3C1175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A28F1CD-98AD-4BF8-920F-C5C2A4F00D64}"/>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4" name="Footer Placeholder 3">
            <a:extLst>
              <a:ext uri="{FF2B5EF4-FFF2-40B4-BE49-F238E27FC236}">
                <a16:creationId xmlns:a16="http://schemas.microsoft.com/office/drawing/2014/main" id="{FEB0BF26-D02A-4548-9CD7-198C0D40FB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A15383-4F80-4697-BC7F-C00BB562A3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81926F24-ECF7-4589-AD26-DA46DEC83C22}"/>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319143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08655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17604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053B-5320-4639-90CC-984F057E12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672E858-1C19-44AC-9E11-8809E881D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78131AB-B6F3-4280-8955-6865685F0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810D5C5-8231-42C1-8F15-4C00E0393F5A}"/>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6" name="Footer Placeholder 5">
            <a:extLst>
              <a:ext uri="{FF2B5EF4-FFF2-40B4-BE49-F238E27FC236}">
                <a16:creationId xmlns:a16="http://schemas.microsoft.com/office/drawing/2014/main" id="{6E303533-E9DE-4896-83F8-1CF6CCCAC2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A20589-17ED-4158-9D33-B6B48EE3AAC0}"/>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419BD918-851C-453E-9EF0-B8E97AFE01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838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DAF-DA24-424B-BDC9-C3274A531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2A029E8-83D7-409A-AB89-1F6A4D4B0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6C482-12CB-41DE-B64B-E8402900D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ED7B8F9-3F76-4455-AA0E-C806C40E9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73CC7-B3B5-427B-8D55-43D121DDC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7702904-CD4F-42C4-B986-C7C79CD243CB}"/>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8" name="Footer Placeholder 7">
            <a:extLst>
              <a:ext uri="{FF2B5EF4-FFF2-40B4-BE49-F238E27FC236}">
                <a16:creationId xmlns:a16="http://schemas.microsoft.com/office/drawing/2014/main" id="{0F54FD75-36E5-4123-9D34-932EECE6C36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EEEF493-F5A6-47E1-BF85-32F2B96D1B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11" name="Picture 10">
            <a:extLst>
              <a:ext uri="{FF2B5EF4-FFF2-40B4-BE49-F238E27FC236}">
                <a16:creationId xmlns:a16="http://schemas.microsoft.com/office/drawing/2014/main" id="{DE43B215-E2C7-44EC-A23A-AE613119821D}"/>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8834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81E-74AF-4B6B-BB8D-C1031A82D7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074A799-728A-4A73-AED4-84D2B9A07237}"/>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4" name="Footer Placeholder 3">
            <a:extLst>
              <a:ext uri="{FF2B5EF4-FFF2-40B4-BE49-F238E27FC236}">
                <a16:creationId xmlns:a16="http://schemas.microsoft.com/office/drawing/2014/main" id="{B6A9C831-2E28-4966-A8A9-0D8D13C7C7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0D3D87B-6208-45CD-9E7B-A7CC57D1486A}"/>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EC203C7-FE5B-4D65-A8F4-CAB31FF245DB}"/>
              </a:ext>
            </a:extLst>
          </p:cNvPr>
          <p:cNvPicPr>
            <a:picLocks noChangeAspect="1"/>
          </p:cNvPicPr>
          <p:nvPr userDrawn="1"/>
        </p:nvPicPr>
        <p:blipFill>
          <a:blip r:embed="rId2"/>
          <a:stretch>
            <a:fillRect/>
          </a:stretch>
        </p:blipFill>
        <p:spPr>
          <a:xfrm>
            <a:off x="0" y="7257"/>
            <a:ext cx="12192000" cy="6843486"/>
          </a:xfrm>
          <a:prstGeom prst="rect">
            <a:avLst/>
          </a:prstGeom>
        </p:spPr>
      </p:pic>
      <p:pic>
        <p:nvPicPr>
          <p:cNvPr id="9" name="Picture 8">
            <a:extLst>
              <a:ext uri="{FF2B5EF4-FFF2-40B4-BE49-F238E27FC236}">
                <a16:creationId xmlns:a16="http://schemas.microsoft.com/office/drawing/2014/main" id="{E4DBAE0D-0496-4A2D-B9C0-68609623C80A}"/>
              </a:ext>
            </a:extLst>
          </p:cNvPr>
          <p:cNvPicPr>
            <a:picLocks noChangeAspect="1"/>
          </p:cNvPicPr>
          <p:nvPr userDrawn="1"/>
        </p:nvPicPr>
        <p:blipFill>
          <a:blip r:embed="rId3"/>
          <a:stretch>
            <a:fillRect/>
          </a:stretch>
        </p:blipFill>
        <p:spPr>
          <a:xfrm>
            <a:off x="0" y="3628"/>
            <a:ext cx="12192000" cy="6850743"/>
          </a:xfrm>
          <a:prstGeom prst="rect">
            <a:avLst/>
          </a:prstGeom>
        </p:spPr>
      </p:pic>
    </p:spTree>
    <p:extLst>
      <p:ext uri="{BB962C8B-B14F-4D97-AF65-F5344CB8AC3E}">
        <p14:creationId xmlns:p14="http://schemas.microsoft.com/office/powerpoint/2010/main" val="3813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4C84-6835-4110-8AEB-79907C0D2E3C}"/>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3" name="Footer Placeholder 2">
            <a:extLst>
              <a:ext uri="{FF2B5EF4-FFF2-40B4-BE49-F238E27FC236}">
                <a16:creationId xmlns:a16="http://schemas.microsoft.com/office/drawing/2014/main" id="{5D889364-0BAD-40BA-809F-D8BCC611406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5BE4DD9-7789-43A2-944E-4029E19316D4}"/>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6" name="Picture 5">
            <a:extLst>
              <a:ext uri="{FF2B5EF4-FFF2-40B4-BE49-F238E27FC236}">
                <a16:creationId xmlns:a16="http://schemas.microsoft.com/office/drawing/2014/main" id="{C78D77AB-7FB5-47BB-8B68-F3791188F7A5}"/>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81694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7659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BB784946-65D8-4D58-BD27-11325C08D4BA}" type="datetimeFigureOut">
              <a:rPr lang="nl-NL" smtClean="0"/>
              <a:t>2-10-2023</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47843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56EC9-29C3-4C22-92BC-1630064C2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9BD37BC-B0A3-4DE2-AE26-CB0FE0818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078B5A-A85C-4564-A942-D6FEC083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84946-65D8-4D58-BD27-11325C08D4BA}" type="datetimeFigureOut">
              <a:rPr lang="nl-NL" smtClean="0"/>
              <a:t>2-10-2023</a:t>
            </a:fld>
            <a:endParaRPr lang="nl-NL"/>
          </a:p>
        </p:txBody>
      </p:sp>
      <p:sp>
        <p:nvSpPr>
          <p:cNvPr id="5" name="Footer Placeholder 4">
            <a:extLst>
              <a:ext uri="{FF2B5EF4-FFF2-40B4-BE49-F238E27FC236}">
                <a16:creationId xmlns:a16="http://schemas.microsoft.com/office/drawing/2014/main" id="{B08CEFD0-5E81-4565-95DB-A7503F640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4A7BF15-3CE6-4DCE-BE3A-742F2016F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967AA199-73E2-46B6-8ADB-B80C5F2D5E78}"/>
              </a:ext>
            </a:extLst>
          </p:cNvPr>
          <p:cNvPicPr>
            <a:picLocks noChangeAspect="1"/>
          </p:cNvPicPr>
          <p:nvPr userDrawn="1"/>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1080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23.jpeg"/><Relationship Id="rId7" Type="http://schemas.openxmlformats.org/officeDocument/2006/relationships/hyperlink" Target="https://viniciusmarquet.com/popular-emojis-emoticons/"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hyperlink" Target="https://creativecommons.org/licenses/by-nc-sa/3.0/" TargetMode="External"/><Relationship Id="rId4" Type="http://schemas.openxmlformats.org/officeDocument/2006/relationships/hyperlink" Target="http://etmooc.org/hub/tag/buffer-app/"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www.sahayaselvam.org/2015/02/24/role-of-narratives-in-conflicts/" TargetMode="Externa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www.sahayaselvam.org/2015/02/24/role-of-narratives-in-conflict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image" Target="../media/image25.jpeg"/><Relationship Id="rId4" Type="http://schemas.openxmlformats.org/officeDocument/2006/relationships/hyperlink" Target="http://www.sahayaselvam.org/2015/02/24/role-of-narratives-in-conflic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www.sahayaselvam.org/2015/02/24/role-of-narratives-in-conflict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hyperlink" Target="https://www.youtube.com/watch?v=JTEjiJfJkNU&amp;list=LLOJlrBYRcg8r11_soxP9ydQ&amp;index=1" TargetMode="External"/><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0AAACD-F595-82E7-EAA7-8CABF9B68C71}"/>
              </a:ext>
            </a:extLst>
          </p:cNvPr>
          <p:cNvPicPr>
            <a:picLocks noChangeAspect="1"/>
          </p:cNvPicPr>
          <p:nvPr/>
        </p:nvPicPr>
        <p:blipFill>
          <a:blip r:embed="rId3"/>
          <a:stretch>
            <a:fillRect/>
          </a:stretch>
        </p:blipFill>
        <p:spPr>
          <a:xfrm>
            <a:off x="5270356" y="6338887"/>
            <a:ext cx="1019175" cy="362816"/>
          </a:xfrm>
          <a:prstGeom prst="rect">
            <a:avLst/>
          </a:prstGeom>
        </p:spPr>
      </p:pic>
    </p:spTree>
    <p:extLst>
      <p:ext uri="{BB962C8B-B14F-4D97-AF65-F5344CB8AC3E}">
        <p14:creationId xmlns:p14="http://schemas.microsoft.com/office/powerpoint/2010/main" val="101644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B533-4313-4A92-9EA3-AB055D824A4D}"/>
              </a:ext>
            </a:extLst>
          </p:cNvPr>
          <p:cNvSpPr>
            <a:spLocks noGrp="1"/>
          </p:cNvSpPr>
          <p:nvPr>
            <p:ph type="title" idx="4294967295"/>
          </p:nvPr>
        </p:nvSpPr>
        <p:spPr>
          <a:xfrm>
            <a:off x="2133598" y="365125"/>
            <a:ext cx="8382001" cy="1325563"/>
          </a:xfrm>
        </p:spPr>
        <p:txBody>
          <a:bodyPr/>
          <a:lstStyle/>
          <a:p>
            <a:r>
              <a:rPr lang="en-US"/>
              <a:t>EQ and Other-Awareness</a:t>
            </a:r>
          </a:p>
        </p:txBody>
      </p:sp>
      <p:grpSp>
        <p:nvGrpSpPr>
          <p:cNvPr id="4" name="Group 3">
            <a:extLst>
              <a:ext uri="{FF2B5EF4-FFF2-40B4-BE49-F238E27FC236}">
                <a16:creationId xmlns:a16="http://schemas.microsoft.com/office/drawing/2014/main" id="{E4714E37-5124-CDBA-401D-B2C24A6DB3FB}"/>
              </a:ext>
            </a:extLst>
          </p:cNvPr>
          <p:cNvGrpSpPr/>
          <p:nvPr/>
        </p:nvGrpSpPr>
        <p:grpSpPr>
          <a:xfrm>
            <a:off x="982634" y="2188867"/>
            <a:ext cx="2301928" cy="2781716"/>
            <a:chOff x="838200" y="2129758"/>
            <a:chExt cx="2301928" cy="2781716"/>
          </a:xfrm>
        </p:grpSpPr>
        <p:pic>
          <p:nvPicPr>
            <p:cNvPr id="5" name="Picture 4">
              <a:extLst>
                <a:ext uri="{FF2B5EF4-FFF2-40B4-BE49-F238E27FC236}">
                  <a16:creationId xmlns:a16="http://schemas.microsoft.com/office/drawing/2014/main" id="{CCBFE189-404F-6BAC-C04D-B7C835AB67C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8200" y="2129758"/>
              <a:ext cx="2301928" cy="2247977"/>
            </a:xfrm>
            <a:prstGeom prst="rect">
              <a:avLst/>
            </a:prstGeom>
          </p:spPr>
        </p:pic>
        <p:sp>
          <p:nvSpPr>
            <p:cNvPr id="6" name="TextBox 3">
              <a:extLst>
                <a:ext uri="{FF2B5EF4-FFF2-40B4-BE49-F238E27FC236}">
                  <a16:creationId xmlns:a16="http://schemas.microsoft.com/office/drawing/2014/main" id="{B4138386-3CFA-3E8F-C897-B7E8480096BE}"/>
                </a:ext>
              </a:extLst>
            </p:cNvPr>
            <p:cNvSpPr txBox="1"/>
            <p:nvPr/>
          </p:nvSpPr>
          <p:spPr>
            <a:xfrm>
              <a:off x="838200" y="4542142"/>
              <a:ext cx="2301928" cy="369332"/>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hlinkClick r:id="rId4" tooltip="http://etmooc.org/hub/tag/buffer-app/"/>
                </a:rPr>
                <a:t>This Photo</a:t>
              </a:r>
              <a:r>
                <a:rPr lang="en-US" sz="900" dirty="0"/>
                <a:t> by Unknown Author is licensed under </a:t>
              </a:r>
              <a:r>
                <a:rPr lang="en-US" sz="900" dirty="0">
                  <a:hlinkClick r:id="rId5" tooltip="https://creativecommons.org/licenses/by-nc-sa/3.0/"/>
                </a:rPr>
                <a:t>CC BY-NC-SA</a:t>
              </a:r>
              <a:endParaRPr lang="en-US" sz="900" dirty="0"/>
            </a:p>
          </p:txBody>
        </p:sp>
      </p:grpSp>
      <p:grpSp>
        <p:nvGrpSpPr>
          <p:cNvPr id="7" name="Group 6">
            <a:extLst>
              <a:ext uri="{FF2B5EF4-FFF2-40B4-BE49-F238E27FC236}">
                <a16:creationId xmlns:a16="http://schemas.microsoft.com/office/drawing/2014/main" id="{2E74B67F-2436-83DA-73A6-D04D43CD50B7}"/>
              </a:ext>
            </a:extLst>
          </p:cNvPr>
          <p:cNvGrpSpPr/>
          <p:nvPr/>
        </p:nvGrpSpPr>
        <p:grpSpPr>
          <a:xfrm>
            <a:off x="4652910" y="1690688"/>
            <a:ext cx="4755173" cy="3503839"/>
            <a:chOff x="3333750" y="1590675"/>
            <a:chExt cx="5524500" cy="3907482"/>
          </a:xfrm>
        </p:grpSpPr>
        <p:pic>
          <p:nvPicPr>
            <p:cNvPr id="8" name="Picture 7" descr="A set of yellow emojis&#10;&#10;Description automatically generated">
              <a:extLst>
                <a:ext uri="{FF2B5EF4-FFF2-40B4-BE49-F238E27FC236}">
                  <a16:creationId xmlns:a16="http://schemas.microsoft.com/office/drawing/2014/main" id="{6112B978-4A76-252E-2968-8DC6904580E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333750" y="1590675"/>
              <a:ext cx="5524500" cy="3676650"/>
            </a:xfrm>
            <a:prstGeom prst="rect">
              <a:avLst/>
            </a:prstGeom>
          </p:spPr>
        </p:pic>
        <p:sp>
          <p:nvSpPr>
            <p:cNvPr id="9" name="TextBox 3">
              <a:extLst>
                <a:ext uri="{FF2B5EF4-FFF2-40B4-BE49-F238E27FC236}">
                  <a16:creationId xmlns:a16="http://schemas.microsoft.com/office/drawing/2014/main" id="{C933F1B8-8C8F-DCDD-9DA8-0EEB25001B14}"/>
                </a:ext>
              </a:extLst>
            </p:cNvPr>
            <p:cNvSpPr txBox="1"/>
            <p:nvPr/>
          </p:nvSpPr>
          <p:spPr>
            <a:xfrm>
              <a:off x="3333750" y="5267325"/>
              <a:ext cx="5524500" cy="230832"/>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hlinkClick r:id="rId7" tooltip="https://viniciusmarquet.com/popular-emojis-emoticons/"/>
                </a:rPr>
                <a:t>This Photo</a:t>
              </a:r>
              <a:r>
                <a:rPr lang="en-US" sz="900" dirty="0"/>
                <a:t> by Unknown Author is licensed under </a:t>
              </a:r>
              <a:r>
                <a:rPr lang="en-US" sz="900" dirty="0">
                  <a:hlinkClick r:id="rId8" tooltip="https://creativecommons.org/licenses/by-sa/3.0/"/>
                </a:rPr>
                <a:t>CC BY-SA</a:t>
              </a:r>
              <a:endParaRPr lang="en-US" sz="900" dirty="0"/>
            </a:p>
          </p:txBody>
        </p:sp>
      </p:grpSp>
    </p:spTree>
    <p:extLst>
      <p:ext uri="{BB962C8B-B14F-4D97-AF65-F5344CB8AC3E}">
        <p14:creationId xmlns:p14="http://schemas.microsoft.com/office/powerpoint/2010/main" val="53725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1657-8AC0-4E6A-8A85-53ECDFBA8560}"/>
              </a:ext>
            </a:extLst>
          </p:cNvPr>
          <p:cNvSpPr>
            <a:spLocks noGrp="1"/>
          </p:cNvSpPr>
          <p:nvPr>
            <p:ph type="title"/>
          </p:nvPr>
        </p:nvSpPr>
        <p:spPr>
          <a:xfrm>
            <a:off x="3247312" y="620637"/>
            <a:ext cx="7928999" cy="727838"/>
          </a:xfrm>
        </p:spPr>
        <p:txBody>
          <a:bodyPr wrap="square" anchor="b">
            <a:normAutofit/>
          </a:bodyPr>
          <a:lstStyle/>
          <a:p>
            <a:r>
              <a:rPr lang="en-US" spc="79"/>
              <a:t>Safety and Confidentiality</a:t>
            </a:r>
            <a:endParaRPr lang="en-US"/>
          </a:p>
        </p:txBody>
      </p:sp>
      <p:graphicFrame>
        <p:nvGraphicFramePr>
          <p:cNvPr id="8" name="object 3">
            <a:extLst>
              <a:ext uri="{FF2B5EF4-FFF2-40B4-BE49-F238E27FC236}">
                <a16:creationId xmlns:a16="http://schemas.microsoft.com/office/drawing/2014/main" id="{906E3377-FDFA-4519-9B81-6530C4823225}"/>
              </a:ext>
            </a:extLst>
          </p:cNvPr>
          <p:cNvGraphicFramePr/>
          <p:nvPr/>
        </p:nvGraphicFramePr>
        <p:xfrm>
          <a:off x="3153140" y="2000300"/>
          <a:ext cx="7256162" cy="2561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963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72" name="ZoneTexte 1">
            <a:extLst>
              <a:ext uri="{FF2B5EF4-FFF2-40B4-BE49-F238E27FC236}">
                <a16:creationId xmlns:a16="http://schemas.microsoft.com/office/drawing/2014/main" id="{B775C219-FD04-40DD-A1FC-C7C481786D22}"/>
              </a:ext>
            </a:extLst>
          </p:cNvPr>
          <p:cNvSpPr txBox="1">
            <a:spLocks noChangeArrowheads="1"/>
          </p:cNvSpPr>
          <p:nvPr/>
        </p:nvSpPr>
        <p:spPr bwMode="auto">
          <a:xfrm>
            <a:off x="1284252" y="1505034"/>
            <a:ext cx="2775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200">
                <a:solidFill>
                  <a:schemeClr val="tx1"/>
                </a:solidFill>
                <a:latin typeface="Corbel" panose="020B0503020204020204" pitchFamily="34" charset="0"/>
                <a:cs typeface="Arial" panose="020B0604020202020204" pitchFamily="34" charset="0"/>
              </a:defRPr>
            </a:lvl1pPr>
            <a:lvl2pPr marL="742950" indent="-285750">
              <a:defRPr sz="3200">
                <a:solidFill>
                  <a:schemeClr val="tx1"/>
                </a:solidFill>
                <a:latin typeface="Corbel" panose="020B0503020204020204" pitchFamily="34" charset="0"/>
                <a:cs typeface="Arial" panose="020B0604020202020204" pitchFamily="34" charset="0"/>
              </a:defRPr>
            </a:lvl2pPr>
            <a:lvl3pPr marL="1143000" indent="-228600">
              <a:defRPr sz="3200">
                <a:solidFill>
                  <a:schemeClr val="tx1"/>
                </a:solidFill>
                <a:latin typeface="Corbel" panose="020B0503020204020204" pitchFamily="34" charset="0"/>
                <a:cs typeface="Arial" panose="020B0604020202020204" pitchFamily="34" charset="0"/>
              </a:defRPr>
            </a:lvl3pPr>
            <a:lvl4pPr marL="1600200" indent="-228600">
              <a:defRPr sz="3200">
                <a:solidFill>
                  <a:schemeClr val="tx1"/>
                </a:solidFill>
                <a:latin typeface="Corbel" panose="020B0503020204020204" pitchFamily="34" charset="0"/>
                <a:cs typeface="Arial" panose="020B0604020202020204" pitchFamily="34" charset="0"/>
              </a:defRPr>
            </a:lvl4pPr>
            <a:lvl5pPr marL="2057400" indent="-228600">
              <a:defRPr sz="3200">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9pPr>
          </a:lstStyle>
          <a:p>
            <a:pPr marL="0" indent="0">
              <a:spcBef>
                <a:spcPts val="450"/>
              </a:spcBef>
            </a:pPr>
            <a:r>
              <a:rPr lang="en-GB" altLang="fr-FR" sz="2400" b="1">
                <a:latin typeface="Futura Com Book" panose="02000504030000020003"/>
              </a:rPr>
              <a:t>PEER COACHING</a:t>
            </a:r>
          </a:p>
        </p:txBody>
      </p:sp>
      <p:pic>
        <p:nvPicPr>
          <p:cNvPr id="16" name="Image 3" descr="Heart.jpg">
            <a:extLst>
              <a:ext uri="{FF2B5EF4-FFF2-40B4-BE49-F238E27FC236}">
                <a16:creationId xmlns:a16="http://schemas.microsoft.com/office/drawing/2014/main" id="{04E52532-6D33-4D9D-9248-21CB2E1B182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1360" y="1112993"/>
            <a:ext cx="1637917" cy="163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5BE01FA-F80A-4661-87C8-A87667103AC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216185" y="1994211"/>
            <a:ext cx="2911922" cy="1747154"/>
          </a:xfrm>
          <a:prstGeom prst="rect">
            <a:avLst/>
          </a:prstGeom>
        </p:spPr>
      </p:pic>
      <p:sp>
        <p:nvSpPr>
          <p:cNvPr id="2" name="Rectangle 1">
            <a:extLst>
              <a:ext uri="{FF2B5EF4-FFF2-40B4-BE49-F238E27FC236}">
                <a16:creationId xmlns:a16="http://schemas.microsoft.com/office/drawing/2014/main" id="{699F5B02-F6F3-43E1-8904-35A5E1ED6EC9}"/>
              </a:ext>
            </a:extLst>
          </p:cNvPr>
          <p:cNvSpPr/>
          <p:nvPr/>
        </p:nvSpPr>
        <p:spPr>
          <a:xfrm>
            <a:off x="4926800" y="2283467"/>
            <a:ext cx="5542477" cy="4283224"/>
          </a:xfrm>
          <a:prstGeom prst="rect">
            <a:avLst/>
          </a:prstGeom>
        </p:spPr>
        <p:txBody>
          <a:bodyPr wrap="square">
            <a:spAutoFit/>
          </a:bodyPr>
          <a:lstStyle/>
          <a:p>
            <a:pPr marL="85725">
              <a:spcAft>
                <a:spcPts val="600"/>
              </a:spcAft>
              <a:buClr>
                <a:srgbClr val="004A82"/>
              </a:buClr>
              <a:buSzPct val="110000"/>
            </a:pPr>
            <a:r>
              <a:rPr lang="en-US" b="1"/>
              <a:t>Activity</a:t>
            </a:r>
          </a:p>
          <a:p>
            <a:pPr marL="85725">
              <a:spcAft>
                <a:spcPts val="600"/>
              </a:spcAft>
              <a:buClr>
                <a:srgbClr val="004A82"/>
              </a:buClr>
              <a:buSzPct val="110000"/>
            </a:pPr>
            <a:r>
              <a:rPr lang="en-US">
                <a:solidFill>
                  <a:srgbClr val="262626"/>
                </a:solidFill>
                <a:cs typeface="Helvetica" charset="0"/>
                <a:sym typeface="Helvetica" charset="0"/>
              </a:rPr>
              <a:t>7 minutes each person</a:t>
            </a:r>
          </a:p>
          <a:p>
            <a:pPr marL="342900" indent="-257175">
              <a:spcAft>
                <a:spcPts val="600"/>
              </a:spcAft>
              <a:buClr>
                <a:srgbClr val="004A82"/>
              </a:buClr>
              <a:buSzPct val="110000"/>
              <a:buFont typeface="Wingdings" panose="05000000000000000000" pitchFamily="2" charset="2"/>
              <a:buChar char="ü"/>
            </a:pPr>
            <a:r>
              <a:rPr lang="en-US">
                <a:solidFill>
                  <a:srgbClr val="262626"/>
                </a:solidFill>
                <a:cs typeface="Helvetica" charset="0"/>
                <a:sym typeface="Helvetica" charset="0"/>
              </a:rPr>
              <a:t>Person A, tell a story that is emotional for you in some way…do not name the emotion</a:t>
            </a:r>
          </a:p>
          <a:p>
            <a:pPr marL="342900" indent="-257175">
              <a:spcAft>
                <a:spcPts val="600"/>
              </a:spcAft>
              <a:buClr>
                <a:srgbClr val="004A82"/>
              </a:buClr>
              <a:buSzPct val="110000"/>
              <a:buFont typeface="Wingdings" panose="05000000000000000000" pitchFamily="2" charset="2"/>
              <a:buChar char="ü"/>
            </a:pPr>
            <a:r>
              <a:rPr lang="en-US">
                <a:solidFill>
                  <a:srgbClr val="262626"/>
                </a:solidFill>
                <a:cs typeface="Helvetica" charset="0"/>
                <a:sym typeface="Helvetica" charset="0"/>
              </a:rPr>
              <a:t>Person B, Listens, plays back what they heard, and then tries to name the emotion(s) until A agrees (see list)</a:t>
            </a:r>
          </a:p>
          <a:p>
            <a:pPr marL="342900" indent="-257175">
              <a:spcAft>
                <a:spcPts val="600"/>
              </a:spcAft>
              <a:buClr>
                <a:srgbClr val="004A82"/>
              </a:buClr>
              <a:buSzPct val="110000"/>
              <a:buFont typeface="Wingdings" panose="05000000000000000000" pitchFamily="2" charset="2"/>
              <a:buChar char="ü"/>
            </a:pPr>
            <a:r>
              <a:rPr lang="en-US">
                <a:solidFill>
                  <a:srgbClr val="262626"/>
                </a:solidFill>
                <a:cs typeface="Helvetica" charset="0"/>
                <a:sym typeface="Helvetica" charset="0"/>
              </a:rPr>
              <a:t>Person A Writes down their emotions</a:t>
            </a:r>
          </a:p>
          <a:p>
            <a:pPr marL="342900" indent="-257175">
              <a:spcAft>
                <a:spcPts val="600"/>
              </a:spcAft>
              <a:buClr>
                <a:srgbClr val="004A82"/>
              </a:buClr>
              <a:buSzPct val="110000"/>
              <a:buFont typeface="Wingdings" panose="05000000000000000000" pitchFamily="2" charset="2"/>
              <a:buChar char="ü"/>
            </a:pPr>
            <a:r>
              <a:rPr lang="en-US">
                <a:solidFill>
                  <a:srgbClr val="262626"/>
                </a:solidFill>
                <a:cs typeface="Helvetica" charset="0"/>
                <a:sym typeface="Helvetica" charset="0"/>
              </a:rPr>
              <a:t>Switch Partners and repeat the 3 steps</a:t>
            </a:r>
          </a:p>
          <a:p>
            <a:pPr marL="85725">
              <a:spcBef>
                <a:spcPts val="525"/>
              </a:spcBef>
              <a:buClr>
                <a:schemeClr val="accent2"/>
              </a:buClr>
            </a:pPr>
            <a:endParaRPr lang="en-US" b="1">
              <a:solidFill>
                <a:srgbClr val="262626"/>
              </a:solidFill>
              <a:cs typeface="Helvetica" charset="0"/>
              <a:sym typeface="Helvetica" charset="0"/>
            </a:endParaRPr>
          </a:p>
          <a:p>
            <a:pPr marL="85725">
              <a:spcBef>
                <a:spcPts val="525"/>
              </a:spcBef>
              <a:buClr>
                <a:schemeClr val="accent2"/>
              </a:buClr>
            </a:pPr>
            <a:r>
              <a:rPr lang="en-US" b="1">
                <a:solidFill>
                  <a:srgbClr val="262626"/>
                </a:solidFill>
                <a:cs typeface="Helvetica" charset="0"/>
                <a:sym typeface="Helvetica" charset="0"/>
              </a:rPr>
              <a:t>You will have 7 minutes each to tell your story and identify the emotions. The instructor will let you know when it’s time to switch. Stop when complete.</a:t>
            </a:r>
          </a:p>
        </p:txBody>
      </p:sp>
      <p:sp>
        <p:nvSpPr>
          <p:cNvPr id="5" name="TextBox 4">
            <a:extLst>
              <a:ext uri="{FF2B5EF4-FFF2-40B4-BE49-F238E27FC236}">
                <a16:creationId xmlns:a16="http://schemas.microsoft.com/office/drawing/2014/main" id="{0D0C6956-2BAD-4D52-A9F8-85127CA428E3}"/>
              </a:ext>
            </a:extLst>
          </p:cNvPr>
          <p:cNvSpPr txBox="1"/>
          <p:nvPr/>
        </p:nvSpPr>
        <p:spPr>
          <a:xfrm>
            <a:off x="1297021" y="3718126"/>
            <a:ext cx="2911922" cy="196208"/>
          </a:xfrm>
          <a:prstGeom prst="rect">
            <a:avLst/>
          </a:prstGeom>
          <a:noFill/>
        </p:spPr>
        <p:txBody>
          <a:bodyPr wrap="square" rtlCol="0">
            <a:spAutoFit/>
          </a:bodyPr>
          <a:lstStyle/>
          <a:p>
            <a:r>
              <a:rPr lang="en-US" sz="675">
                <a:hlinkClick r:id="rId5" tooltip="http://www.sahayaselvam.org/2015/02/24/role-of-narratives-in-conflicts/"/>
              </a:rPr>
              <a:t>This Photo</a:t>
            </a:r>
            <a:r>
              <a:rPr lang="en-US" sz="675"/>
              <a:t> by Unknown Author is licensed under </a:t>
            </a:r>
            <a:r>
              <a:rPr lang="en-US" sz="675">
                <a:hlinkClick r:id="rId6" tooltip="https://creativecommons.org/licenses/by-nc-sa/3.0/"/>
              </a:rPr>
              <a:t>CC BY-SA-NC</a:t>
            </a:r>
            <a:endParaRPr lang="en-US" sz="675"/>
          </a:p>
        </p:txBody>
      </p:sp>
      <p:sp>
        <p:nvSpPr>
          <p:cNvPr id="6" name="Title 5">
            <a:extLst>
              <a:ext uri="{FF2B5EF4-FFF2-40B4-BE49-F238E27FC236}">
                <a16:creationId xmlns:a16="http://schemas.microsoft.com/office/drawing/2014/main" id="{0D6921E9-16C0-4494-B8E9-021FA7F9EAFA}"/>
              </a:ext>
            </a:extLst>
          </p:cNvPr>
          <p:cNvSpPr>
            <a:spLocks noGrp="1"/>
          </p:cNvSpPr>
          <p:nvPr>
            <p:ph type="title"/>
          </p:nvPr>
        </p:nvSpPr>
        <p:spPr>
          <a:xfrm>
            <a:off x="3083860" y="624111"/>
            <a:ext cx="6974541" cy="857135"/>
          </a:xfrm>
        </p:spPr>
        <p:txBody>
          <a:bodyPr/>
          <a:lstStyle/>
          <a:p>
            <a:r>
              <a:rPr lang="en-US"/>
              <a:t>Other-Awareness &amp; Empathy</a:t>
            </a:r>
          </a:p>
        </p:txBody>
      </p:sp>
      <p:sp>
        <p:nvSpPr>
          <p:cNvPr id="3" name="TextBox 2">
            <a:extLst>
              <a:ext uri="{FF2B5EF4-FFF2-40B4-BE49-F238E27FC236}">
                <a16:creationId xmlns:a16="http://schemas.microsoft.com/office/drawing/2014/main" id="{9D5B71BA-9D40-15FF-33A0-A96ACCC58E93}"/>
              </a:ext>
            </a:extLst>
          </p:cNvPr>
          <p:cNvSpPr txBox="1"/>
          <p:nvPr/>
        </p:nvSpPr>
        <p:spPr>
          <a:xfrm>
            <a:off x="4527589" y="1697690"/>
            <a:ext cx="4087081" cy="369332"/>
          </a:xfrm>
          <a:prstGeom prst="rect">
            <a:avLst/>
          </a:prstGeom>
          <a:noFill/>
        </p:spPr>
        <p:txBody>
          <a:bodyPr wrap="none" rtlCol="0">
            <a:spAutoFit/>
          </a:bodyPr>
          <a:lstStyle/>
          <a:p>
            <a:r>
              <a:rPr lang="en-US" b="1"/>
              <a:t>Use Feelings &amp; Needs Inventory Handout</a:t>
            </a:r>
          </a:p>
        </p:txBody>
      </p:sp>
    </p:spTree>
    <p:extLst>
      <p:ext uri="{BB962C8B-B14F-4D97-AF65-F5344CB8AC3E}">
        <p14:creationId xmlns:p14="http://schemas.microsoft.com/office/powerpoint/2010/main" val="175610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4DB55C-6D44-40D6-B82B-FF8120ACE7A8}"/>
              </a:ext>
            </a:extLst>
          </p:cNvPr>
          <p:cNvSpPr>
            <a:spLocks noGrp="1"/>
          </p:cNvSpPr>
          <p:nvPr>
            <p:ph type="title"/>
          </p:nvPr>
        </p:nvSpPr>
        <p:spPr>
          <a:xfrm>
            <a:off x="5892800" y="2514601"/>
            <a:ext cx="4260851" cy="2262781"/>
          </a:xfrm>
        </p:spPr>
        <p:txBody>
          <a:bodyPr vert="horz" lIns="91440" tIns="45720" rIns="91440" bIns="45720" rtlCol="0" anchor="b">
            <a:normAutofit/>
          </a:bodyPr>
          <a:lstStyle/>
          <a:p>
            <a:r>
              <a:rPr lang="en-US" sz="3800"/>
              <a:t>Other-Awareness &amp; Empathy</a:t>
            </a:r>
          </a:p>
        </p:txBody>
      </p:sp>
      <p:pic>
        <p:nvPicPr>
          <p:cNvPr id="10" name="Picture 9">
            <a:extLst>
              <a:ext uri="{FF2B5EF4-FFF2-40B4-BE49-F238E27FC236}">
                <a16:creationId xmlns:a16="http://schemas.microsoft.com/office/drawing/2014/main" id="{7EDA208F-F0A6-484A-A42D-96CABBF51C9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8307" r="23383" b="-3"/>
          <a:stretch/>
        </p:blipFill>
        <p:spPr>
          <a:xfrm>
            <a:off x="1522013" y="10"/>
            <a:ext cx="2760784" cy="3428990"/>
          </a:xfrm>
          <a:prstGeom prst="rect">
            <a:avLst/>
          </a:prstGeom>
        </p:spPr>
      </p:pic>
      <p:pic>
        <p:nvPicPr>
          <p:cNvPr id="11" name="Image 3" descr="Heart.jpg">
            <a:extLst>
              <a:ext uri="{FF2B5EF4-FFF2-40B4-BE49-F238E27FC236}">
                <a16:creationId xmlns:a16="http://schemas.microsoft.com/office/drawing/2014/main" id="{499CE65F-97B4-482A-A224-3D4AF13D960C}"/>
              </a:ext>
            </a:extLst>
          </p:cNvPr>
          <p:cNvPicPr>
            <a:picLocks noChangeAspect="1"/>
          </p:cNvPicPr>
          <p:nvPr/>
        </p:nvPicPr>
        <p:blipFill rotWithShape="1">
          <a:blip r:embed="rId5">
            <a:extLst>
              <a:ext uri="{28A0092B-C50C-407E-A947-70E740481C1C}">
                <a14:useLocalDpi xmlns:a14="http://schemas.microsoft.com/office/drawing/2010/main" val="0"/>
              </a:ext>
            </a:extLst>
          </a:blip>
          <a:srcRect l="7480" r="12005" b="-2"/>
          <a:stretch/>
        </p:blipFill>
        <p:spPr bwMode="auto">
          <a:xfrm>
            <a:off x="1522837" y="3429000"/>
            <a:ext cx="2760785"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ZoneTexte 1">
            <a:extLst>
              <a:ext uri="{FF2B5EF4-FFF2-40B4-BE49-F238E27FC236}">
                <a16:creationId xmlns:a16="http://schemas.microsoft.com/office/drawing/2014/main" id="{B775C219-FD04-40DD-A1FC-C7C481786D22}"/>
              </a:ext>
            </a:extLst>
          </p:cNvPr>
          <p:cNvSpPr txBox="1">
            <a:spLocks noChangeArrowheads="1"/>
          </p:cNvSpPr>
          <p:nvPr/>
        </p:nvSpPr>
        <p:spPr bwMode="auto">
          <a:xfrm>
            <a:off x="5892799" y="1245852"/>
            <a:ext cx="27757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200">
                <a:solidFill>
                  <a:schemeClr val="tx1"/>
                </a:solidFill>
                <a:latin typeface="Corbel" panose="020B0503020204020204" pitchFamily="34" charset="0"/>
                <a:cs typeface="Arial" panose="020B0604020202020204" pitchFamily="34" charset="0"/>
              </a:defRPr>
            </a:lvl1pPr>
            <a:lvl2pPr marL="742950" indent="-285750">
              <a:defRPr sz="3200">
                <a:solidFill>
                  <a:schemeClr val="tx1"/>
                </a:solidFill>
                <a:latin typeface="Corbel" panose="020B0503020204020204" pitchFamily="34" charset="0"/>
                <a:cs typeface="Arial" panose="020B0604020202020204" pitchFamily="34" charset="0"/>
              </a:defRPr>
            </a:lvl2pPr>
            <a:lvl3pPr marL="1143000" indent="-228600">
              <a:defRPr sz="3200">
                <a:solidFill>
                  <a:schemeClr val="tx1"/>
                </a:solidFill>
                <a:latin typeface="Corbel" panose="020B0503020204020204" pitchFamily="34" charset="0"/>
                <a:cs typeface="Arial" panose="020B0604020202020204" pitchFamily="34" charset="0"/>
              </a:defRPr>
            </a:lvl3pPr>
            <a:lvl4pPr marL="1600200" indent="-228600">
              <a:defRPr sz="3200">
                <a:solidFill>
                  <a:schemeClr val="tx1"/>
                </a:solidFill>
                <a:latin typeface="Corbel" panose="020B0503020204020204" pitchFamily="34" charset="0"/>
                <a:cs typeface="Arial" panose="020B0604020202020204" pitchFamily="34" charset="0"/>
              </a:defRPr>
            </a:lvl4pPr>
            <a:lvl5pPr marL="2057400" indent="-228600">
              <a:defRPr sz="3200">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9pPr>
          </a:lstStyle>
          <a:p>
            <a:pPr marL="0" indent="0">
              <a:spcBef>
                <a:spcPts val="450"/>
              </a:spcBef>
            </a:pPr>
            <a:r>
              <a:rPr lang="en-GB" altLang="fr-FR" sz="2400" b="1">
                <a:latin typeface="Futura Com Book" panose="02000504030000020003"/>
              </a:rPr>
              <a:t>PEER COACHING DEBRIEF</a:t>
            </a:r>
          </a:p>
        </p:txBody>
      </p:sp>
    </p:spTree>
    <p:extLst>
      <p:ext uri="{BB962C8B-B14F-4D97-AF65-F5344CB8AC3E}">
        <p14:creationId xmlns:p14="http://schemas.microsoft.com/office/powerpoint/2010/main" val="262584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72" name="ZoneTexte 1">
            <a:extLst>
              <a:ext uri="{FF2B5EF4-FFF2-40B4-BE49-F238E27FC236}">
                <a16:creationId xmlns:a16="http://schemas.microsoft.com/office/drawing/2014/main" id="{B775C219-FD04-40DD-A1FC-C7C481786D22}"/>
              </a:ext>
            </a:extLst>
          </p:cNvPr>
          <p:cNvSpPr txBox="1">
            <a:spLocks noChangeArrowheads="1"/>
          </p:cNvSpPr>
          <p:nvPr/>
        </p:nvSpPr>
        <p:spPr bwMode="auto">
          <a:xfrm>
            <a:off x="817213" y="2127125"/>
            <a:ext cx="2775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200">
                <a:solidFill>
                  <a:schemeClr val="tx1"/>
                </a:solidFill>
                <a:latin typeface="Corbel" panose="020B0503020204020204" pitchFamily="34" charset="0"/>
                <a:cs typeface="Arial" panose="020B0604020202020204" pitchFamily="34" charset="0"/>
              </a:defRPr>
            </a:lvl1pPr>
            <a:lvl2pPr marL="742950" indent="-285750">
              <a:defRPr sz="3200">
                <a:solidFill>
                  <a:schemeClr val="tx1"/>
                </a:solidFill>
                <a:latin typeface="Corbel" panose="020B0503020204020204" pitchFamily="34" charset="0"/>
                <a:cs typeface="Arial" panose="020B0604020202020204" pitchFamily="34" charset="0"/>
              </a:defRPr>
            </a:lvl2pPr>
            <a:lvl3pPr marL="1143000" indent="-228600">
              <a:defRPr sz="3200">
                <a:solidFill>
                  <a:schemeClr val="tx1"/>
                </a:solidFill>
                <a:latin typeface="Corbel" panose="020B0503020204020204" pitchFamily="34" charset="0"/>
                <a:cs typeface="Arial" panose="020B0604020202020204" pitchFamily="34" charset="0"/>
              </a:defRPr>
            </a:lvl3pPr>
            <a:lvl4pPr marL="1600200" indent="-228600">
              <a:defRPr sz="3200">
                <a:solidFill>
                  <a:schemeClr val="tx1"/>
                </a:solidFill>
                <a:latin typeface="Corbel" panose="020B0503020204020204" pitchFamily="34" charset="0"/>
                <a:cs typeface="Arial" panose="020B0604020202020204" pitchFamily="34" charset="0"/>
              </a:defRPr>
            </a:lvl4pPr>
            <a:lvl5pPr marL="2057400" indent="-228600">
              <a:defRPr sz="3200">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9pPr>
          </a:lstStyle>
          <a:p>
            <a:pPr marL="0" indent="0">
              <a:spcBef>
                <a:spcPts val="450"/>
              </a:spcBef>
            </a:pPr>
            <a:r>
              <a:rPr lang="en-GB" altLang="fr-FR" sz="2400" b="1">
                <a:latin typeface="Futura Com Book" panose="02000504030000020003"/>
              </a:rPr>
              <a:t>PEER COACHING</a:t>
            </a:r>
          </a:p>
        </p:txBody>
      </p:sp>
      <p:sp>
        <p:nvSpPr>
          <p:cNvPr id="2" name="Rectangle 1">
            <a:extLst>
              <a:ext uri="{FF2B5EF4-FFF2-40B4-BE49-F238E27FC236}">
                <a16:creationId xmlns:a16="http://schemas.microsoft.com/office/drawing/2014/main" id="{699F5B02-F6F3-43E1-8904-35A5E1ED6EC9}"/>
              </a:ext>
            </a:extLst>
          </p:cNvPr>
          <p:cNvSpPr/>
          <p:nvPr/>
        </p:nvSpPr>
        <p:spPr>
          <a:xfrm>
            <a:off x="4618299" y="2632904"/>
            <a:ext cx="5554200" cy="3954929"/>
          </a:xfrm>
          <a:prstGeom prst="rect">
            <a:avLst/>
          </a:prstGeom>
        </p:spPr>
        <p:txBody>
          <a:bodyPr wrap="square">
            <a:spAutoFit/>
          </a:bodyPr>
          <a:lstStyle/>
          <a:p>
            <a:pPr marL="85725">
              <a:spcAft>
                <a:spcPts val="600"/>
              </a:spcAft>
              <a:buClr>
                <a:srgbClr val="004A82"/>
              </a:buClr>
              <a:buSzPct val="110000"/>
            </a:pPr>
            <a:r>
              <a:rPr lang="en-US" b="1"/>
              <a:t>Activity</a:t>
            </a:r>
          </a:p>
          <a:p>
            <a:pPr marL="85725">
              <a:spcAft>
                <a:spcPts val="600"/>
              </a:spcAft>
              <a:buClr>
                <a:srgbClr val="004A82"/>
              </a:buClr>
              <a:buSzPct val="110000"/>
            </a:pPr>
            <a:r>
              <a:rPr lang="en-US">
                <a:solidFill>
                  <a:srgbClr val="262626"/>
                </a:solidFill>
                <a:cs typeface="Helvetica" charset="0"/>
                <a:sym typeface="Helvetica" charset="0"/>
              </a:rPr>
              <a:t>7 minutes each person</a:t>
            </a:r>
          </a:p>
          <a:p>
            <a:pPr marL="342900" indent="-257175">
              <a:spcAft>
                <a:spcPts val="600"/>
              </a:spcAft>
              <a:buClr>
                <a:srgbClr val="004A82"/>
              </a:buClr>
              <a:buSzPct val="110000"/>
              <a:buFont typeface="Wingdings" panose="05000000000000000000" pitchFamily="2" charset="2"/>
              <a:buChar char="ü"/>
            </a:pPr>
            <a:r>
              <a:rPr lang="en-US">
                <a:solidFill>
                  <a:srgbClr val="262626"/>
                </a:solidFill>
                <a:cs typeface="Helvetica" charset="0"/>
                <a:sym typeface="Helvetica" charset="0"/>
              </a:rPr>
              <a:t>Focus on person A </a:t>
            </a:r>
            <a:r>
              <a:rPr lang="en-US" altLang="ja-JP">
                <a:solidFill>
                  <a:srgbClr val="262626"/>
                </a:solidFill>
                <a:cs typeface="Helvetica" charset="0"/>
                <a:sym typeface="Helvetica" charset="0"/>
              </a:rPr>
              <a:t>-  look at the list of emotions from A’s prior story and the list of needs in the handout</a:t>
            </a:r>
            <a:endParaRPr lang="en-US">
              <a:solidFill>
                <a:srgbClr val="262626"/>
              </a:solidFill>
              <a:cs typeface="Helvetica" charset="0"/>
              <a:sym typeface="Helvetica" charset="0"/>
            </a:endParaRPr>
          </a:p>
          <a:p>
            <a:pPr marL="342900" indent="-257175">
              <a:spcAft>
                <a:spcPts val="600"/>
              </a:spcAft>
              <a:buClr>
                <a:srgbClr val="004A82"/>
              </a:buClr>
              <a:buSzPct val="110000"/>
              <a:buFont typeface="Wingdings" panose="05000000000000000000" pitchFamily="2" charset="2"/>
              <a:buChar char="ü"/>
            </a:pPr>
            <a:r>
              <a:rPr lang="en-US">
                <a:solidFill>
                  <a:srgbClr val="262626"/>
                </a:solidFill>
                <a:cs typeface="Helvetica" charset="0"/>
                <a:sym typeface="Helvetica" charset="0"/>
              </a:rPr>
              <a:t>B asks questions to help A identify the needs expressed in the story until A agrees that the needs have been identified</a:t>
            </a:r>
          </a:p>
          <a:p>
            <a:pPr marL="342900" indent="-257175">
              <a:spcAft>
                <a:spcPts val="600"/>
              </a:spcAft>
              <a:buClr>
                <a:srgbClr val="004A82"/>
              </a:buClr>
              <a:buSzPct val="110000"/>
              <a:buFont typeface="Wingdings" panose="05000000000000000000" pitchFamily="2" charset="2"/>
              <a:buChar char="ü"/>
            </a:pPr>
            <a:r>
              <a:rPr lang="en-US">
                <a:solidFill>
                  <a:srgbClr val="262626"/>
                </a:solidFill>
                <a:cs typeface="Helvetica" charset="0"/>
                <a:sym typeface="Helvetica" charset="0"/>
              </a:rPr>
              <a:t>A Writes down the needs related to their emotions</a:t>
            </a:r>
          </a:p>
          <a:p>
            <a:pPr marL="342900" indent="-257175">
              <a:spcAft>
                <a:spcPts val="600"/>
              </a:spcAft>
              <a:buClr>
                <a:srgbClr val="004A82"/>
              </a:buClr>
              <a:buSzPct val="110000"/>
              <a:buFont typeface="Wingdings" panose="05000000000000000000" pitchFamily="2" charset="2"/>
              <a:buChar char="ü"/>
            </a:pPr>
            <a:r>
              <a:rPr lang="en-US">
                <a:solidFill>
                  <a:srgbClr val="262626"/>
                </a:solidFill>
                <a:cs typeface="Helvetica" charset="0"/>
                <a:sym typeface="Helvetica" charset="0"/>
              </a:rPr>
              <a:t>Switch Partners and repeat the 3 steps</a:t>
            </a:r>
          </a:p>
          <a:p>
            <a:pPr marL="85725">
              <a:spcBef>
                <a:spcPts val="600"/>
              </a:spcBef>
              <a:buClr>
                <a:schemeClr val="accent2"/>
              </a:buClr>
            </a:pPr>
            <a:r>
              <a:rPr lang="en-US" b="1">
                <a:solidFill>
                  <a:srgbClr val="262626"/>
                </a:solidFill>
                <a:cs typeface="Helvetica" charset="0"/>
                <a:sym typeface="Helvetica" charset="0"/>
              </a:rPr>
              <a:t>You will have 7 minutes each to identify the needs beneath the emotions. The instructor will let you know when it’s time to switch. Stop when complete.</a:t>
            </a:r>
          </a:p>
        </p:txBody>
      </p:sp>
      <p:pic>
        <p:nvPicPr>
          <p:cNvPr id="10" name="Picture 9">
            <a:extLst>
              <a:ext uri="{FF2B5EF4-FFF2-40B4-BE49-F238E27FC236}">
                <a16:creationId xmlns:a16="http://schemas.microsoft.com/office/drawing/2014/main" id="{7EDA208F-F0A6-484A-A42D-96CABBF51C9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0369" y="2555423"/>
            <a:ext cx="2911922" cy="1747154"/>
          </a:xfrm>
          <a:prstGeom prst="rect">
            <a:avLst/>
          </a:prstGeom>
        </p:spPr>
      </p:pic>
      <p:sp>
        <p:nvSpPr>
          <p:cNvPr id="4" name="Title 3">
            <a:extLst>
              <a:ext uri="{FF2B5EF4-FFF2-40B4-BE49-F238E27FC236}">
                <a16:creationId xmlns:a16="http://schemas.microsoft.com/office/drawing/2014/main" id="{F24DB55C-6D44-40D6-B82B-FF8120ACE7A8}"/>
              </a:ext>
            </a:extLst>
          </p:cNvPr>
          <p:cNvSpPr>
            <a:spLocks noGrp="1"/>
          </p:cNvSpPr>
          <p:nvPr>
            <p:ph type="title"/>
          </p:nvPr>
        </p:nvSpPr>
        <p:spPr>
          <a:xfrm>
            <a:off x="3112823" y="624110"/>
            <a:ext cx="6945578" cy="815760"/>
          </a:xfrm>
        </p:spPr>
        <p:txBody>
          <a:bodyPr/>
          <a:lstStyle/>
          <a:p>
            <a:r>
              <a:rPr lang="en-US"/>
              <a:t>Other-Awareness &amp; Empathy</a:t>
            </a:r>
          </a:p>
        </p:txBody>
      </p:sp>
      <p:pic>
        <p:nvPicPr>
          <p:cNvPr id="11" name="Image 3" descr="Heart.jpg">
            <a:extLst>
              <a:ext uri="{FF2B5EF4-FFF2-40B4-BE49-F238E27FC236}">
                <a16:creationId xmlns:a16="http://schemas.microsoft.com/office/drawing/2014/main" id="{499CE65F-97B4-482A-A224-3D4AF13D960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42741" y="1141234"/>
            <a:ext cx="1637917" cy="163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7FF304C-1457-47F3-A54E-1FEFE4809115}"/>
              </a:ext>
            </a:extLst>
          </p:cNvPr>
          <p:cNvSpPr txBox="1"/>
          <p:nvPr/>
        </p:nvSpPr>
        <p:spPr>
          <a:xfrm>
            <a:off x="976009" y="4338851"/>
            <a:ext cx="2911922" cy="196208"/>
          </a:xfrm>
          <a:prstGeom prst="rect">
            <a:avLst/>
          </a:prstGeom>
          <a:noFill/>
        </p:spPr>
        <p:txBody>
          <a:bodyPr wrap="square" rtlCol="0">
            <a:spAutoFit/>
          </a:bodyPr>
          <a:lstStyle/>
          <a:p>
            <a:r>
              <a:rPr lang="en-US" sz="675">
                <a:hlinkClick r:id="rId4" tooltip="http://www.sahayaselvam.org/2015/02/24/role-of-narratives-in-conflicts/"/>
              </a:rPr>
              <a:t>This Photo</a:t>
            </a:r>
            <a:r>
              <a:rPr lang="en-US" sz="675"/>
              <a:t> by Unknown Author is licensed under </a:t>
            </a:r>
            <a:r>
              <a:rPr lang="en-US" sz="675">
                <a:hlinkClick r:id="rId6" tooltip="https://creativecommons.org/licenses/by-nc-sa/3.0/"/>
              </a:rPr>
              <a:t>CC BY-SA-NC</a:t>
            </a:r>
            <a:endParaRPr lang="en-US" sz="675"/>
          </a:p>
        </p:txBody>
      </p:sp>
      <p:sp>
        <p:nvSpPr>
          <p:cNvPr id="3" name="TextBox 2">
            <a:extLst>
              <a:ext uri="{FF2B5EF4-FFF2-40B4-BE49-F238E27FC236}">
                <a16:creationId xmlns:a16="http://schemas.microsoft.com/office/drawing/2014/main" id="{A2615DC6-D1C1-5264-92A0-21B5474DF5A3}"/>
              </a:ext>
            </a:extLst>
          </p:cNvPr>
          <p:cNvSpPr txBox="1"/>
          <p:nvPr/>
        </p:nvSpPr>
        <p:spPr>
          <a:xfrm>
            <a:off x="4344709" y="2127125"/>
            <a:ext cx="4087081" cy="369332"/>
          </a:xfrm>
          <a:prstGeom prst="rect">
            <a:avLst/>
          </a:prstGeom>
          <a:noFill/>
        </p:spPr>
        <p:txBody>
          <a:bodyPr wrap="none" rtlCol="0">
            <a:spAutoFit/>
          </a:bodyPr>
          <a:lstStyle/>
          <a:p>
            <a:r>
              <a:rPr lang="en-US" b="1"/>
              <a:t>Use Feelings &amp; Needs Inventory Handout</a:t>
            </a:r>
          </a:p>
        </p:txBody>
      </p:sp>
    </p:spTree>
    <p:extLst>
      <p:ext uri="{BB962C8B-B14F-4D97-AF65-F5344CB8AC3E}">
        <p14:creationId xmlns:p14="http://schemas.microsoft.com/office/powerpoint/2010/main" val="400934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4DB55C-6D44-40D6-B82B-FF8120ACE7A8}"/>
              </a:ext>
            </a:extLst>
          </p:cNvPr>
          <p:cNvSpPr>
            <a:spLocks noGrp="1"/>
          </p:cNvSpPr>
          <p:nvPr>
            <p:ph type="title"/>
          </p:nvPr>
        </p:nvSpPr>
        <p:spPr>
          <a:xfrm>
            <a:off x="5892800" y="2514601"/>
            <a:ext cx="4260851" cy="2262781"/>
          </a:xfrm>
        </p:spPr>
        <p:txBody>
          <a:bodyPr vert="horz" lIns="91440" tIns="45720" rIns="91440" bIns="45720" rtlCol="0" anchor="b">
            <a:normAutofit/>
          </a:bodyPr>
          <a:lstStyle/>
          <a:p>
            <a:r>
              <a:rPr lang="en-US" sz="3800"/>
              <a:t>Other-Awareness &amp; Empathy</a:t>
            </a:r>
          </a:p>
        </p:txBody>
      </p:sp>
      <p:pic>
        <p:nvPicPr>
          <p:cNvPr id="10" name="Picture 9">
            <a:extLst>
              <a:ext uri="{FF2B5EF4-FFF2-40B4-BE49-F238E27FC236}">
                <a16:creationId xmlns:a16="http://schemas.microsoft.com/office/drawing/2014/main" id="{7EDA208F-F0A6-484A-A42D-96CABBF51C9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8307" r="23383" b="-3"/>
          <a:stretch/>
        </p:blipFill>
        <p:spPr>
          <a:xfrm>
            <a:off x="1522013" y="10"/>
            <a:ext cx="2760784" cy="3428990"/>
          </a:xfrm>
          <a:prstGeom prst="rect">
            <a:avLst/>
          </a:prstGeom>
        </p:spPr>
      </p:pic>
      <p:pic>
        <p:nvPicPr>
          <p:cNvPr id="11" name="Image 3" descr="Heart.jpg">
            <a:extLst>
              <a:ext uri="{FF2B5EF4-FFF2-40B4-BE49-F238E27FC236}">
                <a16:creationId xmlns:a16="http://schemas.microsoft.com/office/drawing/2014/main" id="{499CE65F-97B4-482A-A224-3D4AF13D960C}"/>
              </a:ext>
            </a:extLst>
          </p:cNvPr>
          <p:cNvPicPr>
            <a:picLocks noChangeAspect="1"/>
          </p:cNvPicPr>
          <p:nvPr/>
        </p:nvPicPr>
        <p:blipFill rotWithShape="1">
          <a:blip r:embed="rId5">
            <a:extLst>
              <a:ext uri="{28A0092B-C50C-407E-A947-70E740481C1C}">
                <a14:useLocalDpi xmlns:a14="http://schemas.microsoft.com/office/drawing/2010/main" val="0"/>
              </a:ext>
            </a:extLst>
          </a:blip>
          <a:srcRect l="7480" r="12005" b="-2"/>
          <a:stretch/>
        </p:blipFill>
        <p:spPr bwMode="auto">
          <a:xfrm>
            <a:off x="1522837" y="3429000"/>
            <a:ext cx="2760785"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ZoneTexte 1">
            <a:extLst>
              <a:ext uri="{FF2B5EF4-FFF2-40B4-BE49-F238E27FC236}">
                <a16:creationId xmlns:a16="http://schemas.microsoft.com/office/drawing/2014/main" id="{B775C219-FD04-40DD-A1FC-C7C481786D22}"/>
              </a:ext>
            </a:extLst>
          </p:cNvPr>
          <p:cNvSpPr txBox="1">
            <a:spLocks noChangeArrowheads="1"/>
          </p:cNvSpPr>
          <p:nvPr/>
        </p:nvSpPr>
        <p:spPr bwMode="auto">
          <a:xfrm>
            <a:off x="5892799" y="1245852"/>
            <a:ext cx="27757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200">
                <a:solidFill>
                  <a:schemeClr val="tx1"/>
                </a:solidFill>
                <a:latin typeface="Corbel" panose="020B0503020204020204" pitchFamily="34" charset="0"/>
                <a:cs typeface="Arial" panose="020B0604020202020204" pitchFamily="34" charset="0"/>
              </a:defRPr>
            </a:lvl1pPr>
            <a:lvl2pPr marL="742950" indent="-285750">
              <a:defRPr sz="3200">
                <a:solidFill>
                  <a:schemeClr val="tx1"/>
                </a:solidFill>
                <a:latin typeface="Corbel" panose="020B0503020204020204" pitchFamily="34" charset="0"/>
                <a:cs typeface="Arial" panose="020B0604020202020204" pitchFamily="34" charset="0"/>
              </a:defRPr>
            </a:lvl2pPr>
            <a:lvl3pPr marL="1143000" indent="-228600">
              <a:defRPr sz="3200">
                <a:solidFill>
                  <a:schemeClr val="tx1"/>
                </a:solidFill>
                <a:latin typeface="Corbel" panose="020B0503020204020204" pitchFamily="34" charset="0"/>
                <a:cs typeface="Arial" panose="020B0604020202020204" pitchFamily="34" charset="0"/>
              </a:defRPr>
            </a:lvl3pPr>
            <a:lvl4pPr marL="1600200" indent="-228600">
              <a:defRPr sz="3200">
                <a:solidFill>
                  <a:schemeClr val="tx1"/>
                </a:solidFill>
                <a:latin typeface="Corbel" panose="020B0503020204020204" pitchFamily="34" charset="0"/>
                <a:cs typeface="Arial" panose="020B0604020202020204" pitchFamily="34" charset="0"/>
              </a:defRPr>
            </a:lvl4pPr>
            <a:lvl5pPr marL="2057400" indent="-228600">
              <a:defRPr sz="3200">
                <a:solidFill>
                  <a:schemeClr val="tx1"/>
                </a:solidFill>
                <a:latin typeface="Corbel" panose="020B05030202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Corbel" panose="020B0503020204020204" pitchFamily="34" charset="0"/>
                <a:cs typeface="Arial" panose="020B0604020202020204" pitchFamily="34" charset="0"/>
              </a:defRPr>
            </a:lvl9pPr>
          </a:lstStyle>
          <a:p>
            <a:pPr marL="0" indent="0">
              <a:spcBef>
                <a:spcPts val="450"/>
              </a:spcBef>
            </a:pPr>
            <a:r>
              <a:rPr lang="en-GB" altLang="fr-FR" sz="2400" b="1">
                <a:latin typeface="Futura Com Book" panose="02000504030000020003"/>
              </a:rPr>
              <a:t>PEER COACHING DEBRIEF</a:t>
            </a:r>
          </a:p>
        </p:txBody>
      </p:sp>
    </p:spTree>
    <p:extLst>
      <p:ext uri="{BB962C8B-B14F-4D97-AF65-F5344CB8AC3E}">
        <p14:creationId xmlns:p14="http://schemas.microsoft.com/office/powerpoint/2010/main" val="10112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01AA-2624-2A38-9440-29C93FBD13CA}"/>
              </a:ext>
            </a:extLst>
          </p:cNvPr>
          <p:cNvSpPr>
            <a:spLocks noGrp="1"/>
          </p:cNvSpPr>
          <p:nvPr>
            <p:ph type="title"/>
          </p:nvPr>
        </p:nvSpPr>
        <p:spPr/>
        <p:txBody>
          <a:bodyPr/>
          <a:lstStyle/>
          <a:p>
            <a:r>
              <a:rPr lang="en-US" dirty="0"/>
              <a:t>Class Shared Values Reflection</a:t>
            </a:r>
          </a:p>
        </p:txBody>
      </p:sp>
      <p:sp>
        <p:nvSpPr>
          <p:cNvPr id="3" name="TextBox 2">
            <a:extLst>
              <a:ext uri="{FF2B5EF4-FFF2-40B4-BE49-F238E27FC236}">
                <a16:creationId xmlns:a16="http://schemas.microsoft.com/office/drawing/2014/main" id="{74D452A1-F337-D6B5-88CC-E3B4E4E7D819}"/>
              </a:ext>
            </a:extLst>
          </p:cNvPr>
          <p:cNvSpPr txBox="1"/>
          <p:nvPr/>
        </p:nvSpPr>
        <p:spPr>
          <a:xfrm>
            <a:off x="5516881" y="2123440"/>
            <a:ext cx="5760720" cy="2469009"/>
          </a:xfrm>
          <a:prstGeom prst="rect">
            <a:avLst/>
          </a:prstGeom>
          <a:noFill/>
        </p:spPr>
        <p:txBody>
          <a:bodyPr wrap="square" rtlCol="0">
            <a:spAutoFit/>
          </a:bodyPr>
          <a:lstStyle/>
          <a:p>
            <a:r>
              <a:rPr lang="en-US" dirty="0"/>
              <a:t>Add the shared values with their definitions here – revisit each class session. Example:</a:t>
            </a:r>
          </a:p>
          <a:p>
            <a:endParaRPr lang="en-US" dirty="0"/>
          </a:p>
          <a:p>
            <a:r>
              <a:rPr lang="en-US" sz="1800" u="sng" dirty="0">
                <a:effectLst/>
              </a:rPr>
              <a:t>Respectful Communication</a:t>
            </a:r>
            <a:endParaRPr lang="en-US" sz="2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rPr>
              <a:t>To be free to speak honestly AND be heard without judgment &amp; with receptivity, to be mindful &amp; respectful of ALL</a:t>
            </a:r>
          </a:p>
          <a:p>
            <a:endParaRPr lang="en-US" dirty="0"/>
          </a:p>
        </p:txBody>
      </p:sp>
    </p:spTree>
    <p:extLst>
      <p:ext uri="{BB962C8B-B14F-4D97-AF65-F5344CB8AC3E}">
        <p14:creationId xmlns:p14="http://schemas.microsoft.com/office/powerpoint/2010/main" val="2437226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C14EF-D622-6FF0-AC09-C24C4C466A03}"/>
              </a:ext>
            </a:extLst>
          </p:cNvPr>
          <p:cNvSpPr>
            <a:spLocks noGrp="1"/>
          </p:cNvSpPr>
          <p:nvPr>
            <p:ph type="title"/>
          </p:nvPr>
        </p:nvSpPr>
        <p:spPr/>
        <p:txBody>
          <a:bodyPr>
            <a:normAutofit/>
          </a:bodyPr>
          <a:lstStyle/>
          <a:p>
            <a:r>
              <a:rPr lang="en-US" sz="3600"/>
              <a:t>Homework (Continue): Mindfulness Practice</a:t>
            </a:r>
          </a:p>
        </p:txBody>
      </p:sp>
      <p:sp>
        <p:nvSpPr>
          <p:cNvPr id="3" name="TextBox 2">
            <a:extLst>
              <a:ext uri="{FF2B5EF4-FFF2-40B4-BE49-F238E27FC236}">
                <a16:creationId xmlns:a16="http://schemas.microsoft.com/office/drawing/2014/main" id="{BB77B318-530A-E43E-025A-39C8524D7D71}"/>
              </a:ext>
            </a:extLst>
          </p:cNvPr>
          <p:cNvSpPr txBox="1"/>
          <p:nvPr/>
        </p:nvSpPr>
        <p:spPr>
          <a:xfrm>
            <a:off x="4922195" y="1610265"/>
            <a:ext cx="6303523" cy="4575612"/>
          </a:xfrm>
          <a:prstGeom prst="rect">
            <a:avLst/>
          </a:prstGeom>
          <a:noFill/>
        </p:spPr>
        <p:txBody>
          <a:bodyPr wrap="square" rtlCol="0">
            <a:spAutoFit/>
          </a:bodyPr>
          <a:lstStyle/>
          <a:p>
            <a:pPr marR="0" lvl="0">
              <a:lnSpc>
                <a:spcPct val="107000"/>
              </a:lnSpc>
              <a:spcBef>
                <a:spcPts val="0"/>
              </a:spcBef>
              <a:spcAft>
                <a:spcPts val="600"/>
              </a:spcAft>
            </a:pPr>
            <a:r>
              <a:rPr lang="en-US" sz="2400">
                <a:effectLst/>
                <a:ea typeface="Calibri Light" panose="020F0302020204030204" pitchFamily="34" charset="0"/>
              </a:rPr>
              <a:t>Continue regular practice and personal reflection of a daily mindfulness exercise oriented to cultivate greater awareness. Write notes in your journal regarding insights and experiences related to your daily mindfulness practice. </a:t>
            </a:r>
          </a:p>
          <a:p>
            <a:pPr marR="0" lvl="0">
              <a:lnSpc>
                <a:spcPct val="107000"/>
              </a:lnSpc>
              <a:spcBef>
                <a:spcPts val="0"/>
              </a:spcBef>
              <a:spcAft>
                <a:spcPts val="600"/>
              </a:spcAft>
            </a:pPr>
            <a:endParaRPr lang="en-US" sz="2400">
              <a:ea typeface="Calibri Light" panose="020F0302020204030204" pitchFamily="34" charset="0"/>
            </a:endParaRPr>
          </a:p>
          <a:p>
            <a:pPr marR="0" lvl="0">
              <a:lnSpc>
                <a:spcPct val="107000"/>
              </a:lnSpc>
              <a:spcBef>
                <a:spcPts val="0"/>
              </a:spcBef>
              <a:spcAft>
                <a:spcPts val="600"/>
              </a:spcAft>
            </a:pPr>
            <a:r>
              <a:rPr lang="en-US" sz="2400">
                <a:effectLst/>
                <a:ea typeface="Calibri Light" panose="020F0302020204030204" pitchFamily="34" charset="0"/>
              </a:rPr>
              <a:t>See Hougaard and Carter (2018), Training for Mindful Awareness, Chapter 2 - Understand Yourself, p. 54; and Training for Mindful Focus, Chapter 3 - Mindfully Lead Yourself, p. 73 for further guidance.</a:t>
            </a:r>
            <a:endParaRPr lang="en-US" sz="2400">
              <a:effectLst/>
              <a:ea typeface="Times New Roman" panose="02020603050405020304" pitchFamily="18" charset="0"/>
            </a:endParaRPr>
          </a:p>
        </p:txBody>
      </p:sp>
    </p:spTree>
    <p:extLst>
      <p:ext uri="{BB962C8B-B14F-4D97-AF65-F5344CB8AC3E}">
        <p14:creationId xmlns:p14="http://schemas.microsoft.com/office/powerpoint/2010/main" val="924137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3772-CCA1-7402-A03A-E5CD9476F946}"/>
              </a:ext>
            </a:extLst>
          </p:cNvPr>
          <p:cNvSpPr>
            <a:spLocks noGrp="1"/>
          </p:cNvSpPr>
          <p:nvPr>
            <p:ph type="title"/>
          </p:nvPr>
        </p:nvSpPr>
        <p:spPr/>
        <p:txBody>
          <a:bodyPr/>
          <a:lstStyle/>
          <a:p>
            <a:r>
              <a:rPr lang="en-US"/>
              <a:t>Conscious Leadership</a:t>
            </a:r>
          </a:p>
        </p:txBody>
      </p:sp>
      <p:sp>
        <p:nvSpPr>
          <p:cNvPr id="3" name="Text Placeholder 2">
            <a:extLst>
              <a:ext uri="{FF2B5EF4-FFF2-40B4-BE49-F238E27FC236}">
                <a16:creationId xmlns:a16="http://schemas.microsoft.com/office/drawing/2014/main" id="{62B40F0B-E523-BFD0-2179-3CBFC31578ED}"/>
              </a:ext>
            </a:extLst>
          </p:cNvPr>
          <p:cNvSpPr>
            <a:spLocks noGrp="1"/>
          </p:cNvSpPr>
          <p:nvPr>
            <p:ph type="body" idx="1"/>
          </p:nvPr>
        </p:nvSpPr>
        <p:spPr/>
        <p:txBody>
          <a:bodyPr/>
          <a:lstStyle/>
          <a:p>
            <a:r>
              <a:rPr lang="en-US">
                <a:solidFill>
                  <a:schemeClr val="accent6">
                    <a:lumMod val="50000"/>
                  </a:schemeClr>
                </a:solidFill>
              </a:rPr>
              <a:t>Module 3, Seminar 1: Stakeholder Theory &amp; Relationship Building</a:t>
            </a:r>
          </a:p>
        </p:txBody>
      </p:sp>
    </p:spTree>
    <p:extLst>
      <p:ext uri="{BB962C8B-B14F-4D97-AF65-F5344CB8AC3E}">
        <p14:creationId xmlns:p14="http://schemas.microsoft.com/office/powerpoint/2010/main" val="1048622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ssy hill with trees and mountains in the background&#10;&#10;Description automatically generated with medium confidence">
            <a:extLst>
              <a:ext uri="{FF2B5EF4-FFF2-40B4-BE49-F238E27FC236}">
                <a16:creationId xmlns:a16="http://schemas.microsoft.com/office/drawing/2014/main" id="{E4298D64-585C-45A3-B3CF-9228D8A2460F}"/>
              </a:ext>
            </a:extLst>
          </p:cNvPr>
          <p:cNvPicPr>
            <a:picLocks noChangeAspect="1"/>
          </p:cNvPicPr>
          <p:nvPr/>
        </p:nvPicPr>
        <p:blipFill rotWithShape="1">
          <a:blip r:embed="rId3"/>
          <a:srcRect t="20425" r="9092" b="11377"/>
          <a:stretch/>
        </p:blipFill>
        <p:spPr>
          <a:xfrm>
            <a:off x="20" y="-1"/>
            <a:ext cx="12188932" cy="6858000"/>
          </a:xfrm>
          <a:prstGeom prst="rect">
            <a:avLst/>
          </a:prstGeom>
        </p:spPr>
      </p:pic>
      <p:sp>
        <p:nvSpPr>
          <p:cNvPr id="4" name="Title 3"/>
          <p:cNvSpPr>
            <a:spLocks noGrp="1"/>
          </p:cNvSpPr>
          <p:nvPr>
            <p:ph type="title"/>
          </p:nvPr>
        </p:nvSpPr>
        <p:spPr>
          <a:xfrm>
            <a:off x="334557" y="1653703"/>
            <a:ext cx="3361953" cy="2470488"/>
          </a:xfrm>
        </p:spPr>
        <p:txBody>
          <a:bodyPr vert="horz" lIns="91440" tIns="45720" rIns="91440" bIns="45720" rtlCol="0" anchor="b">
            <a:normAutofit/>
          </a:bodyPr>
          <a:lstStyle/>
          <a:p>
            <a:r>
              <a:rPr lang="en-US" sz="5000" spc="-100" dirty="0">
                <a:solidFill>
                  <a:schemeClr val="bg1"/>
                </a:solidFill>
              </a:rPr>
              <a:t>Centering Moment of Mindfulness</a:t>
            </a:r>
          </a:p>
        </p:txBody>
      </p:sp>
      <p:sp>
        <p:nvSpPr>
          <p:cNvPr id="2" name="TextBox 1">
            <a:extLst>
              <a:ext uri="{FF2B5EF4-FFF2-40B4-BE49-F238E27FC236}">
                <a16:creationId xmlns:a16="http://schemas.microsoft.com/office/drawing/2014/main" id="{6A24CB3B-7A48-3AD6-63E6-59305E09106F}"/>
              </a:ext>
            </a:extLst>
          </p:cNvPr>
          <p:cNvSpPr txBox="1"/>
          <p:nvPr/>
        </p:nvSpPr>
        <p:spPr>
          <a:xfrm>
            <a:off x="114300" y="6457950"/>
            <a:ext cx="2564228" cy="276999"/>
          </a:xfrm>
          <a:prstGeom prst="rect">
            <a:avLst/>
          </a:prstGeom>
          <a:noFill/>
        </p:spPr>
        <p:txBody>
          <a:bodyPr wrap="none" rtlCol="0">
            <a:spAutoFit/>
          </a:bodyPr>
          <a:lstStyle/>
          <a:p>
            <a:r>
              <a:rPr lang="en-US" sz="1200" dirty="0">
                <a:solidFill>
                  <a:schemeClr val="bg1"/>
                </a:solidFill>
              </a:rPr>
              <a:t>Photo credit: Dorianne Cotter-Lockard</a:t>
            </a:r>
          </a:p>
        </p:txBody>
      </p:sp>
    </p:spTree>
    <p:extLst>
      <p:ext uri="{BB962C8B-B14F-4D97-AF65-F5344CB8AC3E}">
        <p14:creationId xmlns:p14="http://schemas.microsoft.com/office/powerpoint/2010/main" val="41640473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01AA-2624-2A38-9440-29C93FBD13CA}"/>
              </a:ext>
            </a:extLst>
          </p:cNvPr>
          <p:cNvSpPr>
            <a:spLocks noGrp="1"/>
          </p:cNvSpPr>
          <p:nvPr>
            <p:ph type="title"/>
          </p:nvPr>
        </p:nvSpPr>
        <p:spPr/>
        <p:txBody>
          <a:bodyPr/>
          <a:lstStyle/>
          <a:p>
            <a:r>
              <a:rPr lang="en-US" dirty="0"/>
              <a:t>Class Shared Values</a:t>
            </a:r>
          </a:p>
        </p:txBody>
      </p:sp>
      <p:sp>
        <p:nvSpPr>
          <p:cNvPr id="3" name="TextBox 2">
            <a:extLst>
              <a:ext uri="{FF2B5EF4-FFF2-40B4-BE49-F238E27FC236}">
                <a16:creationId xmlns:a16="http://schemas.microsoft.com/office/drawing/2014/main" id="{74D452A1-F337-D6B5-88CC-E3B4E4E7D819}"/>
              </a:ext>
            </a:extLst>
          </p:cNvPr>
          <p:cNvSpPr txBox="1"/>
          <p:nvPr/>
        </p:nvSpPr>
        <p:spPr>
          <a:xfrm>
            <a:off x="5516881" y="2123440"/>
            <a:ext cx="5760720" cy="2469009"/>
          </a:xfrm>
          <a:prstGeom prst="rect">
            <a:avLst/>
          </a:prstGeom>
          <a:noFill/>
        </p:spPr>
        <p:txBody>
          <a:bodyPr wrap="square" rtlCol="0">
            <a:spAutoFit/>
          </a:bodyPr>
          <a:lstStyle/>
          <a:p>
            <a:r>
              <a:rPr lang="en-US" dirty="0"/>
              <a:t>Add the shared values with their definitions here – revisit each class session. Example:</a:t>
            </a:r>
          </a:p>
          <a:p>
            <a:endParaRPr lang="en-US" dirty="0"/>
          </a:p>
          <a:p>
            <a:r>
              <a:rPr lang="en-US" sz="1800" u="sng" dirty="0">
                <a:effectLst/>
              </a:rPr>
              <a:t>Respectful Communication</a:t>
            </a:r>
            <a:endParaRPr lang="en-US" sz="2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rPr>
              <a:t>To be free to speak honestly AND be heard without judgment &amp; with receptivity, to be mindful &amp; respectful of ALL</a:t>
            </a:r>
          </a:p>
          <a:p>
            <a:endParaRPr lang="en-US" dirty="0"/>
          </a:p>
        </p:txBody>
      </p:sp>
    </p:spTree>
    <p:extLst>
      <p:ext uri="{BB962C8B-B14F-4D97-AF65-F5344CB8AC3E}">
        <p14:creationId xmlns:p14="http://schemas.microsoft.com/office/powerpoint/2010/main" val="3448781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8D974-05AC-389C-E8F6-9B36E960049D}"/>
              </a:ext>
            </a:extLst>
          </p:cNvPr>
          <p:cNvSpPr>
            <a:spLocks noGrp="1"/>
          </p:cNvSpPr>
          <p:nvPr>
            <p:ph type="title"/>
          </p:nvPr>
        </p:nvSpPr>
        <p:spPr/>
        <p:txBody>
          <a:bodyPr>
            <a:normAutofit fontScale="90000"/>
          </a:bodyPr>
          <a:lstStyle/>
          <a:p>
            <a:r>
              <a:rPr lang="en-US" sz="2700">
                <a:latin typeface="Calibri Light"/>
                <a:cs typeface="Calibri Light"/>
              </a:rPr>
              <a:t>Conscious Leadership</a:t>
            </a:r>
            <a:br>
              <a:rPr lang="en-US"/>
            </a:br>
            <a:r>
              <a:rPr lang="en-US" sz="4000"/>
              <a:t>Agenda Module 3, Seminar 1: </a:t>
            </a:r>
            <a:br>
              <a:rPr lang="en-US" sz="4000"/>
            </a:br>
            <a:r>
              <a:rPr lang="en-US" sz="4000"/>
              <a:t>Stakeholder Theory &amp; Relationship Building</a:t>
            </a:r>
          </a:p>
        </p:txBody>
      </p:sp>
      <p:sp>
        <p:nvSpPr>
          <p:cNvPr id="4" name="TextBox 3">
            <a:extLst>
              <a:ext uri="{FF2B5EF4-FFF2-40B4-BE49-F238E27FC236}">
                <a16:creationId xmlns:a16="http://schemas.microsoft.com/office/drawing/2014/main" id="{A9CB1A67-4939-C914-7194-BDFAE5337D64}"/>
              </a:ext>
            </a:extLst>
          </p:cNvPr>
          <p:cNvSpPr txBox="1"/>
          <p:nvPr/>
        </p:nvSpPr>
        <p:spPr>
          <a:xfrm>
            <a:off x="4607786" y="2674883"/>
            <a:ext cx="6538424" cy="1508233"/>
          </a:xfrm>
          <a:prstGeom prst="rect">
            <a:avLst/>
          </a:prstGeom>
          <a:noFill/>
        </p:spPr>
        <p:txBody>
          <a:bodyPr wrap="square" lIns="91440" tIns="45720" rIns="91440" bIns="45720" rtlCol="0" anchor="t">
            <a:spAutoFit/>
          </a:bodyPr>
          <a:lstStyle/>
          <a:p>
            <a:pPr marL="285750" indent="-285750">
              <a:lnSpc>
                <a:spcPct val="105000"/>
              </a:lnSpc>
              <a:spcAft>
                <a:spcPts val="600"/>
              </a:spcAft>
              <a:buFont typeface="Arial" panose="020B0604020202020204" pitchFamily="34" charset="0"/>
              <a:buChar char="•"/>
            </a:pPr>
            <a:r>
              <a:rPr lang="en-US" sz="2800"/>
              <a:t>Relational Awareness &amp; Mirroring</a:t>
            </a:r>
            <a:endParaRPr lang="en-US" sz="2800">
              <a:cs typeface="Calibri"/>
            </a:endParaRPr>
          </a:p>
          <a:p>
            <a:pPr marL="285750" indent="-285750">
              <a:lnSpc>
                <a:spcPct val="105000"/>
              </a:lnSpc>
              <a:spcAft>
                <a:spcPts val="600"/>
              </a:spcAft>
              <a:buFont typeface="Arial" panose="020B0604020202020204" pitchFamily="34" charset="0"/>
              <a:buChar char="•"/>
            </a:pPr>
            <a:r>
              <a:rPr lang="en-US" sz="2800"/>
              <a:t>Workshop: Emotional Intelligence &amp; Empathy</a:t>
            </a:r>
          </a:p>
        </p:txBody>
      </p:sp>
    </p:spTree>
    <p:extLst>
      <p:ext uri="{BB962C8B-B14F-4D97-AF65-F5344CB8AC3E}">
        <p14:creationId xmlns:p14="http://schemas.microsoft.com/office/powerpoint/2010/main" val="2362877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621" y="76200"/>
            <a:ext cx="9748311" cy="1143000"/>
          </a:xfrm>
        </p:spPr>
        <p:txBody>
          <a:bodyPr>
            <a:noAutofit/>
          </a:bodyPr>
          <a:lstStyle/>
          <a:p>
            <a:r>
              <a:rPr lang="en-US" sz="3200"/>
              <a:t>Relational Awareness &amp; Interpersonal connection</a:t>
            </a:r>
            <a:endParaRPr lang="en-US" sz="3200">
              <a:ln w="1905"/>
            </a:endParaRPr>
          </a:p>
        </p:txBody>
      </p:sp>
      <p:sp>
        <p:nvSpPr>
          <p:cNvPr id="3" name="TextBox 2"/>
          <p:cNvSpPr txBox="1"/>
          <p:nvPr/>
        </p:nvSpPr>
        <p:spPr>
          <a:xfrm>
            <a:off x="2884293" y="1034534"/>
            <a:ext cx="2663806" cy="369332"/>
          </a:xfrm>
          <a:prstGeom prst="rect">
            <a:avLst/>
          </a:prstGeom>
          <a:noFill/>
        </p:spPr>
        <p:txBody>
          <a:bodyPr wrap="none" rtlCol="0">
            <a:spAutoFit/>
          </a:bodyPr>
          <a:lstStyle/>
          <a:p>
            <a:r>
              <a:rPr lang="en-US"/>
              <a:t>Mirroring Theatre Exercise</a:t>
            </a:r>
          </a:p>
        </p:txBody>
      </p:sp>
      <p:pic>
        <p:nvPicPr>
          <p:cNvPr id="11" name="The Mirror Game_001_001_00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021568" y="1538437"/>
            <a:ext cx="8263467" cy="4648200"/>
          </a:xfrm>
          <a:prstGeom prst="rect">
            <a:avLst/>
          </a:prstGeom>
        </p:spPr>
      </p:pic>
      <p:sp>
        <p:nvSpPr>
          <p:cNvPr id="12" name="TextBox 11"/>
          <p:cNvSpPr txBox="1"/>
          <p:nvPr/>
        </p:nvSpPr>
        <p:spPr>
          <a:xfrm>
            <a:off x="2316186" y="6382764"/>
            <a:ext cx="6708888" cy="246221"/>
          </a:xfrm>
          <a:prstGeom prst="rect">
            <a:avLst/>
          </a:prstGeom>
          <a:noFill/>
        </p:spPr>
        <p:txBody>
          <a:bodyPr wrap="none" rtlCol="0">
            <a:spAutoFit/>
          </a:bodyPr>
          <a:lstStyle/>
          <a:p>
            <a:r>
              <a:rPr lang="en-US" sz="1000"/>
              <a:t>The Mirror Game by Laughter for a Change Published on YouTube May 30, 2013. </a:t>
            </a:r>
            <a:r>
              <a:rPr lang="en-US" sz="1000">
                <a:hlinkClick r:id="rId7"/>
              </a:rPr>
              <a:t>Laughter for a Change (nonprofit) - YouTube</a:t>
            </a:r>
            <a:endParaRPr lang="en-US" sz="1000"/>
          </a:p>
        </p:txBody>
      </p:sp>
    </p:spTree>
    <p:custDataLst>
      <p:tags r:id="rId1"/>
    </p:custDataLst>
    <p:extLst>
      <p:ext uri="{BB962C8B-B14F-4D97-AF65-F5344CB8AC3E}">
        <p14:creationId xmlns:p14="http://schemas.microsoft.com/office/powerpoint/2010/main" val="17029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52020">
                <p:cTn id="7" fill="hold" display="0">
                  <p:stCondLst>
                    <p:cond delay="indefinite"/>
                  </p:stCondLst>
                </p:cTn>
                <p:tgtEl>
                  <p:spTgt spid="11"/>
                </p:tgtEl>
              </p:cMediaNode>
            </p:video>
          </p:childTnLst>
        </p:cTn>
      </p:par>
    </p:tnLst>
  </p:timing>
  <p:extLst>
    <p:ext uri="{E180D4A7-C9FB-4DFB-919C-405C955672EB}">
      <p14:showEvtLst xmlns:p14="http://schemas.microsoft.com/office/powerpoint/2010/main">
        <p14:playEvt time="44615" objId="11"/>
        <p14:stopEvt time="89704" objId="11"/>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9D56-DD49-4771-889A-B6680409BD6E}"/>
              </a:ext>
            </a:extLst>
          </p:cNvPr>
          <p:cNvSpPr>
            <a:spLocks noGrp="1"/>
          </p:cNvSpPr>
          <p:nvPr>
            <p:ph type="title"/>
          </p:nvPr>
        </p:nvSpPr>
        <p:spPr>
          <a:xfrm>
            <a:off x="3190857" y="830317"/>
            <a:ext cx="5295107" cy="1658198"/>
          </a:xfrm>
        </p:spPr>
        <p:txBody>
          <a:bodyPr vert="horz" lIns="91440" tIns="45720" rIns="91440" bIns="45720" rtlCol="0" anchor="ctr">
            <a:normAutofit/>
          </a:bodyPr>
          <a:lstStyle/>
          <a:p>
            <a:r>
              <a:rPr lang="en-US" sz="3600">
                <a:ea typeface="+mj-lt"/>
                <a:cs typeface="+mj-lt"/>
              </a:rPr>
              <a:t>Relational Awareness &amp; Interpersonal connection</a:t>
            </a:r>
          </a:p>
          <a:p>
            <a:pPr>
              <a:lnSpc>
                <a:spcPct val="85000"/>
              </a:lnSpc>
            </a:pPr>
            <a:r>
              <a:rPr lang="en-US" sz="3600"/>
              <a:t>Mirroring Activity</a:t>
            </a:r>
            <a:endParaRPr lang="en-US"/>
          </a:p>
        </p:txBody>
      </p:sp>
      <p:pic>
        <p:nvPicPr>
          <p:cNvPr id="19" name="Content Placeholder 18" descr="A vintage photo of a boy&#10;&#10;Description automatically generated">
            <a:extLst>
              <a:ext uri="{FF2B5EF4-FFF2-40B4-BE49-F238E27FC236}">
                <a16:creationId xmlns:a16="http://schemas.microsoft.com/office/drawing/2014/main" id="{0A280926-ACAD-4E9F-AEBC-EB30D6207299}"/>
              </a:ext>
            </a:extLst>
          </p:cNvPr>
          <p:cNvPicPr>
            <a:picLocks noGrp="1" noChangeAspect="1"/>
          </p:cNvPicPr>
          <p:nvPr>
            <p:ph sz="half" idx="2"/>
          </p:nvPr>
        </p:nvPicPr>
        <p:blipFill rotWithShape="1">
          <a:blip r:embed="rId3"/>
          <a:srcRect l="23834" r="20652"/>
          <a:stretch/>
        </p:blipFill>
        <p:spPr>
          <a:xfrm>
            <a:off x="356702" y="981499"/>
            <a:ext cx="2610234" cy="5859152"/>
          </a:xfrm>
          <a:prstGeom prst="rect">
            <a:avLst/>
          </a:prstGeom>
        </p:spPr>
      </p:pic>
      <p:sp>
        <p:nvSpPr>
          <p:cNvPr id="3" name="Content Placeholder 2">
            <a:extLst>
              <a:ext uri="{FF2B5EF4-FFF2-40B4-BE49-F238E27FC236}">
                <a16:creationId xmlns:a16="http://schemas.microsoft.com/office/drawing/2014/main" id="{52008924-A377-4FF3-8376-4297B9D3A68B}"/>
              </a:ext>
            </a:extLst>
          </p:cNvPr>
          <p:cNvSpPr>
            <a:spLocks noGrp="1"/>
          </p:cNvSpPr>
          <p:nvPr>
            <p:ph sz="half" idx="1"/>
          </p:nvPr>
        </p:nvSpPr>
        <p:spPr>
          <a:xfrm>
            <a:off x="3190857" y="3026979"/>
            <a:ext cx="5181600" cy="2398796"/>
          </a:xfrm>
        </p:spPr>
        <p:txBody>
          <a:bodyPr vert="horz" lIns="91440" tIns="45720" rIns="91440" bIns="45720" rtlCol="0">
            <a:normAutofit/>
          </a:bodyPr>
          <a:lstStyle/>
          <a:p>
            <a:pPr marL="457200" indent="-457200">
              <a:lnSpc>
                <a:spcPct val="128000"/>
              </a:lnSpc>
              <a:spcBef>
                <a:spcPts val="0"/>
              </a:spcBef>
              <a:spcAft>
                <a:spcPts val="600"/>
              </a:spcAft>
              <a:buFont typeface="Wingdings" panose="05000000000000000000" pitchFamily="2" charset="2"/>
              <a:buChar char="ü"/>
            </a:pPr>
            <a:r>
              <a:rPr lang="en-US" sz="2400">
                <a:latin typeface="Arial" panose="020B0604020202020204" pitchFamily="34" charset="0"/>
                <a:cs typeface="Arial" panose="020B0604020202020204" pitchFamily="34" charset="0"/>
              </a:rPr>
              <a:t>Decide who is “A” and who is “B” </a:t>
            </a:r>
          </a:p>
          <a:p>
            <a:pPr marL="457200" indent="-457200">
              <a:lnSpc>
                <a:spcPct val="128000"/>
              </a:lnSpc>
              <a:spcBef>
                <a:spcPts val="0"/>
              </a:spcBef>
              <a:spcAft>
                <a:spcPts val="600"/>
              </a:spcAft>
              <a:buFont typeface="Wingdings" panose="05000000000000000000" pitchFamily="2" charset="2"/>
              <a:buChar char="ü"/>
            </a:pPr>
            <a:r>
              <a:rPr lang="en-US" sz="2400">
                <a:latin typeface="Arial" panose="020B0604020202020204" pitchFamily="34" charset="0"/>
                <a:cs typeface="Arial" panose="020B0604020202020204" pitchFamily="34" charset="0"/>
              </a:rPr>
              <a:t>Follow instructor’s guidance regarding who is initiating and who is reflecting.</a:t>
            </a:r>
          </a:p>
          <a:p>
            <a:pPr marL="457200" indent="-457200">
              <a:lnSpc>
                <a:spcPct val="128000"/>
              </a:lnSpc>
              <a:spcBef>
                <a:spcPts val="0"/>
              </a:spcBef>
              <a:spcAft>
                <a:spcPts val="600"/>
              </a:spcAft>
              <a:buFont typeface="+mj-lt"/>
              <a:buAutoNum type="arabicPeriod"/>
            </a:pPr>
            <a:endParaRPr lang="en-US" sz="240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C3345BD-9221-4A54-A2B8-E8B22CA42B34}"/>
              </a:ext>
            </a:extLst>
          </p:cNvPr>
          <p:cNvSpPr/>
          <p:nvPr/>
        </p:nvSpPr>
        <p:spPr>
          <a:xfrm>
            <a:off x="132780" y="6129251"/>
            <a:ext cx="3058077" cy="686441"/>
          </a:xfrm>
          <a:prstGeom prst="rect">
            <a:avLst/>
          </a:prstGeom>
          <a:solidFill>
            <a:srgbClr val="000000">
              <a:alpha val="50000"/>
            </a:srgbClr>
          </a:solidFill>
          <a:ln>
            <a:noFill/>
          </a:ln>
        </p:spPr>
        <p:txBody>
          <a:bodyPr wrap="square">
            <a:noAutofit/>
          </a:bodyPr>
          <a:lstStyle/>
          <a:p>
            <a:pPr algn="ctr">
              <a:spcAft>
                <a:spcPts val="600"/>
              </a:spcAft>
            </a:pPr>
            <a:r>
              <a:rPr lang="en-US" sz="950" b="1">
                <a:solidFill>
                  <a:srgbClr val="FFFFFF"/>
                </a:solidFill>
              </a:rPr>
              <a:t>Asher, W. (Writer). (1955). Harpo Marx [Television]. In D. Productions (Producer), </a:t>
            </a:r>
            <a:r>
              <a:rPr lang="en-US" sz="950" b="1" i="1">
                <a:solidFill>
                  <a:srgbClr val="FFFFFF"/>
                </a:solidFill>
              </a:rPr>
              <a:t>I Love Lucy</a:t>
            </a:r>
            <a:r>
              <a:rPr lang="en-US" sz="950" b="1">
                <a:solidFill>
                  <a:srgbClr val="FFFFFF"/>
                </a:solidFill>
              </a:rPr>
              <a:t>. USA: Columbia Broadcasting System (CBS).</a:t>
            </a:r>
          </a:p>
        </p:txBody>
      </p:sp>
    </p:spTree>
    <p:extLst>
      <p:ext uri="{BB962C8B-B14F-4D97-AF65-F5344CB8AC3E}">
        <p14:creationId xmlns:p14="http://schemas.microsoft.com/office/powerpoint/2010/main" val="366716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672830" y="757046"/>
            <a:ext cx="10515600" cy="1325563"/>
          </a:xfrm>
        </p:spPr>
        <p:txBody>
          <a:bodyPr>
            <a:normAutofit/>
          </a:bodyPr>
          <a:lstStyle/>
          <a:p>
            <a:pPr>
              <a:defRPr/>
            </a:pPr>
            <a:r>
              <a:rPr lang="en-US" sz="2800"/>
              <a:t>Mirroring: Face-to-Face Interactions Stimulate Similar Neural Resonances in Both Brains</a:t>
            </a:r>
          </a:p>
        </p:txBody>
      </p:sp>
      <p:sp>
        <p:nvSpPr>
          <p:cNvPr id="16387" name="Rectangle 3"/>
          <p:cNvSpPr>
            <a:spLocks noGrp="1" noChangeArrowheads="1"/>
          </p:cNvSpPr>
          <p:nvPr>
            <p:ph type="body" idx="4294967295"/>
          </p:nvPr>
        </p:nvSpPr>
        <p:spPr>
          <a:xfrm>
            <a:off x="5863231" y="5224445"/>
            <a:ext cx="5745885" cy="833437"/>
          </a:xfrm>
        </p:spPr>
        <p:txBody>
          <a:bodyPr vert="horz" lIns="91440" tIns="45720" rIns="91440" bIns="45720" rtlCol="0" anchor="t">
            <a:normAutofit/>
          </a:bodyPr>
          <a:lstStyle/>
          <a:p>
            <a:pPr marL="0" indent="0">
              <a:buNone/>
            </a:pPr>
            <a:r>
              <a:rPr lang="en-US" sz="1200">
                <a:solidFill>
                  <a:srgbClr val="3F3F3F"/>
                </a:solidFill>
              </a:rPr>
              <a:t>Schulte-</a:t>
            </a:r>
            <a:r>
              <a:rPr lang="en-US" sz="1200" err="1">
                <a:solidFill>
                  <a:srgbClr val="3F3F3F"/>
                </a:solidFill>
              </a:rPr>
              <a:t>Rüther</a:t>
            </a:r>
            <a:r>
              <a:rPr lang="en-US" sz="1200">
                <a:solidFill>
                  <a:srgbClr val="3F3F3F"/>
                </a:solidFill>
              </a:rPr>
              <a:t>, M., </a:t>
            </a:r>
            <a:r>
              <a:rPr lang="en-US" sz="1200" err="1">
                <a:solidFill>
                  <a:srgbClr val="3F3F3F"/>
                </a:solidFill>
              </a:rPr>
              <a:t>Markowitsch</a:t>
            </a:r>
            <a:r>
              <a:rPr lang="en-US" sz="1200">
                <a:solidFill>
                  <a:srgbClr val="3F3F3F"/>
                </a:solidFill>
              </a:rPr>
              <a:t>, H. J., Fink, G. R., </a:t>
            </a:r>
            <a:r>
              <a:rPr lang="en-US" sz="1200" err="1">
                <a:solidFill>
                  <a:srgbClr val="3F3F3F"/>
                </a:solidFill>
              </a:rPr>
              <a:t>Piefke</a:t>
            </a:r>
            <a:r>
              <a:rPr lang="en-US" sz="1200">
                <a:solidFill>
                  <a:srgbClr val="3F3F3F"/>
                </a:solidFill>
              </a:rPr>
              <a:t>, M. (2007). Mirror neuron and theory of mind mechanisms involved in face-to-face interactions: a functional magnetic resonance imaging approach to empathy</a:t>
            </a:r>
            <a:r>
              <a:rPr lang="en-US" sz="1200" i="1">
                <a:solidFill>
                  <a:srgbClr val="3F3F3F"/>
                </a:solidFill>
              </a:rPr>
              <a:t>. Journal of Cognitive Neuroscience,</a:t>
            </a:r>
            <a:r>
              <a:rPr lang="en-US" sz="1200" dirty="0">
                <a:solidFill>
                  <a:srgbClr val="3F3F3F"/>
                </a:solidFill>
              </a:rPr>
              <a:t> </a:t>
            </a:r>
            <a:r>
              <a:rPr lang="en-US" sz="1200" i="1">
                <a:solidFill>
                  <a:srgbClr val="3F3F3F"/>
                </a:solidFill>
              </a:rPr>
              <a:t>19</a:t>
            </a:r>
            <a:r>
              <a:rPr lang="en-US" sz="1200">
                <a:solidFill>
                  <a:srgbClr val="3F3F3F"/>
                </a:solidFill>
              </a:rPr>
              <a:t>(8),1354-72.</a:t>
            </a:r>
            <a:endParaRPr lang="en-US" sz="1200" dirty="0">
              <a:solidFill>
                <a:srgbClr val="3F3F3F"/>
              </a:solidFill>
              <a:cs typeface="Calibri"/>
            </a:endParaRPr>
          </a:p>
          <a:p>
            <a:pPr marL="0" indent="0">
              <a:buNone/>
            </a:pPr>
            <a:endParaRPr lang="en-US" sz="1200" dirty="0">
              <a:solidFill>
                <a:schemeClr val="tx2"/>
              </a:solidFill>
              <a:cs typeface="Calibri"/>
            </a:endParaRPr>
          </a:p>
        </p:txBody>
      </p:sp>
      <p:sp>
        <p:nvSpPr>
          <p:cNvPr id="16389" name="TextBox 4"/>
          <p:cNvSpPr txBox="1">
            <a:spLocks noChangeArrowheads="1"/>
          </p:cNvSpPr>
          <p:nvPr/>
        </p:nvSpPr>
        <p:spPr bwMode="auto">
          <a:xfrm>
            <a:off x="6245558" y="2251624"/>
            <a:ext cx="4092241" cy="2523768"/>
          </a:xfrm>
          <a:prstGeom prst="rect">
            <a:avLst/>
          </a:prstGeom>
          <a:noFill/>
          <a:ln w="9525">
            <a:noFill/>
            <a:miter lim="800000"/>
            <a:headEnd/>
            <a:tailEnd/>
          </a:ln>
        </p:spPr>
        <p:txBody>
          <a:bodyPr wrap="square">
            <a:spAutoFit/>
          </a:bodyPr>
          <a:lstStyle/>
          <a:p>
            <a:pPr>
              <a:buFont typeface="Wingdings" pitchFamily="2" charset="2"/>
              <a:buNone/>
            </a:pPr>
            <a:r>
              <a:rPr lang="en-US" sz="1400"/>
              <a:t> </a:t>
            </a:r>
          </a:p>
          <a:p>
            <a:pPr algn="ctr">
              <a:buFont typeface="Wingdings" pitchFamily="2" charset="2"/>
              <a:buNone/>
            </a:pPr>
            <a:r>
              <a:rPr lang="en-US" sz="2400">
                <a:solidFill>
                  <a:srgbClr val="00B050"/>
                </a:solidFill>
              </a:rPr>
              <a:t>  Thus, your internal emotional state will be reflected in the other person’s brain …</a:t>
            </a:r>
            <a:r>
              <a:rPr lang="en-US" sz="2400" b="1" i="1">
                <a:solidFill>
                  <a:srgbClr val="00B050"/>
                </a:solidFill>
              </a:rPr>
              <a:t>What you “give” is what you’ll receive!</a:t>
            </a:r>
          </a:p>
          <a:p>
            <a:endParaRPr lang="en-US" sz="2400"/>
          </a:p>
        </p:txBody>
      </p:sp>
      <p:pic>
        <p:nvPicPr>
          <p:cNvPr id="2" name="Picture 2" descr="A drawing of two people with brain&#10;&#10;Description automatically generated">
            <a:extLst>
              <a:ext uri="{FF2B5EF4-FFF2-40B4-BE49-F238E27FC236}">
                <a16:creationId xmlns:a16="http://schemas.microsoft.com/office/drawing/2014/main" id="{E5776E05-5B71-91AE-DE66-FF4B3374F581}"/>
              </a:ext>
            </a:extLst>
          </p:cNvPr>
          <p:cNvPicPr>
            <a:picLocks noChangeAspect="1"/>
          </p:cNvPicPr>
          <p:nvPr/>
        </p:nvPicPr>
        <p:blipFill>
          <a:blip r:embed="rId3"/>
          <a:stretch>
            <a:fillRect/>
          </a:stretch>
        </p:blipFill>
        <p:spPr>
          <a:xfrm>
            <a:off x="576695" y="3341583"/>
            <a:ext cx="3453245" cy="2720606"/>
          </a:xfrm>
          <a:prstGeom prst="rect">
            <a:avLst/>
          </a:prstGeom>
        </p:spPr>
      </p:pic>
    </p:spTree>
    <p:extLst>
      <p:ext uri="{BB962C8B-B14F-4D97-AF65-F5344CB8AC3E}">
        <p14:creationId xmlns:p14="http://schemas.microsoft.com/office/powerpoint/2010/main" val="180088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2870200" y="-600941"/>
            <a:ext cx="3932237" cy="1600200"/>
          </a:xfrm>
        </p:spPr>
        <p:txBody>
          <a:bodyPr>
            <a:normAutofit/>
          </a:bodyPr>
          <a:lstStyle/>
          <a:p>
            <a:pPr>
              <a:defRPr/>
            </a:pPr>
            <a:r>
              <a:rPr lang="en-US" sz="2800"/>
              <a:t>Trees communicate by releasing phytohormones</a:t>
            </a:r>
          </a:p>
        </p:txBody>
      </p:sp>
      <p:sp>
        <p:nvSpPr>
          <p:cNvPr id="16387" name="Rectangle 3"/>
          <p:cNvSpPr>
            <a:spLocks noGrp="1" noChangeArrowheads="1"/>
          </p:cNvSpPr>
          <p:nvPr>
            <p:ph type="body" sz="half" idx="2"/>
          </p:nvPr>
        </p:nvSpPr>
        <p:spPr>
          <a:xfrm>
            <a:off x="1768907" y="5883275"/>
            <a:ext cx="6062374" cy="392978"/>
          </a:xfrm>
        </p:spPr>
        <p:txBody>
          <a:bodyPr vert="horz" lIns="91440" tIns="45720" rIns="91440" bIns="45720" rtlCol="0" anchor="t">
            <a:normAutofit/>
          </a:bodyPr>
          <a:lstStyle/>
          <a:p>
            <a:r>
              <a:rPr lang="en-US" sz="1200" dirty="0">
                <a:solidFill>
                  <a:srgbClr val="3F3F3F"/>
                </a:solidFill>
              </a:rPr>
              <a:t>Photo by D. Cotter-Lockard at le Jardin </a:t>
            </a:r>
            <a:r>
              <a:rPr lang="en-US" sz="1200" err="1">
                <a:solidFill>
                  <a:srgbClr val="3F3F3F"/>
                </a:solidFill>
              </a:rPr>
              <a:t>Botanique</a:t>
            </a:r>
            <a:r>
              <a:rPr lang="en-US" sz="1200" dirty="0">
                <a:solidFill>
                  <a:srgbClr val="3F3F3F"/>
                </a:solidFill>
              </a:rPr>
              <a:t>, Parc Tête d’Or in Lyon, France, January 2021</a:t>
            </a:r>
            <a:endParaRPr lang="en-US" sz="1200">
              <a:cs typeface="Calibri"/>
            </a:endParaRPr>
          </a:p>
          <a:p>
            <a:pPr marL="0" indent="0">
              <a:buNone/>
            </a:pPr>
            <a:endParaRPr lang="en-US" sz="1200" dirty="0">
              <a:solidFill>
                <a:schemeClr val="tx2"/>
              </a:solidFill>
              <a:cs typeface="Calibri"/>
            </a:endParaRPr>
          </a:p>
        </p:txBody>
      </p:sp>
      <p:pic>
        <p:nvPicPr>
          <p:cNvPr id="4" name="Picture Placeholder 3" descr="A picture containing text&#10;&#10;Description automatically generated">
            <a:extLst>
              <a:ext uri="{FF2B5EF4-FFF2-40B4-BE49-F238E27FC236}">
                <a16:creationId xmlns:a16="http://schemas.microsoft.com/office/drawing/2014/main" id="{79BD6F33-0BCC-6FBC-24AB-879570273B66}"/>
              </a:ext>
            </a:extLst>
          </p:cNvPr>
          <p:cNvPicPr>
            <a:picLocks noGrp="1" noChangeAspect="1"/>
          </p:cNvPicPr>
          <p:nvPr>
            <p:ph type="pic" idx="1"/>
          </p:nvPr>
        </p:nvPicPr>
        <p:blipFill>
          <a:blip r:embed="rId3"/>
          <a:srcRect l="20390" r="20390"/>
          <a:stretch>
            <a:fillRect/>
          </a:stretch>
        </p:blipFill>
        <p:spPr>
          <a:xfrm rot="5400000">
            <a:off x="2406938" y="447243"/>
            <a:ext cx="4804353" cy="6085610"/>
          </a:xfrm>
          <a:prstGeom prst="rect">
            <a:avLst/>
          </a:prstGeom>
        </p:spPr>
      </p:pic>
    </p:spTree>
    <p:extLst>
      <p:ext uri="{BB962C8B-B14F-4D97-AF65-F5344CB8AC3E}">
        <p14:creationId xmlns:p14="http://schemas.microsoft.com/office/powerpoint/2010/main" val="301267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9.8|96|1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8391C403BD10846915ADAE108BADACB" ma:contentTypeVersion="16" ma:contentTypeDescription="Ein neues Dokument erstellen." ma:contentTypeScope="" ma:versionID="63ce503538179f9fc24b05e6cc7b90f9">
  <xsd:schema xmlns:xsd="http://www.w3.org/2001/XMLSchema" xmlns:xs="http://www.w3.org/2001/XMLSchema" xmlns:p="http://schemas.microsoft.com/office/2006/metadata/properties" xmlns:ns2="82861209-8bf3-47c7-8004-08d07fe78748" xmlns:ns3="ec27a0a7-8611-46d0-bbb2-f45a8872e5ef" targetNamespace="http://schemas.microsoft.com/office/2006/metadata/properties" ma:root="true" ma:fieldsID="2a2812f8f9d87840434103b2669e0ba2" ns2:_="" ns3:_="">
    <xsd:import namespace="82861209-8bf3-47c7-8004-08d07fe78748"/>
    <xsd:import namespace="ec27a0a7-8611-46d0-bbb2-f45a8872e5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61209-8bf3-47c7-8004-08d07fe78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7be16e47-96de-4d33-b6d8-af9f1b80376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27a0a7-8611-46d0-bbb2-f45a8872e5ef"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04f3c3d8-2681-4be8-82aa-154f6549750c}" ma:internalName="TaxCatchAll" ma:showField="CatchAllData" ma:web="ec27a0a7-8611-46d0-bbb2-f45a8872e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c27a0a7-8611-46d0-bbb2-f45a8872e5ef" xsi:nil="true"/>
    <lcf76f155ced4ddcb4097134ff3c332f xmlns="82861209-8bf3-47c7-8004-08d07fe7874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0A66227-B02E-4108-A627-2B24317438A4}"/>
</file>

<file path=customXml/itemProps2.xml><?xml version="1.0" encoding="utf-8"?>
<ds:datastoreItem xmlns:ds="http://schemas.openxmlformats.org/officeDocument/2006/customXml" ds:itemID="{4688F01C-E7E5-4202-8F1E-14B5F9890671}">
  <ds:schemaRefs>
    <ds:schemaRef ds:uri="http://schemas.microsoft.com/sharepoint/v3/contenttype/forms"/>
  </ds:schemaRefs>
</ds:datastoreItem>
</file>

<file path=customXml/itemProps3.xml><?xml version="1.0" encoding="utf-8"?>
<ds:datastoreItem xmlns:ds="http://schemas.openxmlformats.org/officeDocument/2006/customXml" ds:itemID="{CBE309B4-CEBC-4EF3-B154-0F564FF7D4B0}">
  <ds:schemaRefs>
    <ds:schemaRef ds:uri="http://purl.org/dc/dcmitype/"/>
    <ds:schemaRef ds:uri="http://www.w3.org/XML/1998/namespace"/>
    <ds:schemaRef ds:uri="82861209-8bf3-47c7-8004-08d07fe78748"/>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ec27a0a7-8611-46d0-bbb2-f45a8872e5ef"/>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1764</Words>
  <Application>Microsoft Office PowerPoint</Application>
  <PresentationFormat>Widescreen</PresentationFormat>
  <Paragraphs>162</Paragraphs>
  <Slides>17</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Century Gothic</vt:lpstr>
      <vt:lpstr>Courier New</vt:lpstr>
      <vt:lpstr>Futura Com Book</vt:lpstr>
      <vt:lpstr>Wingdings</vt:lpstr>
      <vt:lpstr>Office Theme</vt:lpstr>
      <vt:lpstr>PowerPoint Presentation</vt:lpstr>
      <vt:lpstr>Conscious Leadership</vt:lpstr>
      <vt:lpstr>Centering Moment of Mindfulness</vt:lpstr>
      <vt:lpstr>Class Shared Values</vt:lpstr>
      <vt:lpstr>Conscious Leadership Agenda Module 3, Seminar 1:  Stakeholder Theory &amp; Relationship Building</vt:lpstr>
      <vt:lpstr>Relational Awareness &amp; Interpersonal connection</vt:lpstr>
      <vt:lpstr>Relational Awareness &amp; Interpersonal connection Mirroring Activity</vt:lpstr>
      <vt:lpstr>Mirroring: Face-to-Face Interactions Stimulate Similar Neural Resonances in Both Brains</vt:lpstr>
      <vt:lpstr>Trees communicate by releasing phytohormones</vt:lpstr>
      <vt:lpstr>EQ and Other-Awareness</vt:lpstr>
      <vt:lpstr>Safety and Confidentiality</vt:lpstr>
      <vt:lpstr>Other-Awareness &amp; Empathy</vt:lpstr>
      <vt:lpstr>Other-Awareness &amp; Empathy</vt:lpstr>
      <vt:lpstr>Other-Awareness &amp; Empathy</vt:lpstr>
      <vt:lpstr>Other-Awareness &amp; Empathy</vt:lpstr>
      <vt:lpstr>Class Shared Values Reflection</vt:lpstr>
      <vt:lpstr>Homework (Continue): Mindfulness Practice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Put</dc:creator>
  <cp:lastModifiedBy>Dorianne Cotter-Lockard</cp:lastModifiedBy>
  <cp:revision>46</cp:revision>
  <dcterms:created xsi:type="dcterms:W3CDTF">2022-07-13T14:46:59Z</dcterms:created>
  <dcterms:modified xsi:type="dcterms:W3CDTF">2023-10-02T12:13:04Z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0x01010088391C403BD10846915ADAE108BADACB</vt:lpwstr>
  </property>
  <property fmtid="{D5CDD505-2E9C-101B-9397-08002B2CF9AE}" pid="3" name="MediaServiceImageTags">
    <vt:lpwstr/>
  </property>
</Properties>
</file>