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025" r:id="rId7"/>
    <p:sldId id="269" r:id="rId8"/>
    <p:sldId id="2021" r:id="rId9"/>
    <p:sldId id="1711" r:id="rId10"/>
    <p:sldId id="1712" r:id="rId11"/>
    <p:sldId id="2026" r:id="rId12"/>
    <p:sldId id="2024" r:id="rId13"/>
    <p:sldId id="2023" r:id="rId14"/>
    <p:sldId id="275" r:id="rId15"/>
    <p:sldId id="2022" r:id="rId16"/>
    <p:sldId id="270" r:id="rId17"/>
    <p:sldId id="1834" r:id="rId18"/>
    <p:sldId id="1881" r:id="rId19"/>
    <p:sldId id="2020" r:id="rId20"/>
    <p:sldId id="2017" r:id="rId21"/>
    <p:sldId id="272" r:id="rId22"/>
    <p:sldId id="261" r:id="rId23"/>
    <p:sldId id="26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35DFF-022A-4B80-91F7-0D2690EA0783}" v="7" dt="2023-11-01T14:44:41.775"/>
    <p1510:client id="{CA591FFB-8BFF-4814-BADC-0B6BF2CDDEE2}" v="2" dt="2023-11-01T14:44:45.497"/>
    <p1510:client id="{CDAC98A1-7984-4A3D-90CE-7AC9A9A78A15}" v="2" dt="2023-11-01T09:05:08.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46" autoAdjust="0"/>
  </p:normalViewPr>
  <p:slideViewPr>
    <p:cSldViewPr snapToGrid="0">
      <p:cViewPr varScale="1">
        <p:scale>
          <a:sx n="101" d="100"/>
          <a:sy n="101" d="100"/>
        </p:scale>
        <p:origin x="864"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cotter-lockard" userId="S::dcotter-lockard_saybrook.edu#ext#@esostockstadt.onmicrosoft.com::096764a2-240c-4752-993f-29c839c2de06" providerId="AD" clId="Web-{C9DBCBAA-76F3-4FCF-BE2C-5527555BB301}"/>
    <pc:docChg chg="modSld">
      <pc:chgData name="dcotter-lockard" userId="S::dcotter-lockard_saybrook.edu#ext#@esostockstadt.onmicrosoft.com::096764a2-240c-4752-993f-29c839c2de06" providerId="AD" clId="Web-{C9DBCBAA-76F3-4FCF-BE2C-5527555BB301}" dt="2023-04-13T16:55:55.985" v="10" actId="20577"/>
      <pc:docMkLst>
        <pc:docMk/>
      </pc:docMkLst>
      <pc:sldChg chg="modSp">
        <pc:chgData name="dcotter-lockard" userId="S::dcotter-lockard_saybrook.edu#ext#@esostockstadt.onmicrosoft.com::096764a2-240c-4752-993f-29c839c2de06" providerId="AD" clId="Web-{C9DBCBAA-76F3-4FCF-BE2C-5527555BB301}" dt="2023-04-13T16:55:55.985" v="10" actId="20577"/>
        <pc:sldMkLst>
          <pc:docMk/>
          <pc:sldMk cId="2362877025" sldId="1711"/>
        </pc:sldMkLst>
        <pc:spChg chg="mod">
          <ac:chgData name="dcotter-lockard" userId="S::dcotter-lockard_saybrook.edu#ext#@esostockstadt.onmicrosoft.com::096764a2-240c-4752-993f-29c839c2de06" providerId="AD" clId="Web-{C9DBCBAA-76F3-4FCF-BE2C-5527555BB301}" dt="2023-04-13T16:55:55.985" v="10" actId="20577"/>
          <ac:spMkLst>
            <pc:docMk/>
            <pc:sldMk cId="2362877025" sldId="1711"/>
            <ac:spMk id="2" creationId="{1D98D974-05AC-389C-E8F6-9B36E960049D}"/>
          </ac:spMkLst>
        </pc:spChg>
      </pc:sldChg>
    </pc:docChg>
  </pc:docChgLst>
  <pc:docChgLst>
    <pc:chgData name="dcotter-lockard" userId="S::dcotter-lockard_saybrook.edu#ext#@esostockstadt.onmicrosoft.com::096764a2-240c-4752-993f-29c839c2de06" providerId="AD" clId="Web-{D3200347-6AAB-48C3-92BB-516DE62F646E}"/>
    <pc:docChg chg="modSld sldOrd">
      <pc:chgData name="dcotter-lockard" userId="S::dcotter-lockard_saybrook.edu#ext#@esostockstadt.onmicrosoft.com::096764a2-240c-4752-993f-29c839c2de06" providerId="AD" clId="Web-{D3200347-6AAB-48C3-92BB-516DE62F646E}" dt="2023-04-17T12:32:54.351" v="17" actId="20577"/>
      <pc:docMkLst>
        <pc:docMk/>
      </pc:docMkLst>
      <pc:sldChg chg="modSp">
        <pc:chgData name="dcotter-lockard" userId="S::dcotter-lockard_saybrook.edu#ext#@esostockstadt.onmicrosoft.com::096764a2-240c-4752-993f-29c839c2de06" providerId="AD" clId="Web-{D3200347-6AAB-48C3-92BB-516DE62F646E}" dt="2023-04-17T12:32:54.351" v="17" actId="20577"/>
        <pc:sldMkLst>
          <pc:docMk/>
          <pc:sldMk cId="458884119" sldId="264"/>
        </pc:sldMkLst>
        <pc:spChg chg="mod">
          <ac:chgData name="dcotter-lockard" userId="S::dcotter-lockard_saybrook.edu#ext#@esostockstadt.onmicrosoft.com::096764a2-240c-4752-993f-29c839c2de06" providerId="AD" clId="Web-{D3200347-6AAB-48C3-92BB-516DE62F646E}" dt="2023-04-17T12:32:54.351" v="17" actId="20577"/>
          <ac:spMkLst>
            <pc:docMk/>
            <pc:sldMk cId="458884119" sldId="264"/>
            <ac:spMk id="2" creationId="{46EC14EF-D622-6FF0-AC09-C24C4C466A03}"/>
          </ac:spMkLst>
        </pc:spChg>
      </pc:sldChg>
      <pc:sldChg chg="modSp">
        <pc:chgData name="dcotter-lockard" userId="S::dcotter-lockard_saybrook.edu#ext#@esostockstadt.onmicrosoft.com::096764a2-240c-4752-993f-29c839c2de06" providerId="AD" clId="Web-{D3200347-6AAB-48C3-92BB-516DE62F646E}" dt="2023-04-17T12:32:04.099" v="4"/>
        <pc:sldMkLst>
          <pc:docMk/>
          <pc:sldMk cId="1646592542" sldId="267"/>
        </pc:sldMkLst>
        <pc:spChg chg="mod">
          <ac:chgData name="dcotter-lockard" userId="S::dcotter-lockard_saybrook.edu#ext#@esostockstadt.onmicrosoft.com::096764a2-240c-4752-993f-29c839c2de06" providerId="AD" clId="Web-{D3200347-6AAB-48C3-92BB-516DE62F646E}" dt="2023-04-17T12:32:04.099" v="4"/>
          <ac:spMkLst>
            <pc:docMk/>
            <pc:sldMk cId="1646592542" sldId="267"/>
            <ac:spMk id="2" creationId="{46EC14EF-D622-6FF0-AC09-C24C4C466A03}"/>
          </ac:spMkLst>
        </pc:spChg>
      </pc:sldChg>
      <pc:sldChg chg="modSp ord">
        <pc:chgData name="dcotter-lockard" userId="S::dcotter-lockard_saybrook.edu#ext#@esostockstadt.onmicrosoft.com::096764a2-240c-4752-993f-29c839c2de06" providerId="AD" clId="Web-{D3200347-6AAB-48C3-92BB-516DE62F646E}" dt="2023-04-17T12:32:16.099" v="7"/>
        <pc:sldMkLst>
          <pc:docMk/>
          <pc:sldMk cId="3377109759" sldId="277"/>
        </pc:sldMkLst>
        <pc:spChg chg="mod">
          <ac:chgData name="dcotter-lockard" userId="S::dcotter-lockard_saybrook.edu#ext#@esostockstadt.onmicrosoft.com::096764a2-240c-4752-993f-29c839c2de06" providerId="AD" clId="Web-{D3200347-6AAB-48C3-92BB-516DE62F646E}" dt="2023-04-17T12:32:16.099" v="7"/>
          <ac:spMkLst>
            <pc:docMk/>
            <pc:sldMk cId="3377109759" sldId="277"/>
            <ac:spMk id="2" creationId="{46EC14EF-D622-6FF0-AC09-C24C4C466A03}"/>
          </ac:spMkLst>
        </pc:spChg>
      </pc:sldChg>
    </pc:docChg>
  </pc:docChgLst>
  <pc:docChgLst>
    <pc:chgData name="Cotter-Lockard, Dorianne" userId="S::cotter-lockd@munich-business-school.de::e03ebc74-164f-466d-b1c2-88f6764d960e" providerId="AD" clId="Web-{1027B2FD-360C-40A5-BA0E-E5FB6102AFCD}"/>
    <pc:docChg chg="modSld sldOrd">
      <pc:chgData name="Cotter-Lockard, Dorianne" userId="S::cotter-lockd@munich-business-school.de::e03ebc74-164f-466d-b1c2-88f6764d960e" providerId="AD" clId="Web-{1027B2FD-360C-40A5-BA0E-E5FB6102AFCD}" dt="2023-06-14T10:33:47.787" v="1" actId="1076"/>
      <pc:docMkLst>
        <pc:docMk/>
      </pc:docMkLst>
      <pc:sldChg chg="modSp ord">
        <pc:chgData name="Cotter-Lockard, Dorianne" userId="S::cotter-lockd@munich-business-school.de::e03ebc74-164f-466d-b1c2-88f6764d960e" providerId="AD" clId="Web-{1027B2FD-360C-40A5-BA0E-E5FB6102AFCD}" dt="2023-06-14T10:33:47.787" v="1" actId="1076"/>
        <pc:sldMkLst>
          <pc:docMk/>
          <pc:sldMk cId="223559113" sldId="2022"/>
        </pc:sldMkLst>
        <pc:spChg chg="mod">
          <ac:chgData name="Cotter-Lockard, Dorianne" userId="S::cotter-lockd@munich-business-school.de::e03ebc74-164f-466d-b1c2-88f6764d960e" providerId="AD" clId="Web-{1027B2FD-360C-40A5-BA0E-E5FB6102AFCD}" dt="2023-06-14T10:33:47.787" v="1" actId="1076"/>
          <ac:spMkLst>
            <pc:docMk/>
            <pc:sldMk cId="223559113" sldId="2022"/>
            <ac:spMk id="2" creationId="{5B1DBBBF-4491-5A6C-4768-C70E57FCA81E}"/>
          </ac:spMkLst>
        </pc:spChg>
      </pc:sldChg>
    </pc:docChg>
  </pc:docChgLst>
  <pc:docChgLst>
    <pc:chgData name="Cotter-Lockard, Dorianne" userId="S::cotter-lockd@munich-business-school.de::e03ebc74-164f-466d-b1c2-88f6764d960e" providerId="AD" clId="Web-{D5B6D328-BDB0-40B0-B090-1D7DE4433B8C}"/>
    <pc:docChg chg="modSld">
      <pc:chgData name="Cotter-Lockard, Dorianne" userId="S::cotter-lockd@munich-business-school.de::e03ebc74-164f-466d-b1c2-88f6764d960e" providerId="AD" clId="Web-{D5B6D328-BDB0-40B0-B090-1D7DE4433B8C}" dt="2023-05-10T13:13:34.710" v="9" actId="20577"/>
      <pc:docMkLst>
        <pc:docMk/>
      </pc:docMkLst>
      <pc:sldChg chg="modSp">
        <pc:chgData name="Cotter-Lockard, Dorianne" userId="S::cotter-lockd@munich-business-school.de::e03ebc74-164f-466d-b1c2-88f6764d960e" providerId="AD" clId="Web-{D5B6D328-BDB0-40B0-B090-1D7DE4433B8C}" dt="2023-05-10T13:13:34.710" v="9" actId="20577"/>
        <pc:sldMkLst>
          <pc:docMk/>
          <pc:sldMk cId="718627533" sldId="1712"/>
        </pc:sldMkLst>
        <pc:spChg chg="mod">
          <ac:chgData name="Cotter-Lockard, Dorianne" userId="S::cotter-lockd@munich-business-school.de::e03ebc74-164f-466d-b1c2-88f6764d960e" providerId="AD" clId="Web-{D5B6D328-BDB0-40B0-B090-1D7DE4433B8C}" dt="2023-05-10T13:13:34.710" v="9" actId="20577"/>
          <ac:spMkLst>
            <pc:docMk/>
            <pc:sldMk cId="718627533" sldId="1712"/>
            <ac:spMk id="3" creationId="{C9B1F5B5-938B-37D1-A8E2-9EF93AB0B0DF}"/>
          </ac:spMkLst>
        </pc:spChg>
      </pc:sldChg>
    </pc:docChg>
  </pc:docChgLst>
  <pc:docChgLst>
    <pc:chgData name="Dorianne Cotter-Lockard" userId="5e2836be-6d2a-4e14-bd30-145ca4d6430b" providerId="ADAL" clId="{EF49F7C5-FCB4-4DF6-B265-579BC325EF33}"/>
    <pc:docChg chg="undo custSel addSld delSld modSld sldOrd">
      <pc:chgData name="Dorianne Cotter-Lockard" userId="5e2836be-6d2a-4e14-bd30-145ca4d6430b" providerId="ADAL" clId="{EF49F7C5-FCB4-4DF6-B265-579BC325EF33}" dt="2023-04-12T10:14:51.477" v="3467" actId="948"/>
      <pc:docMkLst>
        <pc:docMk/>
      </pc:docMkLst>
      <pc:sldChg chg="addSp delSp modSp mod setBg modClrScheme setClrOvrMap delDesignElem chgLayout">
        <pc:chgData name="Dorianne Cotter-Lockard" userId="5e2836be-6d2a-4e14-bd30-145ca4d6430b" providerId="ADAL" clId="{EF49F7C5-FCB4-4DF6-B265-579BC325EF33}" dt="2023-04-03T12:05:42.382" v="614" actId="1076"/>
        <pc:sldMkLst>
          <pc:docMk/>
          <pc:sldMk cId="3367874108" sldId="259"/>
        </pc:sldMkLst>
        <pc:spChg chg="mod ord">
          <ac:chgData name="Dorianne Cotter-Lockard" userId="5e2836be-6d2a-4e14-bd30-145ca4d6430b" providerId="ADAL" clId="{EF49F7C5-FCB4-4DF6-B265-579BC325EF33}" dt="2023-04-03T12:05:04.804" v="608" actId="26606"/>
          <ac:spMkLst>
            <pc:docMk/>
            <pc:sldMk cId="3367874108" sldId="259"/>
            <ac:spMk id="2" creationId="{A8092D9A-2657-803E-1F9B-3A397F45DC60}"/>
          </ac:spMkLst>
        </pc:spChg>
        <pc:spChg chg="del">
          <ac:chgData name="Dorianne Cotter-Lockard" userId="5e2836be-6d2a-4e14-bd30-145ca4d6430b" providerId="ADAL" clId="{EF49F7C5-FCB4-4DF6-B265-579BC325EF33}" dt="2023-04-03T11:40:40.820" v="525" actId="931"/>
          <ac:spMkLst>
            <pc:docMk/>
            <pc:sldMk cId="3367874108" sldId="259"/>
            <ac:spMk id="3" creationId="{423AB936-26E6-0A1E-8050-AB34B4B8F40A}"/>
          </ac:spMkLst>
        </pc:spChg>
        <pc:spChg chg="mod ord">
          <ac:chgData name="Dorianne Cotter-Lockard" userId="5e2836be-6d2a-4e14-bd30-145ca4d6430b" providerId="ADAL" clId="{EF49F7C5-FCB4-4DF6-B265-579BC325EF33}" dt="2023-04-03T12:05:35.107" v="613" actId="20577"/>
          <ac:spMkLst>
            <pc:docMk/>
            <pc:sldMk cId="3367874108" sldId="259"/>
            <ac:spMk id="4" creationId="{0C8174E8-65C7-6A7D-F7EC-1CB6D539D231}"/>
          </ac:spMkLst>
        </pc:spChg>
        <pc:spChg chg="add del mod">
          <ac:chgData name="Dorianne Cotter-Lockard" userId="5e2836be-6d2a-4e14-bd30-145ca4d6430b" providerId="ADAL" clId="{EF49F7C5-FCB4-4DF6-B265-579BC325EF33}" dt="2023-04-03T11:38:22.288" v="524" actId="478"/>
          <ac:spMkLst>
            <pc:docMk/>
            <pc:sldMk cId="3367874108" sldId="259"/>
            <ac:spMk id="6" creationId="{CE0D5FFC-FFC0-4407-90A1-9C6E73174BE4}"/>
          </ac:spMkLst>
        </pc:spChg>
        <pc:spChg chg="add del mod">
          <ac:chgData name="Dorianne Cotter-Lockard" userId="5e2836be-6d2a-4e14-bd30-145ca4d6430b" providerId="ADAL" clId="{EF49F7C5-FCB4-4DF6-B265-579BC325EF33}" dt="2023-04-03T12:03:38.105" v="592" actId="931"/>
          <ac:spMkLst>
            <pc:docMk/>
            <pc:sldMk cId="3367874108" sldId="259"/>
            <ac:spMk id="10" creationId="{EB3A0E8D-4493-D824-4161-FD6D664DAB04}"/>
          </ac:spMkLst>
        </pc:spChg>
        <pc:spChg chg="add mod">
          <ac:chgData name="Dorianne Cotter-Lockard" userId="5e2836be-6d2a-4e14-bd30-145ca4d6430b" providerId="ADAL" clId="{EF49F7C5-FCB4-4DF6-B265-579BC325EF33}" dt="2023-04-03T12:05:42.382" v="614" actId="1076"/>
          <ac:spMkLst>
            <pc:docMk/>
            <pc:sldMk cId="3367874108" sldId="259"/>
            <ac:spMk id="14" creationId="{A9960148-CE33-0CD9-F4D5-180C4F2A9278}"/>
          </ac:spMkLst>
        </pc:spChg>
        <pc:spChg chg="add del">
          <ac:chgData name="Dorianne Cotter-Lockard" userId="5e2836be-6d2a-4e14-bd30-145ca4d6430b" providerId="ADAL" clId="{EF49F7C5-FCB4-4DF6-B265-579BC325EF33}" dt="2023-04-03T11:44:26.175" v="543" actId="26606"/>
          <ac:spMkLst>
            <pc:docMk/>
            <pc:sldMk cId="3367874108" sldId="259"/>
            <ac:spMk id="16" creationId="{5A59F003-E00A-43F9-91DC-CC54E3B87466}"/>
          </ac:spMkLst>
        </pc:spChg>
        <pc:spChg chg="add del">
          <ac:chgData name="Dorianne Cotter-Lockard" userId="5e2836be-6d2a-4e14-bd30-145ca4d6430b" providerId="ADAL" clId="{EF49F7C5-FCB4-4DF6-B265-579BC325EF33}" dt="2023-04-03T12:05:04.788" v="607" actId="26606"/>
          <ac:spMkLst>
            <pc:docMk/>
            <pc:sldMk cId="3367874108" sldId="259"/>
            <ac:spMk id="17" creationId="{3346177D-ADC4-4968-B747-5CFCD390B5B9}"/>
          </ac:spMkLst>
        </pc:spChg>
        <pc:spChg chg="add del">
          <ac:chgData name="Dorianne Cotter-Lockard" userId="5e2836be-6d2a-4e14-bd30-145ca4d6430b" providerId="ADAL" clId="{EF49F7C5-FCB4-4DF6-B265-579BC325EF33}" dt="2023-04-03T11:44:26.175" v="543" actId="26606"/>
          <ac:spMkLst>
            <pc:docMk/>
            <pc:sldMk cId="3367874108" sldId="259"/>
            <ac:spMk id="18" creationId="{D74A4382-E3AD-430A-9A1F-DFA3E0E77A7D}"/>
          </ac:spMkLst>
        </pc:spChg>
        <pc:spChg chg="add del">
          <ac:chgData name="Dorianne Cotter-Lockard" userId="5e2836be-6d2a-4e14-bd30-145ca4d6430b" providerId="ADAL" clId="{EF49F7C5-FCB4-4DF6-B265-579BC325EF33}" dt="2023-04-03T12:04:17.093" v="596" actId="700"/>
          <ac:spMkLst>
            <pc:docMk/>
            <pc:sldMk cId="3367874108" sldId="259"/>
            <ac:spMk id="19" creationId="{45D37F4E-DDB4-456B-97E0-9937730A039F}"/>
          </ac:spMkLst>
        </pc:spChg>
        <pc:spChg chg="add del">
          <ac:chgData name="Dorianne Cotter-Lockard" userId="5e2836be-6d2a-4e14-bd30-145ca4d6430b" providerId="ADAL" clId="{EF49F7C5-FCB4-4DF6-B265-579BC325EF33}" dt="2023-04-03T11:44:26.175" v="543" actId="26606"/>
          <ac:spMkLst>
            <pc:docMk/>
            <pc:sldMk cId="3367874108" sldId="259"/>
            <ac:spMk id="20" creationId="{79F40191-0F44-4FD1-82CC-ACB507C14BE6}"/>
          </ac:spMkLst>
        </pc:spChg>
        <pc:spChg chg="add del">
          <ac:chgData name="Dorianne Cotter-Lockard" userId="5e2836be-6d2a-4e14-bd30-145ca4d6430b" providerId="ADAL" clId="{EF49F7C5-FCB4-4DF6-B265-579BC325EF33}" dt="2023-04-03T12:04:17.093" v="596" actId="700"/>
          <ac:spMkLst>
            <pc:docMk/>
            <pc:sldMk cId="3367874108" sldId="259"/>
            <ac:spMk id="21" creationId="{B2DD41CD-8F47-4F56-AD12-4E2FF7696987}"/>
          </ac:spMkLst>
        </pc:spChg>
        <pc:spChg chg="add del">
          <ac:chgData name="Dorianne Cotter-Lockard" userId="5e2836be-6d2a-4e14-bd30-145ca4d6430b" providerId="ADAL" clId="{EF49F7C5-FCB4-4DF6-B265-579BC325EF33}" dt="2023-04-03T12:05:04.788" v="607" actId="26606"/>
          <ac:spMkLst>
            <pc:docMk/>
            <pc:sldMk cId="3367874108" sldId="259"/>
            <ac:spMk id="22" creationId="{0844A943-BF79-4FEA-ABB1-3BD54D236606}"/>
          </ac:spMkLst>
        </pc:spChg>
        <pc:spChg chg="add del">
          <ac:chgData name="Dorianne Cotter-Lockard" userId="5e2836be-6d2a-4e14-bd30-145ca4d6430b" providerId="ADAL" clId="{EF49F7C5-FCB4-4DF6-B265-579BC325EF33}" dt="2023-04-03T12:05:04.788" v="607" actId="26606"/>
          <ac:spMkLst>
            <pc:docMk/>
            <pc:sldMk cId="3367874108" sldId="259"/>
            <ac:spMk id="23" creationId="{6437CC72-F4A8-4DC3-AFAB-D22C482C8100}"/>
          </ac:spMkLst>
        </pc:spChg>
        <pc:spChg chg="add">
          <ac:chgData name="Dorianne Cotter-Lockard" userId="5e2836be-6d2a-4e14-bd30-145ca4d6430b" providerId="ADAL" clId="{EF49F7C5-FCB4-4DF6-B265-579BC325EF33}" dt="2023-04-03T12:05:04.804" v="608" actId="26606"/>
          <ac:spMkLst>
            <pc:docMk/>
            <pc:sldMk cId="3367874108" sldId="259"/>
            <ac:spMk id="25" creationId="{45D37F4E-DDB4-456B-97E0-9937730A039F}"/>
          </ac:spMkLst>
        </pc:spChg>
        <pc:spChg chg="add">
          <ac:chgData name="Dorianne Cotter-Lockard" userId="5e2836be-6d2a-4e14-bd30-145ca4d6430b" providerId="ADAL" clId="{EF49F7C5-FCB4-4DF6-B265-579BC325EF33}" dt="2023-04-03T12:05:04.804" v="608" actId="26606"/>
          <ac:spMkLst>
            <pc:docMk/>
            <pc:sldMk cId="3367874108" sldId="259"/>
            <ac:spMk id="26" creationId="{B2DD41CD-8F47-4F56-AD12-4E2FF7696987}"/>
          </ac:spMkLst>
        </pc:spChg>
        <pc:picChg chg="add del mod">
          <ac:chgData name="Dorianne Cotter-Lockard" userId="5e2836be-6d2a-4e14-bd30-145ca4d6430b" providerId="ADAL" clId="{EF49F7C5-FCB4-4DF6-B265-579BC325EF33}" dt="2023-04-03T11:38:22.288" v="524" actId="478"/>
          <ac:picMkLst>
            <pc:docMk/>
            <pc:sldMk cId="3367874108" sldId="259"/>
            <ac:picMk id="5" creationId="{450C6D0B-C932-1B05-7432-7FFE42194102}"/>
          </ac:picMkLst>
        </pc:picChg>
        <pc:picChg chg="add del mod">
          <ac:chgData name="Dorianne Cotter-Lockard" userId="5e2836be-6d2a-4e14-bd30-145ca4d6430b" providerId="ADAL" clId="{EF49F7C5-FCB4-4DF6-B265-579BC325EF33}" dt="2023-04-03T11:41:04.233" v="531" actId="478"/>
          <ac:picMkLst>
            <pc:docMk/>
            <pc:sldMk cId="3367874108" sldId="259"/>
            <ac:picMk id="8" creationId="{BAB7CBFA-D0E4-B30E-9C7A-5C48F1D71B37}"/>
          </ac:picMkLst>
        </pc:picChg>
        <pc:picChg chg="add del">
          <ac:chgData name="Dorianne Cotter-Lockard" userId="5e2836be-6d2a-4e14-bd30-145ca4d6430b" providerId="ADAL" clId="{EF49F7C5-FCB4-4DF6-B265-579BC325EF33}" dt="2023-04-03T11:44:26.175" v="543" actId="26606"/>
          <ac:picMkLst>
            <pc:docMk/>
            <pc:sldMk cId="3367874108" sldId="259"/>
            <ac:picMk id="12" creationId="{C34E9261-DF15-17FB-19E3-68C23AA3F1D1}"/>
          </ac:picMkLst>
        </pc:picChg>
        <pc:picChg chg="add mod ord">
          <ac:chgData name="Dorianne Cotter-Lockard" userId="5e2836be-6d2a-4e14-bd30-145ca4d6430b" providerId="ADAL" clId="{EF49F7C5-FCB4-4DF6-B265-579BC325EF33}" dt="2023-04-03T12:05:04.804" v="608" actId="26606"/>
          <ac:picMkLst>
            <pc:docMk/>
            <pc:sldMk cId="3367874108" sldId="259"/>
            <ac:picMk id="13" creationId="{2EC9B627-C861-40F0-0E3B-6B3155660827}"/>
          </ac:picMkLst>
        </pc:picChg>
      </pc:sldChg>
      <pc:sldChg chg="addSp delSp modSp mod ord modNotes modNotesTx">
        <pc:chgData name="Dorianne Cotter-Lockard" userId="5e2836be-6d2a-4e14-bd30-145ca4d6430b" providerId="ADAL" clId="{EF49F7C5-FCB4-4DF6-B265-579BC325EF33}" dt="2023-04-03T13:19:48.360" v="2417"/>
        <pc:sldMkLst>
          <pc:docMk/>
          <pc:sldMk cId="3656996416" sldId="261"/>
        </pc:sldMkLst>
        <pc:spChg chg="del">
          <ac:chgData name="Dorianne Cotter-Lockard" userId="5e2836be-6d2a-4e14-bd30-145ca4d6430b" providerId="ADAL" clId="{EF49F7C5-FCB4-4DF6-B265-579BC325EF33}" dt="2023-04-03T13:16:05.519" v="2122" actId="1032"/>
          <ac:spMkLst>
            <pc:docMk/>
            <pc:sldMk cId="3656996416" sldId="261"/>
            <ac:spMk id="3" creationId="{A75CF56A-4D7C-0B0B-B340-739D246E731C}"/>
          </ac:spMkLst>
        </pc:spChg>
        <pc:spChg chg="mod">
          <ac:chgData name="Dorianne Cotter-Lockard" userId="5e2836be-6d2a-4e14-bd30-145ca4d6430b" providerId="ADAL" clId="{EF49F7C5-FCB4-4DF6-B265-579BC325EF33}" dt="2023-03-30T16:21:30.604" v="412" actId="2711"/>
          <ac:spMkLst>
            <pc:docMk/>
            <pc:sldMk cId="3656996416" sldId="261"/>
            <ac:spMk id="4" creationId="{E9EAAF99-9EDE-6CFB-BF29-5EE24A5D8C73}"/>
          </ac:spMkLst>
        </pc:spChg>
        <pc:graphicFrameChg chg="add mod modGraphic">
          <ac:chgData name="Dorianne Cotter-Lockard" userId="5e2836be-6d2a-4e14-bd30-145ca4d6430b" providerId="ADAL" clId="{EF49F7C5-FCB4-4DF6-B265-579BC325EF33}" dt="2023-04-03T13:17:18.085" v="2128" actId="1076"/>
          <ac:graphicFrameMkLst>
            <pc:docMk/>
            <pc:sldMk cId="3656996416" sldId="261"/>
            <ac:graphicFrameMk id="5" creationId="{19E2F3D2-99FF-949E-A65C-46B68AA38E4A}"/>
          </ac:graphicFrameMkLst>
        </pc:graphicFrameChg>
      </pc:sldChg>
      <pc:sldChg chg="modSp mod modNotesTx">
        <pc:chgData name="Dorianne Cotter-Lockard" userId="5e2836be-6d2a-4e14-bd30-145ca4d6430b" providerId="ADAL" clId="{EF49F7C5-FCB4-4DF6-B265-579BC325EF33}" dt="2023-03-30T16:17:23.486" v="378"/>
        <pc:sldMkLst>
          <pc:docMk/>
          <pc:sldMk cId="2804074086" sldId="262"/>
        </pc:sldMkLst>
        <pc:spChg chg="mod">
          <ac:chgData name="Dorianne Cotter-Lockard" userId="5e2836be-6d2a-4e14-bd30-145ca4d6430b" providerId="ADAL" clId="{EF49F7C5-FCB4-4DF6-B265-579BC325EF33}" dt="2023-03-30T16:17:09.837" v="373" actId="20577"/>
          <ac:spMkLst>
            <pc:docMk/>
            <pc:sldMk cId="2804074086" sldId="262"/>
            <ac:spMk id="3" creationId="{C9B1F5B5-938B-37D1-A8E2-9EF93AB0B0DF}"/>
          </ac:spMkLst>
        </pc:spChg>
      </pc:sldChg>
      <pc:sldChg chg="modNotesTx">
        <pc:chgData name="Dorianne Cotter-Lockard" userId="5e2836be-6d2a-4e14-bd30-145ca4d6430b" providerId="ADAL" clId="{EF49F7C5-FCB4-4DF6-B265-579BC325EF33}" dt="2023-04-03T13:33:16.617" v="3300" actId="20577"/>
        <pc:sldMkLst>
          <pc:docMk/>
          <pc:sldMk cId="458884119" sldId="264"/>
        </pc:sldMkLst>
      </pc:sldChg>
      <pc:sldChg chg="addSp delSp modSp mod modClrScheme delDesignElem chgLayout modNotes modNotesTx">
        <pc:chgData name="Dorianne Cotter-Lockard" userId="5e2836be-6d2a-4e14-bd30-145ca4d6430b" providerId="ADAL" clId="{EF49F7C5-FCB4-4DF6-B265-579BC325EF33}" dt="2023-04-12T10:14:51.477" v="3467" actId="948"/>
        <pc:sldMkLst>
          <pc:docMk/>
          <pc:sldMk cId="2225971229" sldId="266"/>
        </pc:sldMkLst>
        <pc:spChg chg="mod ord">
          <ac:chgData name="Dorianne Cotter-Lockard" userId="5e2836be-6d2a-4e14-bd30-145ca4d6430b" providerId="ADAL" clId="{EF49F7C5-FCB4-4DF6-B265-579BC325EF33}" dt="2023-04-03T13:22:45.314" v="2485" actId="1076"/>
          <ac:spMkLst>
            <pc:docMk/>
            <pc:sldMk cId="2225971229" sldId="266"/>
            <ac:spMk id="2" creationId="{F0B3F1DF-9C09-21C1-1C97-E9FD8101182D}"/>
          </ac:spMkLst>
        </pc:spChg>
        <pc:spChg chg="add mod">
          <ac:chgData name="Dorianne Cotter-Lockard" userId="5e2836be-6d2a-4e14-bd30-145ca4d6430b" providerId="ADAL" clId="{EF49F7C5-FCB4-4DF6-B265-579BC325EF33}" dt="2023-04-03T13:21:48.188" v="2433" actId="27636"/>
          <ac:spMkLst>
            <pc:docMk/>
            <pc:sldMk cId="2225971229" sldId="266"/>
            <ac:spMk id="3" creationId="{6A4BDF48-C1B4-F1D2-FAE2-843A0DA407CA}"/>
          </ac:spMkLst>
        </pc:spChg>
        <pc:spChg chg="mod ord">
          <ac:chgData name="Dorianne Cotter-Lockard" userId="5e2836be-6d2a-4e14-bd30-145ca4d6430b" providerId="ADAL" clId="{EF49F7C5-FCB4-4DF6-B265-579BC325EF33}" dt="2023-04-03T13:21:31.360" v="2429" actId="700"/>
          <ac:spMkLst>
            <pc:docMk/>
            <pc:sldMk cId="2225971229" sldId="266"/>
            <ac:spMk id="10" creationId="{8493A758-9E88-CAC4-88A4-8868D63061A0}"/>
          </ac:spMkLst>
        </pc:spChg>
        <pc:spChg chg="del">
          <ac:chgData name="Dorianne Cotter-Lockard" userId="5e2836be-6d2a-4e14-bd30-145ca4d6430b" providerId="ADAL" clId="{EF49F7C5-FCB4-4DF6-B265-579BC325EF33}" dt="2023-04-03T13:21:31.360" v="2429" actId="700"/>
          <ac:spMkLst>
            <pc:docMk/>
            <pc:sldMk cId="2225971229" sldId="266"/>
            <ac:spMk id="14" creationId="{A3363022-C969-41E9-8EB2-E4C94908C1FA}"/>
          </ac:spMkLst>
        </pc:spChg>
        <pc:spChg chg="del">
          <ac:chgData name="Dorianne Cotter-Lockard" userId="5e2836be-6d2a-4e14-bd30-145ca4d6430b" providerId="ADAL" clId="{EF49F7C5-FCB4-4DF6-B265-579BC325EF33}" dt="2023-04-03T13:21:31.360" v="2429" actId="700"/>
          <ac:spMkLst>
            <pc:docMk/>
            <pc:sldMk cId="2225971229" sldId="266"/>
            <ac:spMk id="16" creationId="{8D1AD6B3-BE88-4CEB-BA17-790657CC4729}"/>
          </ac:spMkLst>
        </pc:spChg>
        <pc:grpChg chg="del">
          <ac:chgData name="Dorianne Cotter-Lockard" userId="5e2836be-6d2a-4e14-bd30-145ca4d6430b" providerId="ADAL" clId="{EF49F7C5-FCB4-4DF6-B265-579BC325EF33}" dt="2023-04-03T13:21:31.360" v="2429" actId="700"/>
          <ac:grpSpMkLst>
            <pc:docMk/>
            <pc:sldMk cId="2225971229" sldId="266"/>
            <ac:grpSpMk id="18" creationId="{89D1390B-7E13-4B4F-9CB2-391063412E54}"/>
          </ac:grpSpMkLst>
        </pc:grpChg>
        <pc:graphicFrameChg chg="mod ord modGraphic">
          <ac:chgData name="Dorianne Cotter-Lockard" userId="5e2836be-6d2a-4e14-bd30-145ca4d6430b" providerId="ADAL" clId="{EF49F7C5-FCB4-4DF6-B265-579BC325EF33}" dt="2023-04-03T13:21:39.468" v="2430" actId="1076"/>
          <ac:graphicFrameMkLst>
            <pc:docMk/>
            <pc:sldMk cId="2225971229" sldId="266"/>
            <ac:graphicFrameMk id="9" creationId="{F9D685F8-B0A7-67DB-F5CD-423278CF1331}"/>
          </ac:graphicFrameMkLst>
        </pc:graphicFrameChg>
      </pc:sldChg>
      <pc:sldChg chg="modNotesTx">
        <pc:chgData name="Dorianne Cotter-Lockard" userId="5e2836be-6d2a-4e14-bd30-145ca4d6430b" providerId="ADAL" clId="{EF49F7C5-FCB4-4DF6-B265-579BC325EF33}" dt="2023-04-03T13:31:34.461" v="3008" actId="20577"/>
        <pc:sldMkLst>
          <pc:docMk/>
          <pc:sldMk cId="1646592542" sldId="267"/>
        </pc:sldMkLst>
      </pc:sldChg>
      <pc:sldChg chg="addSp delSp modSp mod">
        <pc:chgData name="Dorianne Cotter-Lockard" userId="5e2836be-6d2a-4e14-bd30-145ca4d6430b" providerId="ADAL" clId="{EF49F7C5-FCB4-4DF6-B265-579BC325EF33}" dt="2023-04-03T11:42:28.019" v="541" actId="1076"/>
        <pc:sldMkLst>
          <pc:docMk/>
          <pc:sldMk cId="3461036362" sldId="269"/>
        </pc:sldMkLst>
        <pc:spChg chg="del">
          <ac:chgData name="Dorianne Cotter-Lockard" userId="5e2836be-6d2a-4e14-bd30-145ca4d6430b" providerId="ADAL" clId="{EF49F7C5-FCB4-4DF6-B265-579BC325EF33}" dt="2023-04-03T11:38:04.461" v="521" actId="21"/>
          <ac:spMkLst>
            <pc:docMk/>
            <pc:sldMk cId="3461036362" sldId="269"/>
            <ac:spMk id="6" creationId="{62758AC7-925B-7F4D-2C97-EC17149A5F18}"/>
          </ac:spMkLst>
        </pc:spChg>
        <pc:picChg chg="del">
          <ac:chgData name="Dorianne Cotter-Lockard" userId="5e2836be-6d2a-4e14-bd30-145ca4d6430b" providerId="ADAL" clId="{EF49F7C5-FCB4-4DF6-B265-579BC325EF33}" dt="2023-04-03T11:38:04.461" v="521" actId="21"/>
          <ac:picMkLst>
            <pc:docMk/>
            <pc:sldMk cId="3461036362" sldId="269"/>
            <ac:picMk id="5" creationId="{E6123373-75D6-78FB-7F6B-2563C7787CC0}"/>
          </ac:picMkLst>
        </pc:picChg>
        <pc:picChg chg="add mod modCrop">
          <ac:chgData name="Dorianne Cotter-Lockard" userId="5e2836be-6d2a-4e14-bd30-145ca4d6430b" providerId="ADAL" clId="{EF49F7C5-FCB4-4DF6-B265-579BC325EF33}" dt="2023-04-03T11:42:28.019" v="541" actId="1076"/>
          <ac:picMkLst>
            <pc:docMk/>
            <pc:sldMk cId="3461036362" sldId="269"/>
            <ac:picMk id="8" creationId="{FE8C626C-953F-FEEE-895D-0DBD02D81B4D}"/>
          </ac:picMkLst>
        </pc:picChg>
      </pc:sldChg>
      <pc:sldChg chg="del">
        <pc:chgData name="Dorianne Cotter-Lockard" userId="5e2836be-6d2a-4e14-bd30-145ca4d6430b" providerId="ADAL" clId="{EF49F7C5-FCB4-4DF6-B265-579BC325EF33}" dt="2023-04-03T11:47:58.538" v="544" actId="47"/>
        <pc:sldMkLst>
          <pc:docMk/>
          <pc:sldMk cId="1866788563" sldId="270"/>
        </pc:sldMkLst>
      </pc:sldChg>
      <pc:sldChg chg="modSp mod modNotes modNotesTx">
        <pc:chgData name="Dorianne Cotter-Lockard" userId="5e2836be-6d2a-4e14-bd30-145ca4d6430b" providerId="ADAL" clId="{EF49F7C5-FCB4-4DF6-B265-579BC325EF33}" dt="2023-04-12T10:13:27.690" v="3466" actId="179"/>
        <pc:sldMkLst>
          <pc:docMk/>
          <pc:sldMk cId="1323174740" sldId="272"/>
        </pc:sldMkLst>
        <pc:spChg chg="mod">
          <ac:chgData name="Dorianne Cotter-Lockard" userId="5e2836be-6d2a-4e14-bd30-145ca4d6430b" providerId="ADAL" clId="{EF49F7C5-FCB4-4DF6-B265-579BC325EF33}" dt="2023-04-03T12:50:30.226" v="1623" actId="27636"/>
          <ac:spMkLst>
            <pc:docMk/>
            <pc:sldMk cId="1323174740" sldId="272"/>
            <ac:spMk id="3" creationId="{03AA18AA-AA1F-9234-AFB9-90603A1AD344}"/>
          </ac:spMkLst>
        </pc:spChg>
        <pc:spChg chg="mod">
          <ac:chgData name="Dorianne Cotter-Lockard" userId="5e2836be-6d2a-4e14-bd30-145ca4d6430b" providerId="ADAL" clId="{EF49F7C5-FCB4-4DF6-B265-579BC325EF33}" dt="2023-04-03T12:54:52.926" v="1672" actId="14100"/>
          <ac:spMkLst>
            <pc:docMk/>
            <pc:sldMk cId="1323174740" sldId="272"/>
            <ac:spMk id="4" creationId="{9BB6CCC0-6AE1-0ADD-CCA5-2C36FA04A181}"/>
          </ac:spMkLst>
        </pc:spChg>
      </pc:sldChg>
      <pc:sldChg chg="modNotesTx">
        <pc:chgData name="Dorianne Cotter-Lockard" userId="5e2836be-6d2a-4e14-bd30-145ca4d6430b" providerId="ADAL" clId="{EF49F7C5-FCB4-4DF6-B265-579BC325EF33}" dt="2023-04-03T12:06:32.699" v="617" actId="20577"/>
        <pc:sldMkLst>
          <pc:docMk/>
          <pc:sldMk cId="91628195" sldId="273"/>
        </pc:sldMkLst>
      </pc:sldChg>
      <pc:sldChg chg="modNotes modNotesTx">
        <pc:chgData name="Dorianne Cotter-Lockard" userId="5e2836be-6d2a-4e14-bd30-145ca4d6430b" providerId="ADAL" clId="{EF49F7C5-FCB4-4DF6-B265-579BC325EF33}" dt="2023-04-03T12:36:16.088" v="1120" actId="113"/>
        <pc:sldMkLst>
          <pc:docMk/>
          <pc:sldMk cId="248893508" sldId="274"/>
        </pc:sldMkLst>
      </pc:sldChg>
      <pc:sldChg chg="addSp delSp modSp mod">
        <pc:chgData name="Dorianne Cotter-Lockard" userId="5e2836be-6d2a-4e14-bd30-145ca4d6430b" providerId="ADAL" clId="{EF49F7C5-FCB4-4DF6-B265-579BC325EF33}" dt="2023-04-03T12:18:39.798" v="761" actId="1076"/>
        <pc:sldMkLst>
          <pc:docMk/>
          <pc:sldMk cId="3187784944" sldId="275"/>
        </pc:sldMkLst>
        <pc:spChg chg="mod">
          <ac:chgData name="Dorianne Cotter-Lockard" userId="5e2836be-6d2a-4e14-bd30-145ca4d6430b" providerId="ADAL" clId="{EF49F7C5-FCB4-4DF6-B265-579BC325EF33}" dt="2023-03-30T16:19:24.881" v="406" actId="313"/>
          <ac:spMkLst>
            <pc:docMk/>
            <pc:sldMk cId="3187784944" sldId="275"/>
            <ac:spMk id="2" creationId="{BB9F627D-3741-7CD1-A047-6294AA539552}"/>
          </ac:spMkLst>
        </pc:spChg>
        <pc:spChg chg="del">
          <ac:chgData name="Dorianne Cotter-Lockard" userId="5e2836be-6d2a-4e14-bd30-145ca4d6430b" providerId="ADAL" clId="{EF49F7C5-FCB4-4DF6-B265-579BC325EF33}" dt="2023-04-03T12:17:47.886" v="754" actId="478"/>
          <ac:spMkLst>
            <pc:docMk/>
            <pc:sldMk cId="3187784944" sldId="275"/>
            <ac:spMk id="4" creationId="{5E87CC61-932E-BA4B-10DE-89DF6F42C5CD}"/>
          </ac:spMkLst>
        </pc:spChg>
        <pc:picChg chg="add del">
          <ac:chgData name="Dorianne Cotter-Lockard" userId="5e2836be-6d2a-4e14-bd30-145ca4d6430b" providerId="ADAL" clId="{EF49F7C5-FCB4-4DF6-B265-579BC325EF33}" dt="2023-04-03T12:17:47.886" v="754" actId="478"/>
          <ac:picMkLst>
            <pc:docMk/>
            <pc:sldMk cId="3187784944" sldId="275"/>
            <ac:picMk id="1026" creationId="{8B5574C0-1C32-7036-D219-2E5BE06A86D3}"/>
          </ac:picMkLst>
        </pc:picChg>
        <pc:picChg chg="add del mod">
          <ac:chgData name="Dorianne Cotter-Lockard" userId="5e2836be-6d2a-4e14-bd30-145ca4d6430b" providerId="ADAL" clId="{EF49F7C5-FCB4-4DF6-B265-579BC325EF33}" dt="2023-04-03T12:18:08.932" v="758" actId="478"/>
          <ac:picMkLst>
            <pc:docMk/>
            <pc:sldMk cId="3187784944" sldId="275"/>
            <ac:picMk id="1028" creationId="{D8EF8957-08AB-F36D-D8CA-24DC5E9805EF}"/>
          </ac:picMkLst>
        </pc:picChg>
        <pc:picChg chg="add mod">
          <ac:chgData name="Dorianne Cotter-Lockard" userId="5e2836be-6d2a-4e14-bd30-145ca4d6430b" providerId="ADAL" clId="{EF49F7C5-FCB4-4DF6-B265-579BC325EF33}" dt="2023-04-03T12:18:39.798" v="761" actId="1076"/>
          <ac:picMkLst>
            <pc:docMk/>
            <pc:sldMk cId="3187784944" sldId="275"/>
            <ac:picMk id="1030" creationId="{097768A5-2F9D-AE46-1C56-F34E7CFBDFC3}"/>
          </ac:picMkLst>
        </pc:picChg>
      </pc:sldChg>
      <pc:sldChg chg="addSp delSp modSp mod ord modNotesTx">
        <pc:chgData name="Dorianne Cotter-Lockard" userId="5e2836be-6d2a-4e14-bd30-145ca4d6430b" providerId="ADAL" clId="{EF49F7C5-FCB4-4DF6-B265-579BC325EF33}" dt="2023-04-03T12:29:55.833" v="1031" actId="1076"/>
        <pc:sldMkLst>
          <pc:docMk/>
          <pc:sldMk cId="3135494432" sldId="276"/>
        </pc:sldMkLst>
        <pc:spChg chg="mod">
          <ac:chgData name="Dorianne Cotter-Lockard" userId="5e2836be-6d2a-4e14-bd30-145ca4d6430b" providerId="ADAL" clId="{EF49F7C5-FCB4-4DF6-B265-579BC325EF33}" dt="2023-04-03T12:21:33.793" v="784" actId="27636"/>
          <ac:spMkLst>
            <pc:docMk/>
            <pc:sldMk cId="3135494432" sldId="276"/>
            <ac:spMk id="3" creationId="{3E0E0F7F-EBA6-422A-13AB-A7200EE79378}"/>
          </ac:spMkLst>
        </pc:spChg>
        <pc:spChg chg="del">
          <ac:chgData name="Dorianne Cotter-Lockard" userId="5e2836be-6d2a-4e14-bd30-145ca4d6430b" providerId="ADAL" clId="{EF49F7C5-FCB4-4DF6-B265-579BC325EF33}" dt="2023-04-03T12:29:46.274" v="1028" actId="478"/>
          <ac:spMkLst>
            <pc:docMk/>
            <pc:sldMk cId="3135494432" sldId="276"/>
            <ac:spMk id="4" creationId="{5E87CC61-932E-BA4B-10DE-89DF6F42C5CD}"/>
          </ac:spMkLst>
        </pc:spChg>
        <pc:picChg chg="add mod">
          <ac:chgData name="Dorianne Cotter-Lockard" userId="5e2836be-6d2a-4e14-bd30-145ca4d6430b" providerId="ADAL" clId="{EF49F7C5-FCB4-4DF6-B265-579BC325EF33}" dt="2023-04-03T12:29:55.833" v="1031" actId="1076"/>
          <ac:picMkLst>
            <pc:docMk/>
            <pc:sldMk cId="3135494432" sldId="276"/>
            <ac:picMk id="2050" creationId="{1CBDF2FC-3E50-6186-4137-30091F86EEBE}"/>
          </ac:picMkLst>
        </pc:picChg>
      </pc:sldChg>
      <pc:sldChg chg="modNotesTx">
        <pc:chgData name="Dorianne Cotter-Lockard" userId="5e2836be-6d2a-4e14-bd30-145ca4d6430b" providerId="ADAL" clId="{EF49F7C5-FCB4-4DF6-B265-579BC325EF33}" dt="2023-04-03T13:34:11.857" v="3459" actId="20577"/>
        <pc:sldMkLst>
          <pc:docMk/>
          <pc:sldMk cId="3377109759" sldId="277"/>
        </pc:sldMkLst>
      </pc:sldChg>
      <pc:sldChg chg="modSp add mod">
        <pc:chgData name="Dorianne Cotter-Lockard" userId="5e2836be-6d2a-4e14-bd30-145ca4d6430b" providerId="ADAL" clId="{EF49F7C5-FCB4-4DF6-B265-579BC325EF33}" dt="2023-03-30T16:25:24.096" v="520" actId="403"/>
        <pc:sldMkLst>
          <pc:docMk/>
          <pc:sldMk cId="2362877025" sldId="1711"/>
        </pc:sldMkLst>
        <pc:spChg chg="mod">
          <ac:chgData name="Dorianne Cotter-Lockard" userId="5e2836be-6d2a-4e14-bd30-145ca4d6430b" providerId="ADAL" clId="{EF49F7C5-FCB4-4DF6-B265-579BC325EF33}" dt="2023-03-30T16:25:24.096" v="520" actId="403"/>
          <ac:spMkLst>
            <pc:docMk/>
            <pc:sldMk cId="2362877025" sldId="1711"/>
            <ac:spMk id="2" creationId="{1D98D974-05AC-389C-E8F6-9B36E960049D}"/>
          </ac:spMkLst>
        </pc:spChg>
        <pc:spChg chg="mod">
          <ac:chgData name="Dorianne Cotter-Lockard" userId="5e2836be-6d2a-4e14-bd30-145ca4d6430b" providerId="ADAL" clId="{EF49F7C5-FCB4-4DF6-B265-579BC325EF33}" dt="2023-03-30T16:22:28.507" v="518" actId="20577"/>
          <ac:spMkLst>
            <pc:docMk/>
            <pc:sldMk cId="2362877025" sldId="1711"/>
            <ac:spMk id="4" creationId="{A9CB1A67-4939-C914-7194-BDFAE5337D64}"/>
          </ac:spMkLst>
        </pc:spChg>
      </pc:sldChg>
    </pc:docChg>
  </pc:docChgLst>
  <pc:docChgLst>
    <pc:chgData name="dcotter-lockard" userId="S::dcotter-lockard_saybrook.edu#ext#@esostockstadt.onmicrosoft.com::096764a2-240c-4752-993f-29c839c2de06" providerId="AD" clId="Web-{A6C14CA7-507F-4184-BC21-BD34F55DDB77}"/>
    <pc:docChg chg="modSld">
      <pc:chgData name="dcotter-lockard" userId="S::dcotter-lockard_saybrook.edu#ext#@esostockstadt.onmicrosoft.com::096764a2-240c-4752-993f-29c839c2de06" providerId="AD" clId="Web-{A6C14CA7-507F-4184-BC21-BD34F55DDB77}" dt="2023-04-11T12:26:17.126" v="9" actId="20577"/>
      <pc:docMkLst>
        <pc:docMk/>
      </pc:docMkLst>
      <pc:sldChg chg="modSp">
        <pc:chgData name="dcotter-lockard" userId="S::dcotter-lockard_saybrook.edu#ext#@esostockstadt.onmicrosoft.com::096764a2-240c-4752-993f-29c839c2de06" providerId="AD" clId="Web-{A6C14CA7-507F-4184-BC21-BD34F55DDB77}" dt="2023-04-11T12:26:17.126" v="9" actId="20577"/>
        <pc:sldMkLst>
          <pc:docMk/>
          <pc:sldMk cId="2362877025" sldId="1711"/>
        </pc:sldMkLst>
        <pc:spChg chg="mod">
          <ac:chgData name="dcotter-lockard" userId="S::dcotter-lockard_saybrook.edu#ext#@esostockstadt.onmicrosoft.com::096764a2-240c-4752-993f-29c839c2de06" providerId="AD" clId="Web-{A6C14CA7-507F-4184-BC21-BD34F55DDB77}" dt="2023-04-11T12:26:17.126" v="9" actId="20577"/>
          <ac:spMkLst>
            <pc:docMk/>
            <pc:sldMk cId="2362877025" sldId="1711"/>
            <ac:spMk id="2" creationId="{1D98D974-05AC-389C-E8F6-9B36E960049D}"/>
          </ac:spMkLst>
        </pc:spChg>
      </pc:sldChg>
    </pc:docChg>
  </pc:docChgLst>
  <pc:docChgLst>
    <pc:chgData name="dcotter-lockard" userId="S::dcotter-lockard_saybrook.edu#ext#@esostockstadt.onmicrosoft.com::096764a2-240c-4752-993f-29c839c2de06" providerId="AD" clId="Web-{249A4097-1A67-455E-9290-D3E1AFDD93BD}"/>
    <pc:docChg chg="modSld">
      <pc:chgData name="dcotter-lockard" userId="S::dcotter-lockard_saybrook.edu#ext#@esostockstadt.onmicrosoft.com::096764a2-240c-4752-993f-29c839c2de06" providerId="AD" clId="Web-{249A4097-1A67-455E-9290-D3E1AFDD93BD}" dt="2023-04-12T10:08:35.962" v="3" actId="20577"/>
      <pc:docMkLst>
        <pc:docMk/>
      </pc:docMkLst>
      <pc:sldChg chg="modSp">
        <pc:chgData name="dcotter-lockard" userId="S::dcotter-lockard_saybrook.edu#ext#@esostockstadt.onmicrosoft.com::096764a2-240c-4752-993f-29c839c2de06" providerId="AD" clId="Web-{249A4097-1A67-455E-9290-D3E1AFDD93BD}" dt="2023-04-12T10:08:35.962" v="3" actId="20577"/>
        <pc:sldMkLst>
          <pc:docMk/>
          <pc:sldMk cId="3367874108" sldId="259"/>
        </pc:sldMkLst>
        <pc:spChg chg="mod">
          <ac:chgData name="dcotter-lockard" userId="S::dcotter-lockard_saybrook.edu#ext#@esostockstadt.onmicrosoft.com::096764a2-240c-4752-993f-29c839c2de06" providerId="AD" clId="Web-{249A4097-1A67-455E-9290-D3E1AFDD93BD}" dt="2023-04-12T10:08:35.962" v="3" actId="20577"/>
          <ac:spMkLst>
            <pc:docMk/>
            <pc:sldMk cId="3367874108" sldId="259"/>
            <ac:spMk id="4" creationId="{0C8174E8-65C7-6A7D-F7EC-1CB6D539D231}"/>
          </ac:spMkLst>
        </pc:spChg>
      </pc:sldChg>
    </pc:docChg>
  </pc:docChgLst>
  <pc:docChgLst>
    <pc:chgData name="dcotter-lockard" userId="S::dcotter-lockard_saybrook.edu#ext#@esostockstadt.onmicrosoft.com::096764a2-240c-4752-993f-29c839c2de06" providerId="AD" clId="Web-{1F869226-9ED9-414A-B9F3-0EFB3A401967}"/>
    <pc:docChg chg="delSld modSld">
      <pc:chgData name="dcotter-lockard" userId="S::dcotter-lockard_saybrook.edu#ext#@esostockstadt.onmicrosoft.com::096764a2-240c-4752-993f-29c839c2de06" providerId="AD" clId="Web-{1F869226-9ED9-414A-B9F3-0EFB3A401967}" dt="2023-04-07T09:20:07.648" v="4"/>
      <pc:docMkLst>
        <pc:docMk/>
      </pc:docMkLst>
      <pc:sldChg chg="del">
        <pc:chgData name="dcotter-lockard" userId="S::dcotter-lockard_saybrook.edu#ext#@esostockstadt.onmicrosoft.com::096764a2-240c-4752-993f-29c839c2de06" providerId="AD" clId="Web-{1F869226-9ED9-414A-B9F3-0EFB3A401967}" dt="2023-04-07T09:20:07.648" v="4"/>
        <pc:sldMkLst>
          <pc:docMk/>
          <pc:sldMk cId="2692078183" sldId="260"/>
        </pc:sldMkLst>
      </pc:sldChg>
      <pc:sldChg chg="modSp">
        <pc:chgData name="dcotter-lockard" userId="S::dcotter-lockard_saybrook.edu#ext#@esostockstadt.onmicrosoft.com::096764a2-240c-4752-993f-29c839c2de06" providerId="AD" clId="Web-{1F869226-9ED9-414A-B9F3-0EFB3A401967}" dt="2023-04-07T09:19:57.101" v="3" actId="20577"/>
        <pc:sldMkLst>
          <pc:docMk/>
          <pc:sldMk cId="2362877025" sldId="1711"/>
        </pc:sldMkLst>
        <pc:spChg chg="mod">
          <ac:chgData name="dcotter-lockard" userId="S::dcotter-lockard_saybrook.edu#ext#@esostockstadt.onmicrosoft.com::096764a2-240c-4752-993f-29c839c2de06" providerId="AD" clId="Web-{1F869226-9ED9-414A-B9F3-0EFB3A401967}" dt="2023-04-07T09:19:57.101" v="3" actId="20577"/>
          <ac:spMkLst>
            <pc:docMk/>
            <pc:sldMk cId="2362877025" sldId="1711"/>
            <ac:spMk id="4" creationId="{A9CB1A67-4939-C914-7194-BDFAE5337D64}"/>
          </ac:spMkLst>
        </pc:spChg>
      </pc:sldChg>
    </pc:docChg>
  </pc:docChgLst>
  <pc:docChgLst>
    <pc:chgData name="Dorianne" userId="5e2836be-6d2a-4e14-bd30-145ca4d6430b" providerId="ADAL" clId="{EF49F7C5-FCB4-4DF6-B265-579BC325EF33}"/>
    <pc:docChg chg="addSld delSld modSld">
      <pc:chgData name="Dorianne" userId="5e2836be-6d2a-4e14-bd30-145ca4d6430b" providerId="ADAL" clId="{EF49F7C5-FCB4-4DF6-B265-579BC325EF33}" dt="2023-04-10T08:40:07.991" v="2"/>
      <pc:docMkLst>
        <pc:docMk/>
      </pc:docMkLst>
      <pc:sldChg chg="del">
        <pc:chgData name="Dorianne" userId="5e2836be-6d2a-4e14-bd30-145ca4d6430b" providerId="ADAL" clId="{EF49F7C5-FCB4-4DF6-B265-579BC325EF33}" dt="2023-04-10T08:39:49.960" v="1" actId="47"/>
        <pc:sldMkLst>
          <pc:docMk/>
          <pc:sldMk cId="3897630393" sldId="265"/>
        </pc:sldMkLst>
      </pc:sldChg>
      <pc:sldChg chg="add">
        <pc:chgData name="Dorianne" userId="5e2836be-6d2a-4e14-bd30-145ca4d6430b" providerId="ADAL" clId="{EF49F7C5-FCB4-4DF6-B265-579BC325EF33}" dt="2023-04-10T08:39:47.144" v="0"/>
        <pc:sldMkLst>
          <pc:docMk/>
          <pc:sldMk cId="3830321250" sldId="270"/>
        </pc:sldMkLst>
      </pc:sldChg>
      <pc:sldChg chg="add">
        <pc:chgData name="Dorianne" userId="5e2836be-6d2a-4e14-bd30-145ca4d6430b" providerId="ADAL" clId="{EF49F7C5-FCB4-4DF6-B265-579BC325EF33}" dt="2023-04-10T08:39:47.144" v="0"/>
        <pc:sldMkLst>
          <pc:docMk/>
          <pc:sldMk cId="1841939792" sldId="1834"/>
        </pc:sldMkLst>
      </pc:sldChg>
      <pc:sldChg chg="add">
        <pc:chgData name="Dorianne" userId="5e2836be-6d2a-4e14-bd30-145ca4d6430b" providerId="ADAL" clId="{EF49F7C5-FCB4-4DF6-B265-579BC325EF33}" dt="2023-04-10T08:39:47.144" v="0"/>
        <pc:sldMkLst>
          <pc:docMk/>
          <pc:sldMk cId="1392747197" sldId="1881"/>
        </pc:sldMkLst>
      </pc:sldChg>
      <pc:sldChg chg="add">
        <pc:chgData name="Dorianne" userId="5e2836be-6d2a-4e14-bd30-145ca4d6430b" providerId="ADAL" clId="{EF49F7C5-FCB4-4DF6-B265-579BC325EF33}" dt="2023-04-10T08:40:07.991" v="2"/>
        <pc:sldMkLst>
          <pc:docMk/>
          <pc:sldMk cId="514819337" sldId="2017"/>
        </pc:sldMkLst>
      </pc:sldChg>
      <pc:sldChg chg="add">
        <pc:chgData name="Dorianne" userId="5e2836be-6d2a-4e14-bd30-145ca4d6430b" providerId="ADAL" clId="{EF49F7C5-FCB4-4DF6-B265-579BC325EF33}" dt="2023-04-10T08:39:47.144" v="0"/>
        <pc:sldMkLst>
          <pc:docMk/>
          <pc:sldMk cId="4055945759" sldId="2019"/>
        </pc:sldMkLst>
      </pc:sldChg>
      <pc:sldChg chg="add">
        <pc:chgData name="Dorianne" userId="5e2836be-6d2a-4e14-bd30-145ca4d6430b" providerId="ADAL" clId="{EF49F7C5-FCB4-4DF6-B265-579BC325EF33}" dt="2023-04-10T08:39:47.144" v="0"/>
        <pc:sldMkLst>
          <pc:docMk/>
          <pc:sldMk cId="3193390360" sldId="2020"/>
        </pc:sldMkLst>
      </pc:sldChg>
    </pc:docChg>
  </pc:docChgLst>
  <pc:docChgLst>
    <pc:chgData name="dcotter-lockard" userId="S::dcotter-lockard_saybrook.edu#ext#@esostockstadt.onmicrosoft.com::096764a2-240c-4752-993f-29c839c2de06" providerId="AD" clId="Web-{8F19A9BF-17FB-469E-90C7-AFA9458D116E}"/>
    <pc:docChg chg="modSld">
      <pc:chgData name="dcotter-lockard" userId="S::dcotter-lockard_saybrook.edu#ext#@esostockstadt.onmicrosoft.com::096764a2-240c-4752-993f-29c839c2de06" providerId="AD" clId="Web-{8F19A9BF-17FB-469E-90C7-AFA9458D116E}" dt="2023-04-07T09:21:17.536" v="3" actId="20577"/>
      <pc:docMkLst>
        <pc:docMk/>
      </pc:docMkLst>
      <pc:sldChg chg="modSp">
        <pc:chgData name="dcotter-lockard" userId="S::dcotter-lockard_saybrook.edu#ext#@esostockstadt.onmicrosoft.com::096764a2-240c-4752-993f-29c839c2de06" providerId="AD" clId="Web-{8F19A9BF-17FB-469E-90C7-AFA9458D116E}" dt="2023-04-07T09:21:17.536" v="3" actId="20577"/>
        <pc:sldMkLst>
          <pc:docMk/>
          <pc:sldMk cId="2362877025" sldId="1711"/>
        </pc:sldMkLst>
        <pc:spChg chg="mod">
          <ac:chgData name="dcotter-lockard" userId="S::dcotter-lockard_saybrook.edu#ext#@esostockstadt.onmicrosoft.com::096764a2-240c-4752-993f-29c839c2de06" providerId="AD" clId="Web-{8F19A9BF-17FB-469E-90C7-AFA9458D116E}" dt="2023-04-07T09:21:17.536" v="3" actId="20577"/>
          <ac:spMkLst>
            <pc:docMk/>
            <pc:sldMk cId="2362877025" sldId="1711"/>
            <ac:spMk id="4" creationId="{A9CB1A67-4939-C914-7194-BDFAE5337D64}"/>
          </ac:spMkLst>
        </pc:spChg>
      </pc:sldChg>
    </pc:docChg>
  </pc:docChgLst>
  <pc:docChgLst>
    <pc:chgData name="Cotter-Lockard, Dorianne" userId="S::cotter-lockd@munich-business-school.de::e03ebc74-164f-466d-b1c2-88f6764d960e" providerId="AD" clId="Web-{CDAC98A1-7984-4A3D-90CE-7AC9A9A78A15}"/>
    <pc:docChg chg="addSld delSld">
      <pc:chgData name="Cotter-Lockard, Dorianne" userId="S::cotter-lockd@munich-business-school.de::e03ebc74-164f-466d-b1c2-88f6764d960e" providerId="AD" clId="Web-{CDAC98A1-7984-4A3D-90CE-7AC9A9A78A15}" dt="2023-11-01T09:05:08.455" v="1"/>
      <pc:docMkLst>
        <pc:docMk/>
      </pc:docMkLst>
      <pc:sldChg chg="del">
        <pc:chgData name="Cotter-Lockard, Dorianne" userId="S::cotter-lockd@munich-business-school.de::e03ebc74-164f-466d-b1c2-88f6764d960e" providerId="AD" clId="Web-{CDAC98A1-7984-4A3D-90CE-7AC9A9A78A15}" dt="2023-11-01T09:05:08.455" v="1"/>
        <pc:sldMkLst>
          <pc:docMk/>
          <pc:sldMk cId="3367874108" sldId="259"/>
        </pc:sldMkLst>
      </pc:sldChg>
      <pc:sldChg chg="add">
        <pc:chgData name="Cotter-Lockard, Dorianne" userId="S::cotter-lockd@munich-business-school.de::e03ebc74-164f-466d-b1c2-88f6764d960e" providerId="AD" clId="Web-{CDAC98A1-7984-4A3D-90CE-7AC9A9A78A15}" dt="2023-11-01T09:04:56.986" v="0"/>
        <pc:sldMkLst>
          <pc:docMk/>
          <pc:sldMk cId="206197832" sldId="2026"/>
        </pc:sldMkLst>
      </pc:sldChg>
    </pc:docChg>
  </pc:docChgLst>
  <pc:docChgLst>
    <pc:chgData name="Cotter-Lockard, Dorianne" userId="e03ebc74-164f-466d-b1c2-88f6764d960e" providerId="ADAL" clId="{DC4EB05B-F524-4770-9EA5-252E6C30290F}"/>
    <pc:docChg chg="custSel modSld">
      <pc:chgData name="Cotter-Lockard, Dorianne" userId="e03ebc74-164f-466d-b1c2-88f6764d960e" providerId="ADAL" clId="{DC4EB05B-F524-4770-9EA5-252E6C30290F}" dt="2023-07-13T08:48:51.497" v="1"/>
      <pc:docMkLst>
        <pc:docMk/>
      </pc:docMkLst>
      <pc:sldChg chg="addSp delSp modSp mod">
        <pc:chgData name="Cotter-Lockard, Dorianne" userId="e03ebc74-164f-466d-b1c2-88f6764d960e" providerId="ADAL" clId="{DC4EB05B-F524-4770-9EA5-252E6C30290F}" dt="2023-07-13T08:48:51.497" v="1"/>
        <pc:sldMkLst>
          <pc:docMk/>
          <pc:sldMk cId="3461036362" sldId="269"/>
        </pc:sldMkLst>
        <pc:picChg chg="add mod">
          <ac:chgData name="Cotter-Lockard, Dorianne" userId="e03ebc74-164f-466d-b1c2-88f6764d960e" providerId="ADAL" clId="{DC4EB05B-F524-4770-9EA5-252E6C30290F}" dt="2023-07-13T08:48:51.497" v="1"/>
          <ac:picMkLst>
            <pc:docMk/>
            <pc:sldMk cId="3461036362" sldId="269"/>
            <ac:picMk id="4" creationId="{0745FE2C-FB43-C578-FEB2-74612DDD4618}"/>
          </ac:picMkLst>
        </pc:picChg>
        <pc:picChg chg="del">
          <ac:chgData name="Cotter-Lockard, Dorianne" userId="e03ebc74-164f-466d-b1c2-88f6764d960e" providerId="ADAL" clId="{DC4EB05B-F524-4770-9EA5-252E6C30290F}" dt="2023-07-13T08:48:13.546" v="0" actId="478"/>
          <ac:picMkLst>
            <pc:docMk/>
            <pc:sldMk cId="3461036362" sldId="269"/>
            <ac:picMk id="8" creationId="{FE8C626C-953F-FEEE-895D-0DBD02D81B4D}"/>
          </ac:picMkLst>
        </pc:picChg>
      </pc:sldChg>
    </pc:docChg>
  </pc:docChgLst>
  <pc:docChgLst>
    <pc:chgData name="dcotter-lockard" userId="S::dcotter-lockard_saybrook.edu#ext#@esostockstadt.onmicrosoft.com::096764a2-240c-4752-993f-29c839c2de06" providerId="AD" clId="Web-{B86F96F3-8682-4EC2-8AB0-8F8E8DAD8E2B}"/>
    <pc:docChg chg="modSld">
      <pc:chgData name="dcotter-lockard" userId="S::dcotter-lockard_saybrook.edu#ext#@esostockstadt.onmicrosoft.com::096764a2-240c-4752-993f-29c839c2de06" providerId="AD" clId="Web-{B86F96F3-8682-4EC2-8AB0-8F8E8DAD8E2B}" dt="2023-04-11T14:24:42.666" v="44" actId="20577"/>
      <pc:docMkLst>
        <pc:docMk/>
      </pc:docMkLst>
      <pc:sldChg chg="modSp modNotes">
        <pc:chgData name="dcotter-lockard" userId="S::dcotter-lockard_saybrook.edu#ext#@esostockstadt.onmicrosoft.com::096764a2-240c-4752-993f-29c839c2de06" providerId="AD" clId="Web-{B86F96F3-8682-4EC2-8AB0-8F8E8DAD8E2B}" dt="2023-04-11T14:24:42.666" v="44" actId="20577"/>
        <pc:sldMkLst>
          <pc:docMk/>
          <pc:sldMk cId="1646592542" sldId="267"/>
        </pc:sldMkLst>
        <pc:spChg chg="mod">
          <ac:chgData name="dcotter-lockard" userId="S::dcotter-lockard_saybrook.edu#ext#@esostockstadt.onmicrosoft.com::096764a2-240c-4752-993f-29c839c2de06" providerId="AD" clId="Web-{B86F96F3-8682-4EC2-8AB0-8F8E8DAD8E2B}" dt="2023-04-11T14:24:42.666" v="44" actId="20577"/>
          <ac:spMkLst>
            <pc:docMk/>
            <pc:sldMk cId="1646592542" sldId="267"/>
            <ac:spMk id="3" creationId="{BB77B318-530A-E43E-025A-39C8524D7D71}"/>
          </ac:spMkLst>
        </pc:spChg>
      </pc:sldChg>
    </pc:docChg>
  </pc:docChgLst>
  <pc:docChgLst>
    <pc:chgData name="Cotter-Lockard, Dorianne" userId="e03ebc74-164f-466d-b1c2-88f6764d960e" providerId="ADAL" clId="{647C0BD5-9534-4730-B1AE-31E99B2914DE}"/>
    <pc:docChg chg="custSel addSld delSld modSld sldOrd">
      <pc:chgData name="Cotter-Lockard, Dorianne" userId="e03ebc74-164f-466d-b1c2-88f6764d960e" providerId="ADAL" clId="{647C0BD5-9534-4730-B1AE-31E99B2914DE}" dt="2023-05-08T09:14:20.713" v="206" actId="1036"/>
      <pc:docMkLst>
        <pc:docMk/>
      </pc:docMkLst>
      <pc:sldChg chg="del">
        <pc:chgData name="Cotter-Lockard, Dorianne" userId="e03ebc74-164f-466d-b1c2-88f6764d960e" providerId="ADAL" clId="{647C0BD5-9534-4730-B1AE-31E99B2914DE}" dt="2023-05-05T08:52:49.991" v="115" actId="47"/>
        <pc:sldMkLst>
          <pc:docMk/>
          <pc:sldMk cId="1646592542" sldId="267"/>
        </pc:sldMkLst>
      </pc:sldChg>
      <pc:sldChg chg="ord">
        <pc:chgData name="Cotter-Lockard, Dorianne" userId="e03ebc74-164f-466d-b1c2-88f6764d960e" providerId="ADAL" clId="{647C0BD5-9534-4730-B1AE-31E99B2914DE}" dt="2023-05-05T08:56:24.583" v="117"/>
        <pc:sldMkLst>
          <pc:docMk/>
          <pc:sldMk cId="2841651386" sldId="401"/>
        </pc:sldMkLst>
      </pc:sldChg>
      <pc:sldChg chg="modSp mod">
        <pc:chgData name="Cotter-Lockard, Dorianne" userId="e03ebc74-164f-466d-b1c2-88f6764d960e" providerId="ADAL" clId="{647C0BD5-9534-4730-B1AE-31E99B2914DE}" dt="2023-05-05T08:16:50.914" v="1"/>
        <pc:sldMkLst>
          <pc:docMk/>
          <pc:sldMk cId="2362877025" sldId="1711"/>
        </pc:sldMkLst>
        <pc:spChg chg="mod">
          <ac:chgData name="Cotter-Lockard, Dorianne" userId="e03ebc74-164f-466d-b1c2-88f6764d960e" providerId="ADAL" clId="{647C0BD5-9534-4730-B1AE-31E99B2914DE}" dt="2023-05-05T08:16:50.914" v="1"/>
          <ac:spMkLst>
            <pc:docMk/>
            <pc:sldMk cId="2362877025" sldId="1711"/>
            <ac:spMk id="4" creationId="{A9CB1A67-4939-C914-7194-BDFAE5337D64}"/>
          </ac:spMkLst>
        </pc:spChg>
      </pc:sldChg>
      <pc:sldChg chg="add">
        <pc:chgData name="Cotter-Lockard, Dorianne" userId="e03ebc74-164f-466d-b1c2-88f6764d960e" providerId="ADAL" clId="{647C0BD5-9534-4730-B1AE-31E99B2914DE}" dt="2023-05-05T08:16:13.421" v="0"/>
        <pc:sldMkLst>
          <pc:docMk/>
          <pc:sldMk cId="718627533" sldId="1712"/>
        </pc:sldMkLst>
      </pc:sldChg>
      <pc:sldChg chg="mod modShow modNotesTx">
        <pc:chgData name="Cotter-Lockard, Dorianne" userId="e03ebc74-164f-466d-b1c2-88f6764d960e" providerId="ADAL" clId="{647C0BD5-9534-4730-B1AE-31E99B2914DE}" dt="2023-05-05T08:52:00.384" v="114" actId="20577"/>
        <pc:sldMkLst>
          <pc:docMk/>
          <pc:sldMk cId="4055945759" sldId="2019"/>
        </pc:sldMkLst>
      </pc:sldChg>
      <pc:sldChg chg="modSp mod">
        <pc:chgData name="Cotter-Lockard, Dorianne" userId="e03ebc74-164f-466d-b1c2-88f6764d960e" providerId="ADAL" clId="{647C0BD5-9534-4730-B1AE-31E99B2914DE}" dt="2023-05-08T09:14:20.713" v="206" actId="1036"/>
        <pc:sldMkLst>
          <pc:docMk/>
          <pc:sldMk cId="4188155447" sldId="2021"/>
        </pc:sldMkLst>
        <pc:spChg chg="mod">
          <ac:chgData name="Cotter-Lockard, Dorianne" userId="e03ebc74-164f-466d-b1c2-88f6764d960e" providerId="ADAL" clId="{647C0BD5-9534-4730-B1AE-31E99B2914DE}" dt="2023-05-08T09:10:23.832" v="148" actId="14100"/>
          <ac:spMkLst>
            <pc:docMk/>
            <pc:sldMk cId="4188155447" sldId="2021"/>
            <ac:spMk id="2" creationId="{FD343FAA-1F0B-1D5F-F81A-F4186174E638}"/>
          </ac:spMkLst>
        </pc:spChg>
        <pc:spChg chg="mod">
          <ac:chgData name="Cotter-Lockard, Dorianne" userId="e03ebc74-164f-466d-b1c2-88f6764d960e" providerId="ADAL" clId="{647C0BD5-9534-4730-B1AE-31E99B2914DE}" dt="2023-05-08T09:13:42.803" v="197" actId="790"/>
          <ac:spMkLst>
            <pc:docMk/>
            <pc:sldMk cId="4188155447" sldId="2021"/>
            <ac:spMk id="3" creationId="{BB1D51F9-A474-664F-1D14-51EAF2BA44E7}"/>
          </ac:spMkLst>
        </pc:spChg>
        <pc:spChg chg="mod">
          <ac:chgData name="Cotter-Lockard, Dorianne" userId="e03ebc74-164f-466d-b1c2-88f6764d960e" providerId="ADAL" clId="{647C0BD5-9534-4730-B1AE-31E99B2914DE}" dt="2023-05-08T09:14:20.713" v="206" actId="1036"/>
          <ac:spMkLst>
            <pc:docMk/>
            <pc:sldMk cId="4188155447" sldId="2021"/>
            <ac:spMk id="4" creationId="{F7CF9970-F962-B73E-9FC2-714736B90F1B}"/>
          </ac:spMkLst>
        </pc:spChg>
        <pc:spChg chg="mod">
          <ac:chgData name="Cotter-Lockard, Dorianne" userId="e03ebc74-164f-466d-b1c2-88f6764d960e" providerId="ADAL" clId="{647C0BD5-9534-4730-B1AE-31E99B2914DE}" dt="2023-05-08T09:14:20.713" v="206" actId="1036"/>
          <ac:spMkLst>
            <pc:docMk/>
            <pc:sldMk cId="4188155447" sldId="2021"/>
            <ac:spMk id="5" creationId="{BAF2331A-5A97-705B-3ACD-7838061C3187}"/>
          </ac:spMkLst>
        </pc:spChg>
        <pc:spChg chg="mod">
          <ac:chgData name="Cotter-Lockard, Dorianne" userId="e03ebc74-164f-466d-b1c2-88f6764d960e" providerId="ADAL" clId="{647C0BD5-9534-4730-B1AE-31E99B2914DE}" dt="2023-05-08T09:14:20.713" v="206" actId="1036"/>
          <ac:spMkLst>
            <pc:docMk/>
            <pc:sldMk cId="4188155447" sldId="2021"/>
            <ac:spMk id="6" creationId="{55AAC9E9-F925-4D0F-0A34-44D10EE855EF}"/>
          </ac:spMkLst>
        </pc:spChg>
        <pc:spChg chg="mod">
          <ac:chgData name="Cotter-Lockard, Dorianne" userId="e03ebc74-164f-466d-b1c2-88f6764d960e" providerId="ADAL" clId="{647C0BD5-9534-4730-B1AE-31E99B2914DE}" dt="2023-05-08T09:14:20.713" v="206" actId="1036"/>
          <ac:spMkLst>
            <pc:docMk/>
            <pc:sldMk cId="4188155447" sldId="2021"/>
            <ac:spMk id="7" creationId="{BFE04EFC-6E7C-C40A-5218-C4F9D3A2FE5B}"/>
          </ac:spMkLst>
        </pc:spChg>
      </pc:sldChg>
    </pc:docChg>
  </pc:docChgLst>
  <pc:docChgLst>
    <pc:chgData name="Dorianne Cotter-Lockard" userId="5e2836be-6d2a-4e14-bd30-145ca4d6430b" providerId="ADAL" clId="{647C0BD5-9534-4730-B1AE-31E99B2914DE}"/>
    <pc:docChg chg="custSel delSld modSld sldOrd">
      <pc:chgData name="Dorianne Cotter-Lockard" userId="5e2836be-6d2a-4e14-bd30-145ca4d6430b" providerId="ADAL" clId="{647C0BD5-9534-4730-B1AE-31E99B2914DE}" dt="2023-05-03T10:41:27.643" v="34" actId="20577"/>
      <pc:docMkLst>
        <pc:docMk/>
      </pc:docMkLst>
      <pc:sldChg chg="modSp mod">
        <pc:chgData name="Dorianne Cotter-Lockard" userId="5e2836be-6d2a-4e14-bd30-145ca4d6430b" providerId="ADAL" clId="{647C0BD5-9534-4730-B1AE-31E99B2914DE}" dt="2023-05-03T10:16:45.249" v="28" actId="6549"/>
        <pc:sldMkLst>
          <pc:docMk/>
          <pc:sldMk cId="1048622991" sldId="257"/>
        </pc:sldMkLst>
        <pc:spChg chg="mod">
          <ac:chgData name="Dorianne Cotter-Lockard" userId="5e2836be-6d2a-4e14-bd30-145ca4d6430b" providerId="ADAL" clId="{647C0BD5-9534-4730-B1AE-31E99B2914DE}" dt="2023-05-03T10:16:45.249" v="28" actId="6549"/>
          <ac:spMkLst>
            <pc:docMk/>
            <pc:sldMk cId="1048622991" sldId="257"/>
            <ac:spMk id="3" creationId="{62B40F0B-E523-BFD0-2179-3CBFC31578ED}"/>
          </ac:spMkLst>
        </pc:spChg>
      </pc:sldChg>
      <pc:sldChg chg="del">
        <pc:chgData name="Dorianne Cotter-Lockard" userId="5e2836be-6d2a-4e14-bd30-145ca4d6430b" providerId="ADAL" clId="{647C0BD5-9534-4730-B1AE-31E99B2914DE}" dt="2023-05-03T10:09:50.971" v="0" actId="47"/>
        <pc:sldMkLst>
          <pc:docMk/>
          <pc:sldMk cId="2804074086" sldId="262"/>
        </pc:sldMkLst>
      </pc:sldChg>
      <pc:sldChg chg="del">
        <pc:chgData name="Dorianne Cotter-Lockard" userId="5e2836be-6d2a-4e14-bd30-145ca4d6430b" providerId="ADAL" clId="{647C0BD5-9534-4730-B1AE-31E99B2914DE}" dt="2023-05-03T10:09:50.971" v="0" actId="47"/>
        <pc:sldMkLst>
          <pc:docMk/>
          <pc:sldMk cId="104240264" sldId="263"/>
        </pc:sldMkLst>
      </pc:sldChg>
      <pc:sldChg chg="del">
        <pc:chgData name="Dorianne Cotter-Lockard" userId="5e2836be-6d2a-4e14-bd30-145ca4d6430b" providerId="ADAL" clId="{647C0BD5-9534-4730-B1AE-31E99B2914DE}" dt="2023-05-03T10:10:01.327" v="1" actId="47"/>
        <pc:sldMkLst>
          <pc:docMk/>
          <pc:sldMk cId="458884119" sldId="264"/>
        </pc:sldMkLst>
      </pc:sldChg>
      <pc:sldChg chg="del">
        <pc:chgData name="Dorianne Cotter-Lockard" userId="5e2836be-6d2a-4e14-bd30-145ca4d6430b" providerId="ADAL" clId="{647C0BD5-9534-4730-B1AE-31E99B2914DE}" dt="2023-05-03T10:09:50.971" v="0" actId="47"/>
        <pc:sldMkLst>
          <pc:docMk/>
          <pc:sldMk cId="2225971229" sldId="266"/>
        </pc:sldMkLst>
      </pc:sldChg>
      <pc:sldChg chg="modSp mod">
        <pc:chgData name="Dorianne Cotter-Lockard" userId="5e2836be-6d2a-4e14-bd30-145ca4d6430b" providerId="ADAL" clId="{647C0BD5-9534-4730-B1AE-31E99B2914DE}" dt="2023-05-03T10:41:27.643" v="34" actId="20577"/>
        <pc:sldMkLst>
          <pc:docMk/>
          <pc:sldMk cId="1646592542" sldId="267"/>
        </pc:sldMkLst>
        <pc:spChg chg="mod">
          <ac:chgData name="Dorianne Cotter-Lockard" userId="5e2836be-6d2a-4e14-bd30-145ca4d6430b" providerId="ADAL" clId="{647C0BD5-9534-4730-B1AE-31E99B2914DE}" dt="2023-05-03T10:41:27.643" v="34" actId="20577"/>
          <ac:spMkLst>
            <pc:docMk/>
            <pc:sldMk cId="1646592542" sldId="267"/>
            <ac:spMk id="3" creationId="{BB77B318-530A-E43E-025A-39C8524D7D71}"/>
          </ac:spMkLst>
        </pc:spChg>
      </pc:sldChg>
      <pc:sldChg chg="modSp mod ord">
        <pc:chgData name="Dorianne Cotter-Lockard" userId="5e2836be-6d2a-4e14-bd30-145ca4d6430b" providerId="ADAL" clId="{647C0BD5-9534-4730-B1AE-31E99B2914DE}" dt="2023-05-03T10:22:28.701" v="30" actId="27636"/>
        <pc:sldMkLst>
          <pc:docMk/>
          <pc:sldMk cId="3187784944" sldId="275"/>
        </pc:sldMkLst>
        <pc:spChg chg="mod">
          <ac:chgData name="Dorianne Cotter-Lockard" userId="5e2836be-6d2a-4e14-bd30-145ca4d6430b" providerId="ADAL" clId="{647C0BD5-9534-4730-B1AE-31E99B2914DE}" dt="2023-05-03T10:22:28.701" v="30" actId="27636"/>
          <ac:spMkLst>
            <pc:docMk/>
            <pc:sldMk cId="3187784944" sldId="275"/>
            <ac:spMk id="3" creationId="{3E0E0F7F-EBA6-422A-13AB-A7200EE79378}"/>
          </ac:spMkLst>
        </pc:spChg>
      </pc:sldChg>
      <pc:sldChg chg="del">
        <pc:chgData name="Dorianne Cotter-Lockard" userId="5e2836be-6d2a-4e14-bd30-145ca4d6430b" providerId="ADAL" clId="{647C0BD5-9534-4730-B1AE-31E99B2914DE}" dt="2023-05-03T10:12:47.066" v="4" actId="47"/>
        <pc:sldMkLst>
          <pc:docMk/>
          <pc:sldMk cId="3135494432" sldId="276"/>
        </pc:sldMkLst>
      </pc:sldChg>
      <pc:sldChg chg="del">
        <pc:chgData name="Dorianne Cotter-Lockard" userId="5e2836be-6d2a-4e14-bd30-145ca4d6430b" providerId="ADAL" clId="{647C0BD5-9534-4730-B1AE-31E99B2914DE}" dt="2023-05-03T10:10:01.327" v="1" actId="47"/>
        <pc:sldMkLst>
          <pc:docMk/>
          <pc:sldMk cId="3377109759" sldId="277"/>
        </pc:sldMkLst>
      </pc:sldChg>
      <pc:sldChg chg="modSp mod">
        <pc:chgData name="Dorianne Cotter-Lockard" userId="5e2836be-6d2a-4e14-bd30-145ca4d6430b" providerId="ADAL" clId="{647C0BD5-9534-4730-B1AE-31E99B2914DE}" dt="2023-05-03T10:14:21.739" v="24" actId="20577"/>
        <pc:sldMkLst>
          <pc:docMk/>
          <pc:sldMk cId="2362877025" sldId="1711"/>
        </pc:sldMkLst>
        <pc:spChg chg="mod">
          <ac:chgData name="Dorianne Cotter-Lockard" userId="5e2836be-6d2a-4e14-bd30-145ca4d6430b" providerId="ADAL" clId="{647C0BD5-9534-4730-B1AE-31E99B2914DE}" dt="2023-05-03T10:13:56.247" v="10" actId="20577"/>
          <ac:spMkLst>
            <pc:docMk/>
            <pc:sldMk cId="2362877025" sldId="1711"/>
            <ac:spMk id="2" creationId="{1D98D974-05AC-389C-E8F6-9B36E960049D}"/>
          </ac:spMkLst>
        </pc:spChg>
        <pc:spChg chg="mod">
          <ac:chgData name="Dorianne Cotter-Lockard" userId="5e2836be-6d2a-4e14-bd30-145ca4d6430b" providerId="ADAL" clId="{647C0BD5-9534-4730-B1AE-31E99B2914DE}" dt="2023-05-03T10:14:21.739" v="24" actId="20577"/>
          <ac:spMkLst>
            <pc:docMk/>
            <pc:sldMk cId="2362877025" sldId="1711"/>
            <ac:spMk id="4" creationId="{A9CB1A67-4939-C914-7194-BDFAE5337D64}"/>
          </ac:spMkLst>
        </pc:spChg>
      </pc:sldChg>
    </pc:docChg>
  </pc:docChgLst>
  <pc:docChgLst>
    <pc:chgData name="Cotter-Lockard, Dorianne" userId="S::cotter-lockd@munich-business-school.de::e03ebc74-164f-466d-b1c2-88f6764d960e" providerId="AD" clId="Web-{5D1C2A7F-E544-44EA-B9D0-C009646C3C91}"/>
    <pc:docChg chg="addSld modSld sldOrd">
      <pc:chgData name="Cotter-Lockard, Dorianne" userId="S::cotter-lockd@munich-business-school.de::e03ebc74-164f-466d-b1c2-88f6764d960e" providerId="AD" clId="Web-{5D1C2A7F-E544-44EA-B9D0-C009646C3C91}" dt="2023-05-08T09:06:33.432" v="4"/>
      <pc:docMkLst>
        <pc:docMk/>
      </pc:docMkLst>
      <pc:sldChg chg="delSp modSp add ord">
        <pc:chgData name="Cotter-Lockard, Dorianne" userId="S::cotter-lockd@munich-business-school.de::e03ebc74-164f-466d-b1c2-88f6764d960e" providerId="AD" clId="Web-{5D1C2A7F-E544-44EA-B9D0-C009646C3C91}" dt="2023-05-08T09:06:33.432" v="4"/>
        <pc:sldMkLst>
          <pc:docMk/>
          <pc:sldMk cId="4188155447" sldId="2021"/>
        </pc:sldMkLst>
        <pc:spChg chg="mod">
          <ac:chgData name="Cotter-Lockard, Dorianne" userId="S::cotter-lockd@munich-business-school.de::e03ebc74-164f-466d-b1c2-88f6764d960e" providerId="AD" clId="Web-{5D1C2A7F-E544-44EA-B9D0-C009646C3C91}" dt="2023-05-08T09:06:30.010" v="2" actId="20577"/>
          <ac:spMkLst>
            <pc:docMk/>
            <pc:sldMk cId="4188155447" sldId="2021"/>
            <ac:spMk id="3" creationId="{BB1D51F9-A474-664F-1D14-51EAF2BA44E7}"/>
          </ac:spMkLst>
        </pc:spChg>
        <pc:spChg chg="del mod">
          <ac:chgData name="Cotter-Lockard, Dorianne" userId="S::cotter-lockd@munich-business-school.de::e03ebc74-164f-466d-b1c2-88f6764d960e" providerId="AD" clId="Web-{5D1C2A7F-E544-44EA-B9D0-C009646C3C91}" dt="2023-05-08T09:06:33.432" v="4"/>
          <ac:spMkLst>
            <pc:docMk/>
            <pc:sldMk cId="4188155447" sldId="2021"/>
            <ac:spMk id="8" creationId="{24CDDE5F-CACD-AA24-0332-34A75F33D6C8}"/>
          </ac:spMkLst>
        </pc:spChg>
      </pc:sldChg>
    </pc:docChg>
  </pc:docChgLst>
  <pc:docChgLst>
    <pc:chgData name="Cotter-Lockard, Dorianne" userId="S::cotter-lockd@munich-business-school.de::e03ebc74-164f-466d-b1c2-88f6764d960e" providerId="AD" clId="Web-{A3135DFF-022A-4B80-91F7-0D2690EA0783}"/>
    <pc:docChg chg="modSld">
      <pc:chgData name="Cotter-Lockard, Dorianne" userId="S::cotter-lockd@munich-business-school.de::e03ebc74-164f-466d-b1c2-88f6764d960e" providerId="AD" clId="Web-{A3135DFF-022A-4B80-91F7-0D2690EA0783}" dt="2023-11-01T14:44:41.775" v="9" actId="20577"/>
      <pc:docMkLst>
        <pc:docMk/>
      </pc:docMkLst>
      <pc:sldChg chg="modSp">
        <pc:chgData name="Cotter-Lockard, Dorianne" userId="S::cotter-lockd@munich-business-school.de::e03ebc74-164f-466d-b1c2-88f6764d960e" providerId="AD" clId="Web-{A3135DFF-022A-4B80-91F7-0D2690EA0783}" dt="2023-11-01T14:44:41.775" v="9" actId="20577"/>
        <pc:sldMkLst>
          <pc:docMk/>
          <pc:sldMk cId="206197832" sldId="2026"/>
        </pc:sldMkLst>
        <pc:spChg chg="mod">
          <ac:chgData name="Cotter-Lockard, Dorianne" userId="S::cotter-lockd@munich-business-school.de::e03ebc74-164f-466d-b1c2-88f6764d960e" providerId="AD" clId="Web-{A3135DFF-022A-4B80-91F7-0D2690EA0783}" dt="2023-11-01T14:44:41.775" v="9" actId="20577"/>
          <ac:spMkLst>
            <pc:docMk/>
            <pc:sldMk cId="206197832" sldId="2026"/>
            <ac:spMk id="4" creationId="{0C8174E8-65C7-6A7D-F7EC-1CB6D539D231}"/>
          </ac:spMkLst>
        </pc:spChg>
      </pc:sldChg>
    </pc:docChg>
  </pc:docChgLst>
  <pc:docChgLst>
    <pc:chgData name="dcotter-lockard" userId="S::dcotter-lockard_saybrook.edu#ext#@esostockstadt.onmicrosoft.com::096764a2-240c-4752-993f-29c839c2de06" providerId="AD" clId="Web-{AF047434-BB4B-413B-8CA6-D49B14AFC510}"/>
    <pc:docChg chg="modSld">
      <pc:chgData name="dcotter-lockard" userId="S::dcotter-lockard_saybrook.edu#ext#@esostockstadt.onmicrosoft.com::096764a2-240c-4752-993f-29c839c2de06" providerId="AD" clId="Web-{AF047434-BB4B-413B-8CA6-D49B14AFC510}" dt="2023-04-03T11:37:33.615" v="58" actId="20577"/>
      <pc:docMkLst>
        <pc:docMk/>
      </pc:docMkLst>
      <pc:sldChg chg="modSp">
        <pc:chgData name="dcotter-lockard" userId="S::dcotter-lockard_saybrook.edu#ext#@esostockstadt.onmicrosoft.com::096764a2-240c-4752-993f-29c839c2de06" providerId="AD" clId="Web-{AF047434-BB4B-413B-8CA6-D49B14AFC510}" dt="2023-04-03T11:35:17.610" v="40" actId="20577"/>
        <pc:sldMkLst>
          <pc:docMk/>
          <pc:sldMk cId="2692078183" sldId="260"/>
        </pc:sldMkLst>
        <pc:spChg chg="mod">
          <ac:chgData name="dcotter-lockard" userId="S::dcotter-lockard_saybrook.edu#ext#@esostockstadt.onmicrosoft.com::096764a2-240c-4752-993f-29c839c2de06" providerId="AD" clId="Web-{AF047434-BB4B-413B-8CA6-D49B14AFC510}" dt="2023-04-03T11:35:17.610" v="40" actId="20577"/>
          <ac:spMkLst>
            <pc:docMk/>
            <pc:sldMk cId="2692078183" sldId="260"/>
            <ac:spMk id="3" creationId="{C9B1F5B5-938B-37D1-A8E2-9EF93AB0B0DF}"/>
          </ac:spMkLst>
        </pc:spChg>
      </pc:sldChg>
      <pc:sldChg chg="addSp delSp modSp">
        <pc:chgData name="dcotter-lockard" userId="S::dcotter-lockard_saybrook.edu#ext#@esostockstadt.onmicrosoft.com::096764a2-240c-4752-993f-29c839c2de06" providerId="AD" clId="Web-{AF047434-BB4B-413B-8CA6-D49B14AFC510}" dt="2023-04-03T11:34:46.063" v="13"/>
        <pc:sldMkLst>
          <pc:docMk/>
          <pc:sldMk cId="3461036362" sldId="269"/>
        </pc:sldMkLst>
        <pc:spChg chg="del">
          <ac:chgData name="dcotter-lockard" userId="S::dcotter-lockard_saybrook.edu#ext#@esostockstadt.onmicrosoft.com::096764a2-240c-4752-993f-29c839c2de06" providerId="AD" clId="Web-{AF047434-BB4B-413B-8CA6-D49B14AFC510}" dt="2023-04-03T11:34:11.952" v="6"/>
          <ac:spMkLst>
            <pc:docMk/>
            <pc:sldMk cId="3461036362" sldId="269"/>
            <ac:spMk id="4" creationId="{5E87CC61-932E-BA4B-10DE-89DF6F42C5CD}"/>
          </ac:spMkLst>
        </pc:spChg>
        <pc:spChg chg="add mod">
          <ac:chgData name="dcotter-lockard" userId="S::dcotter-lockard_saybrook.edu#ext#@esostockstadt.onmicrosoft.com::096764a2-240c-4752-993f-29c839c2de06" providerId="AD" clId="Web-{AF047434-BB4B-413B-8CA6-D49B14AFC510}" dt="2023-04-03T11:34:46.063" v="13"/>
          <ac:spMkLst>
            <pc:docMk/>
            <pc:sldMk cId="3461036362" sldId="269"/>
            <ac:spMk id="6" creationId="{62758AC7-925B-7F4D-2C97-EC17149A5F18}"/>
          </ac:spMkLst>
        </pc:spChg>
        <pc:picChg chg="add mod">
          <ac:chgData name="dcotter-lockard" userId="S::dcotter-lockard_saybrook.edu#ext#@esostockstadt.onmicrosoft.com::096764a2-240c-4752-993f-29c839c2de06" providerId="AD" clId="Web-{AF047434-BB4B-413B-8CA6-D49B14AFC510}" dt="2023-04-03T11:34:25.515" v="9" actId="1076"/>
          <ac:picMkLst>
            <pc:docMk/>
            <pc:sldMk cId="3461036362" sldId="269"/>
            <ac:picMk id="5" creationId="{E6123373-75D6-78FB-7F6B-2563C7787CC0}"/>
          </ac:picMkLst>
        </pc:picChg>
      </pc:sldChg>
      <pc:sldChg chg="modSp">
        <pc:chgData name="dcotter-lockard" userId="S::dcotter-lockard_saybrook.edu#ext#@esostockstadt.onmicrosoft.com::096764a2-240c-4752-993f-29c839c2de06" providerId="AD" clId="Web-{AF047434-BB4B-413B-8CA6-D49B14AFC510}" dt="2023-04-03T11:37:33.615" v="58" actId="20577"/>
        <pc:sldMkLst>
          <pc:docMk/>
          <pc:sldMk cId="3187784944" sldId="275"/>
        </pc:sldMkLst>
        <pc:spChg chg="mod">
          <ac:chgData name="dcotter-lockard" userId="S::dcotter-lockard_saybrook.edu#ext#@esostockstadt.onmicrosoft.com::096764a2-240c-4752-993f-29c839c2de06" providerId="AD" clId="Web-{AF047434-BB4B-413B-8CA6-D49B14AFC510}" dt="2023-04-03T11:37:33.615" v="58" actId="20577"/>
          <ac:spMkLst>
            <pc:docMk/>
            <pc:sldMk cId="3187784944" sldId="275"/>
            <ac:spMk id="3" creationId="{3E0E0F7F-EBA6-422A-13AB-A7200EE79378}"/>
          </ac:spMkLst>
        </pc:spChg>
      </pc:sldChg>
      <pc:sldChg chg="modSp">
        <pc:chgData name="dcotter-lockard" userId="S::dcotter-lockard_saybrook.edu#ext#@esostockstadt.onmicrosoft.com::096764a2-240c-4752-993f-29c839c2de06" providerId="AD" clId="Web-{AF047434-BB4B-413B-8CA6-D49B14AFC510}" dt="2023-04-03T11:37:16.348" v="56" actId="20577"/>
        <pc:sldMkLst>
          <pc:docMk/>
          <pc:sldMk cId="3135494432" sldId="276"/>
        </pc:sldMkLst>
        <pc:spChg chg="mod">
          <ac:chgData name="dcotter-lockard" userId="S::dcotter-lockard_saybrook.edu#ext#@esostockstadt.onmicrosoft.com::096764a2-240c-4752-993f-29c839c2de06" providerId="AD" clId="Web-{AF047434-BB4B-413B-8CA6-D49B14AFC510}" dt="2023-04-03T11:37:16.348" v="56" actId="20577"/>
          <ac:spMkLst>
            <pc:docMk/>
            <pc:sldMk cId="3135494432" sldId="276"/>
            <ac:spMk id="3" creationId="{3E0E0F7F-EBA6-422A-13AB-A7200EE79378}"/>
          </ac:spMkLst>
        </pc:spChg>
      </pc:sldChg>
    </pc:docChg>
  </pc:docChgLst>
  <pc:docChgLst>
    <pc:chgData name="Cotter-Lockard, Dorianne" userId="S::cotter-lockd@munich-business-school.de::e03ebc74-164f-466d-b1c2-88f6764d960e" providerId="AD" clId="Web-{46D67D51-26F2-432F-AC44-21A41289AF42}"/>
    <pc:docChg chg="modSld">
      <pc:chgData name="Cotter-Lockard, Dorianne" userId="S::cotter-lockd@munich-business-school.de::e03ebc74-164f-466d-b1c2-88f6764d960e" providerId="AD" clId="Web-{46D67D51-26F2-432F-AC44-21A41289AF42}" dt="2023-06-14T07:38:55.897" v="4" actId="20577"/>
      <pc:docMkLst>
        <pc:docMk/>
      </pc:docMkLst>
      <pc:sldChg chg="modSp">
        <pc:chgData name="Cotter-Lockard, Dorianne" userId="S::cotter-lockd@munich-business-school.de::e03ebc74-164f-466d-b1c2-88f6764d960e" providerId="AD" clId="Web-{46D67D51-26F2-432F-AC44-21A41289AF42}" dt="2023-06-14T07:38:55.897" v="4" actId="20577"/>
        <pc:sldMkLst>
          <pc:docMk/>
          <pc:sldMk cId="2362877025" sldId="1711"/>
        </pc:sldMkLst>
        <pc:spChg chg="mod">
          <ac:chgData name="Cotter-Lockard, Dorianne" userId="S::cotter-lockd@munich-business-school.de::e03ebc74-164f-466d-b1c2-88f6764d960e" providerId="AD" clId="Web-{46D67D51-26F2-432F-AC44-21A41289AF42}" dt="2023-06-14T07:38:55.897" v="4" actId="20577"/>
          <ac:spMkLst>
            <pc:docMk/>
            <pc:sldMk cId="2362877025" sldId="1711"/>
            <ac:spMk id="4" creationId="{A9CB1A67-4939-C914-7194-BDFAE5337D64}"/>
          </ac:spMkLst>
        </pc:spChg>
      </pc:sldChg>
      <pc:sldChg chg="modSp">
        <pc:chgData name="Cotter-Lockard, Dorianne" userId="S::cotter-lockd@munich-business-school.de::e03ebc74-164f-466d-b1c2-88f6764d960e" providerId="AD" clId="Web-{46D67D51-26F2-432F-AC44-21A41289AF42}" dt="2023-06-14T07:38:48.944" v="1" actId="20577"/>
        <pc:sldMkLst>
          <pc:docMk/>
          <pc:sldMk cId="718627533" sldId="1712"/>
        </pc:sldMkLst>
        <pc:spChg chg="mod">
          <ac:chgData name="Cotter-Lockard, Dorianne" userId="S::cotter-lockd@munich-business-school.de::e03ebc74-164f-466d-b1c2-88f6764d960e" providerId="AD" clId="Web-{46D67D51-26F2-432F-AC44-21A41289AF42}" dt="2023-06-14T07:38:48.944" v="1" actId="20577"/>
          <ac:spMkLst>
            <pc:docMk/>
            <pc:sldMk cId="718627533" sldId="1712"/>
            <ac:spMk id="3" creationId="{C9B1F5B5-938B-37D1-A8E2-9EF93AB0B0DF}"/>
          </ac:spMkLst>
        </pc:spChg>
      </pc:sldChg>
    </pc:docChg>
  </pc:docChgLst>
  <pc:docChgLst>
    <pc:chgData name="dcotter-lockard" userId="S::dcotter-lockard_saybrook.edu#ext#@esostockstadt.onmicrosoft.com::096764a2-240c-4752-993f-29c839c2de06" providerId="AD" clId="Web-{57F1441C-7618-40B8-8C2B-2898640AA311}"/>
    <pc:docChg chg="modSld">
      <pc:chgData name="dcotter-lockard" userId="S::dcotter-lockard_saybrook.edu#ext#@esostockstadt.onmicrosoft.com::096764a2-240c-4752-993f-29c839c2de06" providerId="AD" clId="Web-{57F1441C-7618-40B8-8C2B-2898640AA311}" dt="2023-04-12T09:59:25.489" v="1" actId="20577"/>
      <pc:docMkLst>
        <pc:docMk/>
      </pc:docMkLst>
      <pc:sldChg chg="modSp">
        <pc:chgData name="dcotter-lockard" userId="S::dcotter-lockard_saybrook.edu#ext#@esostockstadt.onmicrosoft.com::096764a2-240c-4752-993f-29c839c2de06" providerId="AD" clId="Web-{57F1441C-7618-40B8-8C2B-2898640AA311}" dt="2023-04-12T09:59:25.489" v="1" actId="20577"/>
        <pc:sldMkLst>
          <pc:docMk/>
          <pc:sldMk cId="3367874108" sldId="259"/>
        </pc:sldMkLst>
        <pc:spChg chg="mod">
          <ac:chgData name="dcotter-lockard" userId="S::dcotter-lockard_saybrook.edu#ext#@esostockstadt.onmicrosoft.com::096764a2-240c-4752-993f-29c839c2de06" providerId="AD" clId="Web-{57F1441C-7618-40B8-8C2B-2898640AA311}" dt="2023-04-12T09:59:25.489" v="1" actId="20577"/>
          <ac:spMkLst>
            <pc:docMk/>
            <pc:sldMk cId="3367874108" sldId="259"/>
            <ac:spMk id="4" creationId="{0C8174E8-65C7-6A7D-F7EC-1CB6D539D231}"/>
          </ac:spMkLst>
        </pc:spChg>
      </pc:sldChg>
    </pc:docChg>
  </pc:docChgLst>
  <pc:docChgLst>
    <pc:chgData name="Dorianne Cotter-Lockard" userId="5e2836be-6d2a-4e14-bd30-145ca4d6430b" providerId="ADAL" clId="{AF9860E7-F8EF-45D6-9A4B-872F373E19F6}"/>
    <pc:docChg chg="custSel addSld modSld">
      <pc:chgData name="Dorianne Cotter-Lockard" userId="5e2836be-6d2a-4e14-bd30-145ca4d6430b" providerId="ADAL" clId="{AF9860E7-F8EF-45D6-9A4B-872F373E19F6}" dt="2023-05-02T13:52:14.028" v="43" actId="207"/>
      <pc:docMkLst>
        <pc:docMk/>
      </pc:docMkLst>
      <pc:sldChg chg="addSp modSp add mod setBg">
        <pc:chgData name="Dorianne Cotter-Lockard" userId="5e2836be-6d2a-4e14-bd30-145ca4d6430b" providerId="ADAL" clId="{AF9860E7-F8EF-45D6-9A4B-872F373E19F6}" dt="2023-05-02T13:52:14.028" v="43" actId="207"/>
        <pc:sldMkLst>
          <pc:docMk/>
          <pc:sldMk cId="2841651386" sldId="401"/>
        </pc:sldMkLst>
        <pc:spChg chg="add mod">
          <ac:chgData name="Dorianne Cotter-Lockard" userId="5e2836be-6d2a-4e14-bd30-145ca4d6430b" providerId="ADAL" clId="{AF9860E7-F8EF-45D6-9A4B-872F373E19F6}" dt="2023-05-02T13:52:14.028" v="43" actId="207"/>
          <ac:spMkLst>
            <pc:docMk/>
            <pc:sldMk cId="2841651386" sldId="401"/>
            <ac:spMk id="2" creationId="{6A24CB3B-7A48-3AD6-63E6-59305E09106F}"/>
          </ac:spMkLst>
        </pc:spChg>
        <pc:spChg chg="mod">
          <ac:chgData name="Dorianne Cotter-Lockard" userId="5e2836be-6d2a-4e14-bd30-145ca4d6430b" providerId="ADAL" clId="{AF9860E7-F8EF-45D6-9A4B-872F373E19F6}" dt="2023-05-02T13:51:06.292" v="2" actId="207"/>
          <ac:spMkLst>
            <pc:docMk/>
            <pc:sldMk cId="2841651386" sldId="401"/>
            <ac:spMk id="4" creationId="{00000000-0000-0000-0000-000000000000}"/>
          </ac:spMkLst>
        </pc:spChg>
      </pc:sldChg>
    </pc:docChg>
  </pc:docChgLst>
  <pc:docChgLst>
    <pc:chgData name="Cotter-Lockard, Dorianne" userId="S::cotter-lockd@munich-business-school.de::e03ebc74-164f-466d-b1c2-88f6764d960e" providerId="AD" clId="Web-{90599C8F-7CB1-4BE4-8436-CAAF51C1ECFB}"/>
    <pc:docChg chg="addSld delSld modSld">
      <pc:chgData name="Cotter-Lockard, Dorianne" userId="S::cotter-lockd@munich-business-school.de::e03ebc74-164f-466d-b1c2-88f6764d960e" providerId="AD" clId="Web-{90599C8F-7CB1-4BE4-8436-CAAF51C1ECFB}" dt="2023-06-14T10:31:59.979" v="15" actId="20577"/>
      <pc:docMkLst>
        <pc:docMk/>
      </pc:docMkLst>
      <pc:sldChg chg="del">
        <pc:chgData name="Cotter-Lockard, Dorianne" userId="S::cotter-lockd@munich-business-school.de::e03ebc74-164f-466d-b1c2-88f6764d960e" providerId="AD" clId="Web-{90599C8F-7CB1-4BE4-8436-CAAF51C1ECFB}" dt="2023-06-14T10:31:06.915" v="8"/>
        <pc:sldMkLst>
          <pc:docMk/>
          <pc:sldMk cId="91628195" sldId="273"/>
        </pc:sldMkLst>
      </pc:sldChg>
      <pc:sldChg chg="del">
        <pc:chgData name="Cotter-Lockard, Dorianne" userId="S::cotter-lockd@munich-business-school.de::e03ebc74-164f-466d-b1c2-88f6764d960e" providerId="AD" clId="Web-{90599C8F-7CB1-4BE4-8436-CAAF51C1ECFB}" dt="2023-06-14T10:31:00.758" v="7"/>
        <pc:sldMkLst>
          <pc:docMk/>
          <pc:sldMk cId="248893508" sldId="274"/>
        </pc:sldMkLst>
      </pc:sldChg>
      <pc:sldChg chg="modSp">
        <pc:chgData name="Cotter-Lockard, Dorianne" userId="S::cotter-lockd@munich-business-school.de::e03ebc74-164f-466d-b1c2-88f6764d960e" providerId="AD" clId="Web-{90599C8F-7CB1-4BE4-8436-CAAF51C1ECFB}" dt="2023-06-14T10:31:59.979" v="15" actId="20577"/>
        <pc:sldMkLst>
          <pc:docMk/>
          <pc:sldMk cId="2362877025" sldId="1711"/>
        </pc:sldMkLst>
        <pc:spChg chg="mod">
          <ac:chgData name="Cotter-Lockard, Dorianne" userId="S::cotter-lockd@munich-business-school.de::e03ebc74-164f-466d-b1c2-88f6764d960e" providerId="AD" clId="Web-{90599C8F-7CB1-4BE4-8436-CAAF51C1ECFB}" dt="2023-06-14T10:31:59.979" v="15" actId="20577"/>
          <ac:spMkLst>
            <pc:docMk/>
            <pc:sldMk cId="2362877025" sldId="1711"/>
            <ac:spMk id="4" creationId="{A9CB1A67-4939-C914-7194-BDFAE5337D64}"/>
          </ac:spMkLst>
        </pc:spChg>
      </pc:sldChg>
      <pc:sldChg chg="del">
        <pc:chgData name="Cotter-Lockard, Dorianne" userId="S::cotter-lockd@munich-business-school.de::e03ebc74-164f-466d-b1c2-88f6764d960e" providerId="AD" clId="Web-{90599C8F-7CB1-4BE4-8436-CAAF51C1ECFB}" dt="2023-06-14T10:31:13.524" v="9"/>
        <pc:sldMkLst>
          <pc:docMk/>
          <pc:sldMk cId="4055945759" sldId="2019"/>
        </pc:sldMkLst>
      </pc:sldChg>
      <pc:sldChg chg="add">
        <pc:chgData name="Cotter-Lockard, Dorianne" userId="S::cotter-lockd@munich-business-school.de::e03ebc74-164f-466d-b1c2-88f6764d960e" providerId="AD" clId="Web-{90599C8F-7CB1-4BE4-8436-CAAF51C1ECFB}" dt="2023-06-14T10:30:14.773" v="4"/>
        <pc:sldMkLst>
          <pc:docMk/>
          <pc:sldMk cId="223559113" sldId="2022"/>
        </pc:sldMkLst>
      </pc:sldChg>
      <pc:sldChg chg="add">
        <pc:chgData name="Cotter-Lockard, Dorianne" userId="S::cotter-lockd@munich-business-school.de::e03ebc74-164f-466d-b1c2-88f6764d960e" providerId="AD" clId="Web-{90599C8F-7CB1-4BE4-8436-CAAF51C1ECFB}" dt="2023-06-14T10:30:15.148" v="5"/>
        <pc:sldMkLst>
          <pc:docMk/>
          <pc:sldMk cId="3951593315" sldId="2023"/>
        </pc:sldMkLst>
      </pc:sldChg>
      <pc:sldChg chg="add">
        <pc:chgData name="Cotter-Lockard, Dorianne" userId="S::cotter-lockd@munich-business-school.de::e03ebc74-164f-466d-b1c2-88f6764d960e" providerId="AD" clId="Web-{90599C8F-7CB1-4BE4-8436-CAAF51C1ECFB}" dt="2023-06-14T10:30:15.538" v="6"/>
        <pc:sldMkLst>
          <pc:docMk/>
          <pc:sldMk cId="1525220086" sldId="2024"/>
        </pc:sldMkLst>
      </pc:sldChg>
    </pc:docChg>
  </pc:docChgLst>
  <pc:docChgLst>
    <pc:chgData name="dcotter-lockard" userId="S::dcotter-lockard_saybrook.edu#ext#@esostockstadt.onmicrosoft.com::096764a2-240c-4752-993f-29c839c2de06" providerId="AD" clId="Web-{D14D1E03-71B4-47DB-AF20-FB79F5C915AC}"/>
    <pc:docChg chg="modSld">
      <pc:chgData name="dcotter-lockard" userId="S::dcotter-lockard_saybrook.edu#ext#@esostockstadt.onmicrosoft.com::096764a2-240c-4752-993f-29c839c2de06" providerId="AD" clId="Web-{D14D1E03-71B4-47DB-AF20-FB79F5C915AC}" dt="2023-04-07T08:39:30.104" v="1" actId="1076"/>
      <pc:docMkLst>
        <pc:docMk/>
      </pc:docMkLst>
      <pc:sldChg chg="modSp">
        <pc:chgData name="dcotter-lockard" userId="S::dcotter-lockard_saybrook.edu#ext#@esostockstadt.onmicrosoft.com::096764a2-240c-4752-993f-29c839c2de06" providerId="AD" clId="Web-{D14D1E03-71B4-47DB-AF20-FB79F5C915AC}" dt="2023-04-07T08:39:30.104" v="1" actId="1076"/>
        <pc:sldMkLst>
          <pc:docMk/>
          <pc:sldMk cId="2225971229" sldId="266"/>
        </pc:sldMkLst>
        <pc:spChg chg="mod">
          <ac:chgData name="dcotter-lockard" userId="S::dcotter-lockard_saybrook.edu#ext#@esostockstadt.onmicrosoft.com::096764a2-240c-4752-993f-29c839c2de06" providerId="AD" clId="Web-{D14D1E03-71B4-47DB-AF20-FB79F5C915AC}" dt="2023-04-07T08:39:30.104" v="1" actId="1076"/>
          <ac:spMkLst>
            <pc:docMk/>
            <pc:sldMk cId="2225971229" sldId="266"/>
            <ac:spMk id="10" creationId="{8493A758-9E88-CAC4-88A4-8868D63061A0}"/>
          </ac:spMkLst>
        </pc:spChg>
      </pc:sldChg>
    </pc:docChg>
  </pc:docChgLst>
  <pc:docChgLst>
    <pc:chgData name="Cotter-Lockard, Dorianne" userId="e03ebc74-164f-466d-b1c2-88f6764d960e" providerId="ADAL" clId="{CA591FFB-8BFF-4814-BADC-0B6BF2CDDEE2}"/>
    <pc:docChg chg="custSel modSld">
      <pc:chgData name="Cotter-Lockard, Dorianne" userId="e03ebc74-164f-466d-b1c2-88f6764d960e" providerId="ADAL" clId="{CA591FFB-8BFF-4814-BADC-0B6BF2CDDEE2}" dt="2023-11-01T14:45:54.095" v="18" actId="14100"/>
      <pc:docMkLst>
        <pc:docMk/>
      </pc:docMkLst>
      <pc:sldChg chg="modSp mod">
        <pc:chgData name="Cotter-Lockard, Dorianne" userId="e03ebc74-164f-466d-b1c2-88f6764d960e" providerId="ADAL" clId="{CA591FFB-8BFF-4814-BADC-0B6BF2CDDEE2}" dt="2023-11-01T14:45:54.095" v="18" actId="14100"/>
        <pc:sldMkLst>
          <pc:docMk/>
          <pc:sldMk cId="206197832" sldId="2026"/>
        </pc:sldMkLst>
        <pc:spChg chg="mod">
          <ac:chgData name="Cotter-Lockard, Dorianne" userId="e03ebc74-164f-466d-b1c2-88f6764d960e" providerId="ADAL" clId="{CA591FFB-8BFF-4814-BADC-0B6BF2CDDEE2}" dt="2023-11-01T14:45:54.095" v="18" actId="14100"/>
          <ac:spMkLst>
            <pc:docMk/>
            <pc:sldMk cId="206197832" sldId="2026"/>
            <ac:spMk id="4" creationId="{0C8174E8-65C7-6A7D-F7EC-1CB6D539D231}"/>
          </ac:spMkLst>
        </pc:spChg>
        <pc:spChg chg="mod">
          <ac:chgData name="Cotter-Lockard, Dorianne" userId="e03ebc74-164f-466d-b1c2-88f6764d960e" providerId="ADAL" clId="{CA591FFB-8BFF-4814-BADC-0B6BF2CDDEE2}" dt="2023-11-01T09:09:33.314" v="7" actId="207"/>
          <ac:spMkLst>
            <pc:docMk/>
            <pc:sldMk cId="206197832" sldId="2026"/>
            <ac:spMk id="14" creationId="{A9960148-CE33-0CD9-F4D5-180C4F2A9278}"/>
          </ac:spMkLst>
        </pc:spChg>
      </pc:sldChg>
    </pc:docChg>
  </pc:docChgLst>
  <pc:docChgLst>
    <pc:chgData name="Cotter-Lockard, Dorianne" userId="S::cotter-lockd@munich-business-school.de::e03ebc74-164f-466d-b1c2-88f6764d960e" providerId="AD" clId="Web-{72BF861E-E83D-4FC3-AF82-7B6BD3017FA8}"/>
    <pc:docChg chg="modSld">
      <pc:chgData name="Cotter-Lockard, Dorianne" userId="S::cotter-lockd@munich-business-school.de::e03ebc74-164f-466d-b1c2-88f6764d960e" providerId="AD" clId="Web-{72BF861E-E83D-4FC3-AF82-7B6BD3017FA8}" dt="2023-05-08T09:37:23.834" v="2" actId="20577"/>
      <pc:docMkLst>
        <pc:docMk/>
      </pc:docMkLst>
      <pc:sldChg chg="modSp">
        <pc:chgData name="Cotter-Lockard, Dorianne" userId="S::cotter-lockd@munich-business-school.de::e03ebc74-164f-466d-b1c2-88f6764d960e" providerId="AD" clId="Web-{72BF861E-E83D-4FC3-AF82-7B6BD3017FA8}" dt="2023-05-08T09:37:23.834" v="2" actId="20577"/>
        <pc:sldMkLst>
          <pc:docMk/>
          <pc:sldMk cId="2362877025" sldId="1711"/>
        </pc:sldMkLst>
        <pc:spChg chg="mod">
          <ac:chgData name="Cotter-Lockard, Dorianne" userId="S::cotter-lockd@munich-business-school.de::e03ebc74-164f-466d-b1c2-88f6764d960e" providerId="AD" clId="Web-{72BF861E-E83D-4FC3-AF82-7B6BD3017FA8}" dt="2023-05-08T09:37:23.834" v="2" actId="20577"/>
          <ac:spMkLst>
            <pc:docMk/>
            <pc:sldMk cId="2362877025" sldId="1711"/>
            <ac:spMk id="4" creationId="{A9CB1A67-4939-C914-7194-BDFAE5337D64}"/>
          </ac:spMkLst>
        </pc:spChg>
      </pc:sldChg>
    </pc:docChg>
  </pc:docChgLst>
  <pc:docChgLst>
    <pc:chgData name="dcotter-lockard" userId="S::dcotter-lockard_saybrook.edu#ext#@esostockstadt.onmicrosoft.com::096764a2-240c-4752-993f-29c839c2de06" providerId="AD" clId="Web-{BDAA689A-48A6-4B0C-A346-95862C81B0A5}"/>
    <pc:docChg chg="modSld">
      <pc:chgData name="dcotter-lockard" userId="S::dcotter-lockard_saybrook.edu#ext#@esostockstadt.onmicrosoft.com::096764a2-240c-4752-993f-29c839c2de06" providerId="AD" clId="Web-{BDAA689A-48A6-4B0C-A346-95862C81B0A5}" dt="2023-04-03T13:45:04.074" v="16" actId="14100"/>
      <pc:docMkLst>
        <pc:docMk/>
      </pc:docMkLst>
      <pc:sldChg chg="modSp">
        <pc:chgData name="dcotter-lockard" userId="S::dcotter-lockard_saybrook.edu#ext#@esostockstadt.onmicrosoft.com::096764a2-240c-4752-993f-29c839c2de06" providerId="AD" clId="Web-{BDAA689A-48A6-4B0C-A346-95862C81B0A5}" dt="2023-04-03T13:45:04.074" v="16" actId="14100"/>
        <pc:sldMkLst>
          <pc:docMk/>
          <pc:sldMk cId="1646592542" sldId="267"/>
        </pc:sldMkLst>
        <pc:spChg chg="mod">
          <ac:chgData name="dcotter-lockard" userId="S::dcotter-lockard_saybrook.edu#ext#@esostockstadt.onmicrosoft.com::096764a2-240c-4752-993f-29c839c2de06" providerId="AD" clId="Web-{BDAA689A-48A6-4B0C-A346-95862C81B0A5}" dt="2023-04-03T13:45:04.074" v="16" actId="14100"/>
          <ac:spMkLst>
            <pc:docMk/>
            <pc:sldMk cId="1646592542" sldId="267"/>
            <ac:spMk id="3" creationId="{BB77B318-530A-E43E-025A-39C8524D7D71}"/>
          </ac:spMkLst>
        </pc:spChg>
      </pc:sldChg>
    </pc:docChg>
  </pc:docChgLst>
  <pc:docChgLst>
    <pc:chgData name="dcotter-lockard" userId="S::dcotter-lockard_saybrook.edu#ext#@esostockstadt.onmicrosoft.com::096764a2-240c-4752-993f-29c839c2de06" providerId="AD" clId="Web-{F1213358-554A-48B5-A363-2EC27037708D}"/>
    <pc:docChg chg="modSld">
      <pc:chgData name="dcotter-lockard" userId="S::dcotter-lockard_saybrook.edu#ext#@esostockstadt.onmicrosoft.com::096764a2-240c-4752-993f-29c839c2de06" providerId="AD" clId="Web-{F1213358-554A-48B5-A363-2EC27037708D}" dt="2023-04-03T14:51:18.821" v="8" actId="14100"/>
      <pc:docMkLst>
        <pc:docMk/>
      </pc:docMkLst>
      <pc:sldChg chg="modSp">
        <pc:chgData name="dcotter-lockard" userId="S::dcotter-lockard_saybrook.edu#ext#@esostockstadt.onmicrosoft.com::096764a2-240c-4752-993f-29c839c2de06" providerId="AD" clId="Web-{F1213358-554A-48B5-A363-2EC27037708D}" dt="2023-04-03T14:51:18.821" v="8" actId="14100"/>
        <pc:sldMkLst>
          <pc:docMk/>
          <pc:sldMk cId="1646592542" sldId="267"/>
        </pc:sldMkLst>
        <pc:spChg chg="mod">
          <ac:chgData name="dcotter-lockard" userId="S::dcotter-lockard_saybrook.edu#ext#@esostockstadt.onmicrosoft.com::096764a2-240c-4752-993f-29c839c2de06" providerId="AD" clId="Web-{F1213358-554A-48B5-A363-2EC27037708D}" dt="2023-04-03T14:51:18.821" v="8" actId="14100"/>
          <ac:spMkLst>
            <pc:docMk/>
            <pc:sldMk cId="1646592542" sldId="267"/>
            <ac:spMk id="3" creationId="{BB77B318-530A-E43E-025A-39C8524D7D71}"/>
          </ac:spMkLst>
        </pc:spChg>
      </pc:sldChg>
    </pc:docChg>
  </pc:docChgLst>
  <pc:docChgLst>
    <pc:chgData name="Cotter-Lockard, Dorianne" userId="S::cotter-lockd@munich-business-school.de::e03ebc74-164f-466d-b1c2-88f6764d960e" providerId="AD" clId="Web-{C8B37A1C-5955-4A94-90E9-A9F83C62C499}"/>
    <pc:docChg chg="modSld">
      <pc:chgData name="Cotter-Lockard, Dorianne" userId="S::cotter-lockd@munich-business-school.de::e03ebc74-164f-466d-b1c2-88f6764d960e" providerId="AD" clId="Web-{C8B37A1C-5955-4A94-90E9-A9F83C62C499}" dt="2023-06-12T12:38:15.288" v="3" actId="1076"/>
      <pc:docMkLst>
        <pc:docMk/>
      </pc:docMkLst>
      <pc:sldChg chg="addSp modSp">
        <pc:chgData name="Cotter-Lockard, Dorianne" userId="S::cotter-lockd@munich-business-school.de::e03ebc74-164f-466d-b1c2-88f6764d960e" providerId="AD" clId="Web-{C8B37A1C-5955-4A94-90E9-A9F83C62C499}" dt="2023-06-12T12:38:15.288" v="3" actId="1076"/>
        <pc:sldMkLst>
          <pc:docMk/>
          <pc:sldMk cId="1016444457" sldId="256"/>
        </pc:sldMkLst>
        <pc:picChg chg="add mod">
          <ac:chgData name="Cotter-Lockard, Dorianne" userId="S::cotter-lockd@munich-business-school.de::e03ebc74-164f-466d-b1c2-88f6764d960e" providerId="AD" clId="Web-{C8B37A1C-5955-4A94-90E9-A9F83C62C499}" dt="2023-06-12T12:38:15.288" v="3" actId="1076"/>
          <ac:picMkLst>
            <pc:docMk/>
            <pc:sldMk cId="1016444457" sldId="256"/>
            <ac:picMk id="2" creationId="{23B485E9-C14E-13C8-8111-9E24A8862D78}"/>
          </ac:picMkLst>
        </pc:picChg>
      </pc:sldChg>
    </pc:docChg>
  </pc:docChgLst>
  <pc:docChgLst>
    <pc:chgData name="dcotter-lockard" userId="S::dcotter-lockard_saybrook.edu#ext#@esostockstadt.onmicrosoft.com::096764a2-240c-4752-993f-29c839c2de06" providerId="AD" clId="Web-{30D9E16E-86C2-470C-911C-D252BFD093B7}"/>
    <pc:docChg chg="modSld">
      <pc:chgData name="dcotter-lockard" userId="S::dcotter-lockard_saybrook.edu#ext#@esostockstadt.onmicrosoft.com::096764a2-240c-4752-993f-29c839c2de06" providerId="AD" clId="Web-{30D9E16E-86C2-470C-911C-D252BFD093B7}" dt="2023-04-05T11:13:10.366" v="4" actId="1076"/>
      <pc:docMkLst>
        <pc:docMk/>
      </pc:docMkLst>
      <pc:sldChg chg="modSp">
        <pc:chgData name="dcotter-lockard" userId="S::dcotter-lockard_saybrook.edu#ext#@esostockstadt.onmicrosoft.com::096764a2-240c-4752-993f-29c839c2de06" providerId="AD" clId="Web-{30D9E16E-86C2-470C-911C-D252BFD093B7}" dt="2023-04-05T11:13:10.366" v="4" actId="1076"/>
        <pc:sldMkLst>
          <pc:docMk/>
          <pc:sldMk cId="1323174740" sldId="272"/>
        </pc:sldMkLst>
        <pc:spChg chg="mod">
          <ac:chgData name="dcotter-lockard" userId="S::dcotter-lockard_saybrook.edu#ext#@esostockstadt.onmicrosoft.com::096764a2-240c-4752-993f-29c839c2de06" providerId="AD" clId="Web-{30D9E16E-86C2-470C-911C-D252BFD093B7}" dt="2023-04-05T11:13:10.366" v="4" actId="1076"/>
          <ac:spMkLst>
            <pc:docMk/>
            <pc:sldMk cId="1323174740" sldId="272"/>
            <ac:spMk id="2" creationId="{F0B3F1DF-9C09-21C1-1C97-E9FD8101182D}"/>
          </ac:spMkLst>
        </pc:spChg>
      </pc:sldChg>
    </pc:docChg>
  </pc:docChgLst>
  <pc:docChgLst>
    <pc:chgData name="Cotter-Lockard, Dorianne" userId="S::cotter-lockd@munich-business-school.de::e03ebc74-164f-466d-b1c2-88f6764d960e" providerId="AD" clId="Web-{C8B9A9E8-62DB-4890-B555-49367CD6893A}"/>
    <pc:docChg chg="modSld">
      <pc:chgData name="Cotter-Lockard, Dorianne" userId="S::cotter-lockd@munich-business-school.de::e03ebc74-164f-466d-b1c2-88f6764d960e" providerId="AD" clId="Web-{C8B9A9E8-62DB-4890-B555-49367CD6893A}" dt="2023-06-21T08:11:33.238" v="2" actId="1076"/>
      <pc:docMkLst>
        <pc:docMk/>
      </pc:docMkLst>
      <pc:sldChg chg="addSp modSp">
        <pc:chgData name="Cotter-Lockard, Dorianne" userId="S::cotter-lockd@munich-business-school.de::e03ebc74-164f-466d-b1c2-88f6764d960e" providerId="AD" clId="Web-{C8B9A9E8-62DB-4890-B555-49367CD6893A}" dt="2023-06-21T08:11:33.238" v="2" actId="1076"/>
        <pc:sldMkLst>
          <pc:docMk/>
          <pc:sldMk cId="223559113" sldId="2022"/>
        </pc:sldMkLst>
        <pc:spChg chg="add mod">
          <ac:chgData name="Cotter-Lockard, Dorianne" userId="S::cotter-lockd@munich-business-school.de::e03ebc74-164f-466d-b1c2-88f6764d960e" providerId="AD" clId="Web-{C8B9A9E8-62DB-4890-B555-49367CD6893A}" dt="2023-06-21T08:11:33.238" v="2" actId="1076"/>
          <ac:spMkLst>
            <pc:docMk/>
            <pc:sldMk cId="223559113" sldId="2022"/>
            <ac:spMk id="5" creationId="{892FACF4-2B52-926E-AAA3-C960A139DA8E}"/>
          </ac:spMkLst>
        </pc:spChg>
      </pc:sldChg>
      <pc:sldChg chg="addSp">
        <pc:chgData name="Cotter-Lockard, Dorianne" userId="S::cotter-lockd@munich-business-school.de::e03ebc74-164f-466d-b1c2-88f6764d960e" providerId="AD" clId="Web-{C8B9A9E8-62DB-4890-B555-49367CD6893A}" dt="2023-06-21T08:11:17.846" v="0"/>
        <pc:sldMkLst>
          <pc:docMk/>
          <pc:sldMk cId="1525220086" sldId="2024"/>
        </pc:sldMkLst>
        <pc:spChg chg="add">
          <ac:chgData name="Cotter-Lockard, Dorianne" userId="S::cotter-lockd@munich-business-school.de::e03ebc74-164f-466d-b1c2-88f6764d960e" providerId="AD" clId="Web-{C8B9A9E8-62DB-4890-B555-49367CD6893A}" dt="2023-06-21T08:11:17.846" v="0"/>
          <ac:spMkLst>
            <pc:docMk/>
            <pc:sldMk cId="1525220086" sldId="2024"/>
            <ac:spMk id="3" creationId="{892FACF4-2B52-926E-AAA3-C960A139DA8E}"/>
          </ac:spMkLst>
        </pc:spChg>
      </pc:sldChg>
    </pc:docChg>
  </pc:docChgLst>
  <pc:docChgLst>
    <pc:chgData name="dcotter-lockard" userId="S::dcotter-lockard_saybrook.edu#ext#@esostockstadt.onmicrosoft.com::096764a2-240c-4752-993f-29c839c2de06" providerId="AD" clId="Web-{6A266534-834D-41F5-8EF4-89E88BB33A65}"/>
    <pc:docChg chg="modSld">
      <pc:chgData name="dcotter-lockard" userId="S::dcotter-lockard_saybrook.edu#ext#@esostockstadt.onmicrosoft.com::096764a2-240c-4752-993f-29c839c2de06" providerId="AD" clId="Web-{6A266534-834D-41F5-8EF4-89E88BB33A65}" dt="2023-04-13T16:30:47.821" v="8" actId="20577"/>
      <pc:docMkLst>
        <pc:docMk/>
      </pc:docMkLst>
      <pc:sldChg chg="modSp">
        <pc:chgData name="dcotter-lockard" userId="S::dcotter-lockard_saybrook.edu#ext#@esostockstadt.onmicrosoft.com::096764a2-240c-4752-993f-29c839c2de06" providerId="AD" clId="Web-{6A266534-834D-41F5-8EF4-89E88BB33A65}" dt="2023-04-13T16:30:47.821" v="8" actId="20577"/>
        <pc:sldMkLst>
          <pc:docMk/>
          <pc:sldMk cId="3656996416" sldId="261"/>
        </pc:sldMkLst>
        <pc:spChg chg="mod">
          <ac:chgData name="dcotter-lockard" userId="S::dcotter-lockard_saybrook.edu#ext#@esostockstadt.onmicrosoft.com::096764a2-240c-4752-993f-29c839c2de06" providerId="AD" clId="Web-{6A266534-834D-41F5-8EF4-89E88BB33A65}" dt="2023-04-13T16:30:47.821" v="8" actId="20577"/>
          <ac:spMkLst>
            <pc:docMk/>
            <pc:sldMk cId="3656996416" sldId="261"/>
            <ac:spMk id="4" creationId="{E9EAAF99-9EDE-6CFB-BF29-5EE24A5D8C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57336-24F7-4D98-9C4F-B07998679AC0}" type="doc">
      <dgm:prSet loTypeId="urn:microsoft.com/office/officeart/2005/8/layout/venn1" loCatId="relationship" qsTypeId="urn:microsoft.com/office/officeart/2005/8/quickstyle/simple1" qsCatId="simple" csTypeId="urn:microsoft.com/office/officeart/2005/8/colors/colorful4" csCatId="colorful" phldr="1"/>
      <dgm:spPr/>
    </dgm:pt>
    <dgm:pt modelId="{C34B7C30-A86C-45B4-BA76-17E093C992CA}">
      <dgm:prSet phldrT="[Text]"/>
      <dgm:spPr/>
      <dgm:t>
        <a:bodyPr/>
        <a:lstStyle/>
        <a:p>
          <a:pPr>
            <a:buFont typeface="Wingdings" panose="05000000000000000000" pitchFamily="2" charset="2"/>
            <a:buChar char="q"/>
          </a:pPr>
          <a:r>
            <a:rPr lang="en-US"/>
            <a:t>Self-awareness &amp; self-mastery</a:t>
          </a:r>
        </a:p>
      </dgm:t>
    </dgm:pt>
    <dgm:pt modelId="{ACC9AA90-51C4-4571-84F8-7851211835F1}" type="parTrans" cxnId="{DA56CC0B-834A-4967-82F4-7FFFA24EB2D5}">
      <dgm:prSet/>
      <dgm:spPr/>
      <dgm:t>
        <a:bodyPr/>
        <a:lstStyle/>
        <a:p>
          <a:endParaRPr lang="en-US"/>
        </a:p>
      </dgm:t>
    </dgm:pt>
    <dgm:pt modelId="{C1FF0A05-5933-4944-AA93-59CA4E73808B}" type="sibTrans" cxnId="{DA56CC0B-834A-4967-82F4-7FFFA24EB2D5}">
      <dgm:prSet/>
      <dgm:spPr/>
      <dgm:t>
        <a:bodyPr/>
        <a:lstStyle/>
        <a:p>
          <a:endParaRPr lang="en-US"/>
        </a:p>
      </dgm:t>
    </dgm:pt>
    <dgm:pt modelId="{A6FDE729-607A-47FC-B338-C775D628B01C}">
      <dgm:prSet phldrT="[Text]"/>
      <dgm:spPr/>
      <dgm:t>
        <a:bodyPr/>
        <a:lstStyle/>
        <a:p>
          <a:r>
            <a:rPr lang="en-US"/>
            <a:t>Integrated awareness of others</a:t>
          </a:r>
        </a:p>
      </dgm:t>
    </dgm:pt>
    <dgm:pt modelId="{2E6836AA-E1BA-4651-82C9-26CB241EA63D}" type="parTrans" cxnId="{A3E2D621-D4FA-4102-9DCF-52885521F402}">
      <dgm:prSet/>
      <dgm:spPr/>
      <dgm:t>
        <a:bodyPr/>
        <a:lstStyle/>
        <a:p>
          <a:endParaRPr lang="en-US"/>
        </a:p>
      </dgm:t>
    </dgm:pt>
    <dgm:pt modelId="{454A4996-614B-424D-BC35-43947588F007}" type="sibTrans" cxnId="{A3E2D621-D4FA-4102-9DCF-52885521F402}">
      <dgm:prSet/>
      <dgm:spPr/>
      <dgm:t>
        <a:bodyPr/>
        <a:lstStyle/>
        <a:p>
          <a:endParaRPr lang="en-US"/>
        </a:p>
      </dgm:t>
    </dgm:pt>
    <dgm:pt modelId="{0937939B-D6E5-4C81-B2F7-B1359D80CEB7}">
      <dgm:prSet phldrT="[Text]"/>
      <dgm:spPr/>
      <dgm:t>
        <a:bodyPr/>
        <a:lstStyle/>
        <a:p>
          <a:pPr>
            <a:buFont typeface="Wingdings" panose="05000000000000000000" pitchFamily="2" charset="2"/>
            <a:buChar char="q"/>
          </a:pPr>
          <a:r>
            <a:rPr lang="en-US"/>
            <a:t>Presence &amp; mindful action</a:t>
          </a:r>
        </a:p>
      </dgm:t>
    </dgm:pt>
    <dgm:pt modelId="{70A8E428-5A5A-4B56-A9F8-F55170EA331A}" type="parTrans" cxnId="{AA4C7651-AACF-4228-9871-22814A7B0086}">
      <dgm:prSet/>
      <dgm:spPr/>
      <dgm:t>
        <a:bodyPr/>
        <a:lstStyle/>
        <a:p>
          <a:endParaRPr lang="en-US"/>
        </a:p>
      </dgm:t>
    </dgm:pt>
    <dgm:pt modelId="{9794078E-921D-4E5E-81FA-1E53211C7F6E}" type="sibTrans" cxnId="{AA4C7651-AACF-4228-9871-22814A7B0086}">
      <dgm:prSet/>
      <dgm:spPr/>
      <dgm:t>
        <a:bodyPr/>
        <a:lstStyle/>
        <a:p>
          <a:endParaRPr lang="en-US"/>
        </a:p>
      </dgm:t>
    </dgm:pt>
    <dgm:pt modelId="{706B91DE-F714-496D-B6AE-4FA406D8E816}" type="pres">
      <dgm:prSet presAssocID="{09557336-24F7-4D98-9C4F-B07998679AC0}" presName="compositeShape" presStyleCnt="0">
        <dgm:presLayoutVars>
          <dgm:chMax val="7"/>
          <dgm:dir/>
          <dgm:resizeHandles val="exact"/>
        </dgm:presLayoutVars>
      </dgm:prSet>
      <dgm:spPr/>
    </dgm:pt>
    <dgm:pt modelId="{2F398A59-670A-4D14-AC9A-50EFC3C55EF3}" type="pres">
      <dgm:prSet presAssocID="{C34B7C30-A86C-45B4-BA76-17E093C992CA}" presName="circ1" presStyleLbl="vennNode1" presStyleIdx="0" presStyleCnt="3"/>
      <dgm:spPr/>
    </dgm:pt>
    <dgm:pt modelId="{85B9DD79-9C51-41EB-965B-3075FABA2125}" type="pres">
      <dgm:prSet presAssocID="{C34B7C30-A86C-45B4-BA76-17E093C992CA}" presName="circ1Tx" presStyleLbl="revTx" presStyleIdx="0" presStyleCnt="0">
        <dgm:presLayoutVars>
          <dgm:chMax val="0"/>
          <dgm:chPref val="0"/>
          <dgm:bulletEnabled val="1"/>
        </dgm:presLayoutVars>
      </dgm:prSet>
      <dgm:spPr/>
    </dgm:pt>
    <dgm:pt modelId="{35E0CECE-AFED-4BF2-B713-07CF8EEDB95D}" type="pres">
      <dgm:prSet presAssocID="{A6FDE729-607A-47FC-B338-C775D628B01C}" presName="circ2" presStyleLbl="vennNode1" presStyleIdx="1" presStyleCnt="3"/>
      <dgm:spPr/>
    </dgm:pt>
    <dgm:pt modelId="{49B74BBA-A4BA-42F3-B20F-E689130BE7FB}" type="pres">
      <dgm:prSet presAssocID="{A6FDE729-607A-47FC-B338-C775D628B01C}" presName="circ2Tx" presStyleLbl="revTx" presStyleIdx="0" presStyleCnt="0">
        <dgm:presLayoutVars>
          <dgm:chMax val="0"/>
          <dgm:chPref val="0"/>
          <dgm:bulletEnabled val="1"/>
        </dgm:presLayoutVars>
      </dgm:prSet>
      <dgm:spPr/>
    </dgm:pt>
    <dgm:pt modelId="{84CB7E50-E03D-4824-B05F-A3A4E0636EE1}" type="pres">
      <dgm:prSet presAssocID="{0937939B-D6E5-4C81-B2F7-B1359D80CEB7}" presName="circ3" presStyleLbl="vennNode1" presStyleIdx="2" presStyleCnt="3"/>
      <dgm:spPr/>
    </dgm:pt>
    <dgm:pt modelId="{5799E7F2-C85F-44D5-B7B8-35F9C92BE41B}" type="pres">
      <dgm:prSet presAssocID="{0937939B-D6E5-4C81-B2F7-B1359D80CEB7}" presName="circ3Tx" presStyleLbl="revTx" presStyleIdx="0" presStyleCnt="0">
        <dgm:presLayoutVars>
          <dgm:chMax val="0"/>
          <dgm:chPref val="0"/>
          <dgm:bulletEnabled val="1"/>
        </dgm:presLayoutVars>
      </dgm:prSet>
      <dgm:spPr/>
    </dgm:pt>
  </dgm:ptLst>
  <dgm:cxnLst>
    <dgm:cxn modelId="{DA56CC0B-834A-4967-82F4-7FFFA24EB2D5}" srcId="{09557336-24F7-4D98-9C4F-B07998679AC0}" destId="{C34B7C30-A86C-45B4-BA76-17E093C992CA}" srcOrd="0" destOrd="0" parTransId="{ACC9AA90-51C4-4571-84F8-7851211835F1}" sibTransId="{C1FF0A05-5933-4944-AA93-59CA4E73808B}"/>
    <dgm:cxn modelId="{A3E2D621-D4FA-4102-9DCF-52885521F402}" srcId="{09557336-24F7-4D98-9C4F-B07998679AC0}" destId="{A6FDE729-607A-47FC-B338-C775D628B01C}" srcOrd="1" destOrd="0" parTransId="{2E6836AA-E1BA-4651-82C9-26CB241EA63D}" sibTransId="{454A4996-614B-424D-BC35-43947588F007}"/>
    <dgm:cxn modelId="{B47EFE6C-6676-4CB5-BF7F-F7FDD3BADA26}" type="presOf" srcId="{09557336-24F7-4D98-9C4F-B07998679AC0}" destId="{706B91DE-F714-496D-B6AE-4FA406D8E816}" srcOrd="0" destOrd="0" presId="urn:microsoft.com/office/officeart/2005/8/layout/venn1"/>
    <dgm:cxn modelId="{AA4C7651-AACF-4228-9871-22814A7B0086}" srcId="{09557336-24F7-4D98-9C4F-B07998679AC0}" destId="{0937939B-D6E5-4C81-B2F7-B1359D80CEB7}" srcOrd="2" destOrd="0" parTransId="{70A8E428-5A5A-4B56-A9F8-F55170EA331A}" sibTransId="{9794078E-921D-4E5E-81FA-1E53211C7F6E}"/>
    <dgm:cxn modelId="{45D0B877-4B60-4A1D-AE78-B2FE05A36E74}" type="presOf" srcId="{C34B7C30-A86C-45B4-BA76-17E093C992CA}" destId="{2F398A59-670A-4D14-AC9A-50EFC3C55EF3}" srcOrd="0" destOrd="0" presId="urn:microsoft.com/office/officeart/2005/8/layout/venn1"/>
    <dgm:cxn modelId="{210ECDB3-D5C7-4646-B1CB-0A983AECCC11}" type="presOf" srcId="{C34B7C30-A86C-45B4-BA76-17E093C992CA}" destId="{85B9DD79-9C51-41EB-965B-3075FABA2125}" srcOrd="1" destOrd="0" presId="urn:microsoft.com/office/officeart/2005/8/layout/venn1"/>
    <dgm:cxn modelId="{27EE93B9-77B3-41D9-A26B-8F0FA9775B56}" type="presOf" srcId="{A6FDE729-607A-47FC-B338-C775D628B01C}" destId="{49B74BBA-A4BA-42F3-B20F-E689130BE7FB}" srcOrd="1" destOrd="0" presId="urn:microsoft.com/office/officeart/2005/8/layout/venn1"/>
    <dgm:cxn modelId="{4A2117D9-EFF0-4DA4-9DAD-F65F19DE746F}" type="presOf" srcId="{0937939B-D6E5-4C81-B2F7-B1359D80CEB7}" destId="{84CB7E50-E03D-4824-B05F-A3A4E0636EE1}" srcOrd="0" destOrd="0" presId="urn:microsoft.com/office/officeart/2005/8/layout/venn1"/>
    <dgm:cxn modelId="{8F2137F4-3214-47DE-B206-2C5AF77791B8}" type="presOf" srcId="{A6FDE729-607A-47FC-B338-C775D628B01C}" destId="{35E0CECE-AFED-4BF2-B713-07CF8EEDB95D}" srcOrd="0" destOrd="0" presId="urn:microsoft.com/office/officeart/2005/8/layout/venn1"/>
    <dgm:cxn modelId="{877D72F9-0322-42A8-A6C4-694B666922AC}" type="presOf" srcId="{0937939B-D6E5-4C81-B2F7-B1359D80CEB7}" destId="{5799E7F2-C85F-44D5-B7B8-35F9C92BE41B}" srcOrd="1" destOrd="0" presId="urn:microsoft.com/office/officeart/2005/8/layout/venn1"/>
    <dgm:cxn modelId="{3B33E852-4380-4EE3-B6C9-9E6BE85BBC80}" type="presParOf" srcId="{706B91DE-F714-496D-B6AE-4FA406D8E816}" destId="{2F398A59-670A-4D14-AC9A-50EFC3C55EF3}" srcOrd="0" destOrd="0" presId="urn:microsoft.com/office/officeart/2005/8/layout/venn1"/>
    <dgm:cxn modelId="{CB83BE00-FAC1-471A-85DC-CCC9064BCEEB}" type="presParOf" srcId="{706B91DE-F714-496D-B6AE-4FA406D8E816}" destId="{85B9DD79-9C51-41EB-965B-3075FABA2125}" srcOrd="1" destOrd="0" presId="urn:microsoft.com/office/officeart/2005/8/layout/venn1"/>
    <dgm:cxn modelId="{1D736972-6E31-455B-A7F0-E0E1EC214472}" type="presParOf" srcId="{706B91DE-F714-496D-B6AE-4FA406D8E816}" destId="{35E0CECE-AFED-4BF2-B713-07CF8EEDB95D}" srcOrd="2" destOrd="0" presId="urn:microsoft.com/office/officeart/2005/8/layout/venn1"/>
    <dgm:cxn modelId="{FE0232B5-5F8C-4473-9BFB-CDDCBB08BF8B}" type="presParOf" srcId="{706B91DE-F714-496D-B6AE-4FA406D8E816}" destId="{49B74BBA-A4BA-42F3-B20F-E689130BE7FB}" srcOrd="3" destOrd="0" presId="urn:microsoft.com/office/officeart/2005/8/layout/venn1"/>
    <dgm:cxn modelId="{73FECA6F-A526-457C-A72E-FEB605D5C679}" type="presParOf" srcId="{706B91DE-F714-496D-B6AE-4FA406D8E816}" destId="{84CB7E50-E03D-4824-B05F-A3A4E0636EE1}" srcOrd="4" destOrd="0" presId="urn:microsoft.com/office/officeart/2005/8/layout/venn1"/>
    <dgm:cxn modelId="{8FC4451F-346E-4107-8CFC-136D106F736F}" type="presParOf" srcId="{706B91DE-F714-496D-B6AE-4FA406D8E816}" destId="{5799E7F2-C85F-44D5-B7B8-35F9C92BE41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98A59-670A-4D14-AC9A-50EFC3C55EF3}">
      <dsp:nvSpPr>
        <dsp:cNvPr id="0" name=""/>
        <dsp:cNvSpPr/>
      </dsp:nvSpPr>
      <dsp:spPr>
        <a:xfrm>
          <a:off x="1624012" y="60920"/>
          <a:ext cx="2924175" cy="292417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Font typeface="Wingdings" panose="05000000000000000000" pitchFamily="2" charset="2"/>
            <a:buNone/>
          </a:pPr>
          <a:r>
            <a:rPr lang="en-US" sz="3100" kern="1200"/>
            <a:t>Self-awareness &amp; self-mastery</a:t>
          </a:r>
        </a:p>
      </dsp:txBody>
      <dsp:txXfrm>
        <a:off x="2013902" y="572650"/>
        <a:ext cx="2144395" cy="1315878"/>
      </dsp:txXfrm>
    </dsp:sp>
    <dsp:sp modelId="{35E0CECE-AFED-4BF2-B713-07CF8EEDB95D}">
      <dsp:nvSpPr>
        <dsp:cNvPr id="0" name=""/>
        <dsp:cNvSpPr/>
      </dsp:nvSpPr>
      <dsp:spPr>
        <a:xfrm>
          <a:off x="2679152" y="1888529"/>
          <a:ext cx="2924175" cy="292417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a:t>Integrated awareness of others</a:t>
          </a:r>
        </a:p>
      </dsp:txBody>
      <dsp:txXfrm>
        <a:off x="3573462" y="2643941"/>
        <a:ext cx="1754505" cy="1608296"/>
      </dsp:txXfrm>
    </dsp:sp>
    <dsp:sp modelId="{84CB7E50-E03D-4824-B05F-A3A4E0636EE1}">
      <dsp:nvSpPr>
        <dsp:cNvPr id="0" name=""/>
        <dsp:cNvSpPr/>
      </dsp:nvSpPr>
      <dsp:spPr>
        <a:xfrm>
          <a:off x="568872" y="1888529"/>
          <a:ext cx="2924175" cy="292417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Font typeface="Wingdings" panose="05000000000000000000" pitchFamily="2" charset="2"/>
            <a:buNone/>
          </a:pPr>
          <a:r>
            <a:rPr lang="en-US" sz="3100" kern="1200"/>
            <a:t>Presence &amp; mindful action</a:t>
          </a:r>
        </a:p>
      </dsp:txBody>
      <dsp:txXfrm>
        <a:off x="844232" y="2643941"/>
        <a:ext cx="1754505" cy="16082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01C1C-60E3-49F3-9CA1-3963AAD4ECAA}"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5D930-0973-4E05-948C-1E816049E378}" type="slidenum">
              <a:rPr lang="en-US" smtClean="0"/>
              <a:t>‹#›</a:t>
            </a:fld>
            <a:endParaRPr lang="en-US"/>
          </a:p>
        </p:txBody>
      </p:sp>
    </p:spTree>
    <p:extLst>
      <p:ext uri="{BB962C8B-B14F-4D97-AF65-F5344CB8AC3E}">
        <p14:creationId xmlns:p14="http://schemas.microsoft.com/office/powerpoint/2010/main" val="43448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heconsciouscapitalists.com/podcast/episode/49e16fa6/episode-1-introducing-the-conscious-capitalists-podcas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consciouscapitalists.com/podcast/episode/4d47c29f/episode-2-purpose-at-wor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theconsciouscapitalists.com/podcast/episode/4b665b5c/episode-3-purpose-at-work-part-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consciouscapitalists.com/podcast/episode/4a43ad8e/episode-8-conscious-leadership-part-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theconsciouscapitalists.com/podcast/episode/4c75a950/episode-9-conscious-leadership-part-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lato.stanford.edu/entries/consciousness/" TargetMode="External"/><Relationship Id="rId7" Type="http://schemas.openxmlformats.org/officeDocument/2006/relationships/hyperlink" Target="https://www.merriam-webster.com/dictionary/mind"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merriam-webster.com/dictionary/awareness" TargetMode="External"/><Relationship Id="rId5" Type="http://schemas.openxmlformats.org/officeDocument/2006/relationships/hyperlink" Target="https://www.merriam-webster.com/dictionary/conscious" TargetMode="External"/><Relationship Id="rId4" Type="http://schemas.openxmlformats.org/officeDocument/2006/relationships/hyperlink" Target="https://www.merriam-webster.com/dictionary/consciousnes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1</a:t>
            </a:fld>
            <a:endParaRPr lang="en-US"/>
          </a:p>
        </p:txBody>
      </p:sp>
    </p:spTree>
    <p:extLst>
      <p:ext uri="{BB962C8B-B14F-4D97-AF65-F5344CB8AC3E}">
        <p14:creationId xmlns:p14="http://schemas.microsoft.com/office/powerpoint/2010/main" val="395792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11</a:t>
            </a:fld>
            <a:endParaRPr lang="en-US"/>
          </a:p>
        </p:txBody>
      </p:sp>
    </p:spTree>
    <p:extLst>
      <p:ext uri="{BB962C8B-B14F-4D97-AF65-F5344CB8AC3E}">
        <p14:creationId xmlns:p14="http://schemas.microsoft.com/office/powerpoint/2010/main" val="135010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12</a:t>
            </a:fld>
            <a:endParaRPr lang="en-US"/>
          </a:p>
        </p:txBody>
      </p:sp>
    </p:spTree>
    <p:extLst>
      <p:ext uri="{BB962C8B-B14F-4D97-AF65-F5344CB8AC3E}">
        <p14:creationId xmlns:p14="http://schemas.microsoft.com/office/powerpoint/2010/main" val="51880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13</a:t>
            </a:fld>
            <a:endParaRPr lang="en-US"/>
          </a:p>
        </p:txBody>
      </p:sp>
    </p:spTree>
    <p:extLst>
      <p:ext uri="{BB962C8B-B14F-4D97-AF65-F5344CB8AC3E}">
        <p14:creationId xmlns:p14="http://schemas.microsoft.com/office/powerpoint/2010/main" val="172008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3550" y="477838"/>
            <a:ext cx="3390900" cy="1906587"/>
          </a:xfrm>
        </p:spPr>
      </p:sp>
      <p:sp>
        <p:nvSpPr>
          <p:cNvPr id="3" name="Notizenplatzhalter 2"/>
          <p:cNvSpPr>
            <a:spLocks noGrp="1"/>
          </p:cNvSpPr>
          <p:nvPr>
            <p:ph type="body" idx="1"/>
          </p:nvPr>
        </p:nvSpPr>
        <p:spPr>
          <a:xfrm>
            <a:off x="543295" y="2771774"/>
            <a:ext cx="5655623" cy="5030313"/>
          </a:xfrm>
        </p:spPr>
        <p:txBody>
          <a:bodyPr/>
          <a:lstStyle/>
          <a:p>
            <a:r>
              <a:rPr lang="de-DE" b="1" u="sng"/>
              <a:t>Teaching </a:t>
            </a:r>
            <a:r>
              <a:rPr lang="de-DE" b="1" u="sng" err="1"/>
              <a:t>note</a:t>
            </a:r>
            <a:endParaRPr lang="de-DE"/>
          </a:p>
          <a:p>
            <a:r>
              <a:rPr lang="de-DE" err="1"/>
              <a:t>Explain</a:t>
            </a:r>
            <a:r>
              <a:rPr lang="de-DE"/>
              <a:t> </a:t>
            </a:r>
            <a:r>
              <a:rPr lang="de-DE" err="1"/>
              <a:t>the</a:t>
            </a:r>
            <a:r>
              <a:rPr lang="de-DE"/>
              <a:t> „</a:t>
            </a:r>
            <a:r>
              <a:rPr lang="de-DE" err="1"/>
              <a:t>Four</a:t>
            </a:r>
            <a:r>
              <a:rPr lang="de-DE"/>
              <a:t> </a:t>
            </a:r>
            <a:r>
              <a:rPr lang="de-DE" err="1"/>
              <a:t>Tenets</a:t>
            </a:r>
            <a:r>
              <a:rPr lang="de-DE"/>
              <a:t> of Conscious Business“ and </a:t>
            </a:r>
            <a:r>
              <a:rPr lang="de-DE" err="1"/>
              <a:t>put</a:t>
            </a:r>
            <a:r>
              <a:rPr lang="de-DE"/>
              <a:t> a </a:t>
            </a:r>
            <a:r>
              <a:rPr lang="de-DE" err="1"/>
              <a:t>focus</a:t>
            </a:r>
            <a:r>
              <a:rPr lang="de-DE"/>
              <a:t> on </a:t>
            </a:r>
            <a:r>
              <a:rPr lang="de-DE" err="1"/>
              <a:t>the</a:t>
            </a:r>
            <a:r>
              <a:rPr lang="de-DE"/>
              <a:t> </a:t>
            </a:r>
            <a:r>
              <a:rPr lang="de-DE" err="1"/>
              <a:t>three</a:t>
            </a:r>
            <a:r>
              <a:rPr lang="de-DE"/>
              <a:t> </a:t>
            </a:r>
            <a:r>
              <a:rPr lang="de-DE" err="1"/>
              <a:t>bullet</a:t>
            </a:r>
            <a:r>
              <a:rPr lang="de-DE"/>
              <a:t> </a:t>
            </a:r>
            <a:r>
              <a:rPr lang="de-DE" err="1"/>
              <a:t>points</a:t>
            </a:r>
            <a:r>
              <a:rPr lang="de-DE"/>
              <a:t>. </a:t>
            </a:r>
          </a:p>
          <a:p>
            <a:endParaRPr lang="de-DE"/>
          </a:p>
          <a:p>
            <a:r>
              <a:rPr lang="de-DE"/>
              <a:t>Input </a:t>
            </a:r>
            <a:r>
              <a:rPr lang="de-DE" err="1"/>
              <a:t>for</a:t>
            </a:r>
            <a:r>
              <a:rPr lang="de-DE"/>
              <a:t> </a:t>
            </a:r>
            <a:r>
              <a:rPr lang="de-DE" err="1"/>
              <a:t>the</a:t>
            </a:r>
            <a:r>
              <a:rPr lang="de-DE"/>
              <a:t> </a:t>
            </a:r>
            <a:r>
              <a:rPr lang="de-DE" err="1"/>
              <a:t>explanation</a:t>
            </a:r>
            <a:r>
              <a:rPr lang="de-DE"/>
              <a:t>:</a:t>
            </a:r>
          </a:p>
          <a:p>
            <a:endParaRPr lang="de-DE"/>
          </a:p>
          <a:p>
            <a:pPr marL="228600" indent="-228600">
              <a:spcAft>
                <a:spcPts val="600"/>
              </a:spcAft>
              <a:buFont typeface="+mj-lt"/>
              <a:buAutoNum type="arabicPeriod"/>
            </a:pPr>
            <a:r>
              <a:rPr lang="en-US"/>
              <a:t>Higher purpose: Conscious Business emphasizes the importance of having a higher purpose beyond profit, such as making a positive impact on society or the environment.</a:t>
            </a:r>
          </a:p>
          <a:p>
            <a:pPr marL="228600" indent="-228600">
              <a:spcAft>
                <a:spcPts val="600"/>
              </a:spcAft>
              <a:buFont typeface="+mj-lt"/>
              <a:buAutoNum type="arabicPeriod"/>
            </a:pPr>
            <a:r>
              <a:rPr lang="en-US"/>
              <a:t>Stakeholder orientation: Conscious Business recognizes that businesses have a responsibility to all stakeholders, not just shareholders. This includes employees, customers, suppliers, the environment, the broader community, and more.</a:t>
            </a:r>
          </a:p>
          <a:p>
            <a:pPr marL="228600" indent="-228600">
              <a:spcAft>
                <a:spcPts val="600"/>
              </a:spcAft>
              <a:buFont typeface="+mj-lt"/>
              <a:buAutoNum type="arabicPeriod"/>
            </a:pPr>
            <a:r>
              <a:rPr lang="en-US"/>
              <a:t>Conscious leadership: Conscious Business requires leaders who are committed to the higher purpose and who prioritize the well-being of all stakeholders.</a:t>
            </a:r>
          </a:p>
          <a:p>
            <a:pPr marL="228600" indent="-228600">
              <a:spcAft>
                <a:spcPts val="600"/>
              </a:spcAft>
              <a:buFont typeface="+mj-lt"/>
              <a:buAutoNum type="arabicPeriod"/>
            </a:pPr>
            <a:r>
              <a:rPr lang="en-US"/>
              <a:t>Conscious culture: Conscious Business emphasizes the importance of creating a culture of trust, transparency, and accountability.</a:t>
            </a:r>
          </a:p>
          <a:p>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err="1"/>
              <a:t>For</a:t>
            </a:r>
            <a:r>
              <a:rPr lang="de-DE"/>
              <a:t> a </a:t>
            </a:r>
            <a:r>
              <a:rPr lang="de-DE" err="1"/>
              <a:t>detailed</a:t>
            </a:r>
            <a:r>
              <a:rPr lang="de-DE"/>
              <a:t> </a:t>
            </a:r>
            <a:r>
              <a:rPr lang="de-DE" err="1"/>
              <a:t>background</a:t>
            </a:r>
            <a:r>
              <a:rPr lang="de-DE"/>
              <a:t> </a:t>
            </a:r>
            <a:r>
              <a:rPr lang="de-DE" err="1"/>
              <a:t>about</a:t>
            </a:r>
            <a:r>
              <a:rPr lang="de-DE"/>
              <a:t> Raj </a:t>
            </a:r>
            <a:r>
              <a:rPr lang="de-DE" err="1"/>
              <a:t>Sisodia‘s</a:t>
            </a:r>
            <a:r>
              <a:rPr lang="de-DE"/>
              <a:t> </a:t>
            </a:r>
            <a:r>
              <a:rPr lang="de-DE" err="1"/>
              <a:t>introduction</a:t>
            </a:r>
            <a:r>
              <a:rPr lang="de-DE"/>
              <a:t> </a:t>
            </a:r>
            <a:r>
              <a:rPr lang="de-DE" err="1"/>
              <a:t>to</a:t>
            </a:r>
            <a:r>
              <a:rPr lang="de-DE"/>
              <a:t> </a:t>
            </a:r>
            <a:r>
              <a:rPr lang="de-DE" err="1"/>
              <a:t>Conscious</a:t>
            </a:r>
            <a:r>
              <a:rPr lang="de-DE"/>
              <a:t> </a:t>
            </a:r>
            <a:r>
              <a:rPr lang="de-DE" err="1"/>
              <a:t>Capitalism</a:t>
            </a:r>
            <a:r>
              <a:rPr lang="de-DE"/>
              <a:t> listen </a:t>
            </a:r>
            <a:r>
              <a:rPr lang="de-DE" err="1"/>
              <a:t>to</a:t>
            </a:r>
            <a:r>
              <a:rPr lang="de-DE"/>
              <a:t> </a:t>
            </a:r>
            <a:r>
              <a:rPr lang="de-DE" err="1"/>
              <a:t>the</a:t>
            </a:r>
            <a:r>
              <a:rPr lang="de-DE"/>
              <a:t> „</a:t>
            </a:r>
            <a:r>
              <a:rPr lang="de-DE" err="1"/>
              <a:t>Conscious</a:t>
            </a:r>
            <a:r>
              <a:rPr lang="de-DE"/>
              <a:t> </a:t>
            </a:r>
            <a:r>
              <a:rPr lang="de-DE" err="1"/>
              <a:t>Capitalists</a:t>
            </a:r>
            <a:r>
              <a:rPr lang="de-DE"/>
              <a:t>“ episode1 #1</a:t>
            </a:r>
            <a:br>
              <a:rPr lang="de-DE"/>
            </a:br>
            <a:r>
              <a:rPr lang="de-DE"/>
              <a:t>Part 1 </a:t>
            </a:r>
            <a:r>
              <a:rPr lang="de-DE" sz="1200">
                <a:hlinkClick r:id="rId3"/>
              </a:rPr>
              <a:t>https://www.theconsciouscapitalists.com/podcast/episode/49e16fa6/episode-1-introducing-the-conscious-capitalists-podcast</a:t>
            </a:r>
            <a:endParaRPr lang="de-DE"/>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err="1"/>
              <a:t>Students</a:t>
            </a:r>
            <a:r>
              <a:rPr lang="de-DE"/>
              <a:t> </a:t>
            </a:r>
            <a:r>
              <a:rPr lang="de-DE" err="1"/>
              <a:t>can</a:t>
            </a:r>
            <a:r>
              <a:rPr lang="de-DE"/>
              <a:t> listen </a:t>
            </a:r>
            <a:r>
              <a:rPr lang="de-DE" err="1"/>
              <a:t>to</a:t>
            </a:r>
            <a:r>
              <a:rPr lang="de-DE"/>
              <a:t> </a:t>
            </a:r>
            <a:r>
              <a:rPr lang="de-DE" err="1"/>
              <a:t>this</a:t>
            </a:r>
            <a:r>
              <a:rPr lang="de-DE"/>
              <a:t> </a:t>
            </a:r>
            <a:r>
              <a:rPr lang="de-DE" err="1"/>
              <a:t>episode</a:t>
            </a:r>
            <a:r>
              <a:rPr lang="de-DE"/>
              <a:t> </a:t>
            </a:r>
            <a:r>
              <a:rPr lang="de-DE" err="1"/>
              <a:t>as</a:t>
            </a:r>
            <a:r>
              <a:rPr lang="de-DE"/>
              <a:t> </a:t>
            </a:r>
            <a:r>
              <a:rPr lang="de-DE" err="1"/>
              <a:t>homework</a:t>
            </a:r>
            <a:r>
              <a:rPr lang="de-DE"/>
              <a:t>.</a:t>
            </a:r>
          </a:p>
        </p:txBody>
      </p:sp>
      <p:sp>
        <p:nvSpPr>
          <p:cNvPr id="4" name="Foliennummernplatzhalter 3"/>
          <p:cNvSpPr>
            <a:spLocks noGrp="1"/>
          </p:cNvSpPr>
          <p:nvPr>
            <p:ph type="sldNum" sz="quarter" idx="5"/>
          </p:nvPr>
        </p:nvSpPr>
        <p:spPr/>
        <p:txBody>
          <a:bodyPr/>
          <a:lstStyle/>
          <a:p>
            <a:fld id="{30C2BE08-7476-4428-A5DE-03C33B3CABCF}" type="slidenum">
              <a:rPr lang="de-DE" smtClean="0"/>
              <a:t>14</a:t>
            </a:fld>
            <a:endParaRPr lang="de-DE"/>
          </a:p>
        </p:txBody>
      </p:sp>
    </p:spTree>
    <p:extLst>
      <p:ext uri="{BB962C8B-B14F-4D97-AF65-F5344CB8AC3E}">
        <p14:creationId xmlns:p14="http://schemas.microsoft.com/office/powerpoint/2010/main" val="298741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ltLang="de-DE" sz="1200" b="1" u="sng"/>
              <a:t>Teaching note</a:t>
            </a:r>
          </a:p>
          <a:p>
            <a:r>
              <a:rPr lang="en-GB" altLang="de-DE" sz="1200"/>
              <a:t>Strategy / tactics vs. purpose: long term (!) success (=purpose)</a:t>
            </a:r>
          </a:p>
          <a:p>
            <a:endParaRPr lang="en-GB" altLang="de-DE" sz="1200"/>
          </a:p>
          <a:p>
            <a:pPr marL="171450" indent="-171450">
              <a:spcAft>
                <a:spcPts val="600"/>
              </a:spcAft>
              <a:buFont typeface="Arial" panose="020B0604020202020204" pitchFamily="34" charset="0"/>
              <a:buChar char="•"/>
            </a:pPr>
            <a:r>
              <a:rPr lang="de-DE" err="1"/>
              <a:t>For</a:t>
            </a:r>
            <a:r>
              <a:rPr lang="de-DE"/>
              <a:t> a </a:t>
            </a:r>
            <a:r>
              <a:rPr lang="de-DE" err="1"/>
              <a:t>detailed</a:t>
            </a:r>
            <a:r>
              <a:rPr lang="de-DE"/>
              <a:t> </a:t>
            </a:r>
            <a:r>
              <a:rPr lang="de-DE" err="1"/>
              <a:t>background</a:t>
            </a:r>
            <a:r>
              <a:rPr lang="de-DE"/>
              <a:t> </a:t>
            </a:r>
            <a:r>
              <a:rPr lang="de-DE" err="1"/>
              <a:t>about</a:t>
            </a:r>
            <a:r>
              <a:rPr lang="de-DE"/>
              <a:t> Raj </a:t>
            </a:r>
            <a:r>
              <a:rPr lang="de-DE" err="1"/>
              <a:t>Sisodia‘s</a:t>
            </a:r>
            <a:r>
              <a:rPr lang="de-DE"/>
              <a:t> </a:t>
            </a:r>
            <a:r>
              <a:rPr lang="de-DE" err="1"/>
              <a:t>introduction</a:t>
            </a:r>
            <a:r>
              <a:rPr lang="de-DE"/>
              <a:t> </a:t>
            </a:r>
            <a:r>
              <a:rPr lang="de-DE" err="1"/>
              <a:t>to</a:t>
            </a:r>
            <a:r>
              <a:rPr lang="de-DE"/>
              <a:t> </a:t>
            </a:r>
            <a:r>
              <a:rPr lang="de-DE" err="1"/>
              <a:t>the</a:t>
            </a:r>
            <a:r>
              <a:rPr lang="de-DE"/>
              <a:t> </a:t>
            </a:r>
            <a:r>
              <a:rPr lang="de-DE" err="1"/>
              <a:t>concept</a:t>
            </a:r>
            <a:r>
              <a:rPr lang="de-DE"/>
              <a:t> </a:t>
            </a:r>
            <a:r>
              <a:rPr lang="de-DE" err="1"/>
              <a:t>of</a:t>
            </a:r>
            <a:r>
              <a:rPr lang="de-DE"/>
              <a:t> Higher Purpose listen </a:t>
            </a:r>
            <a:r>
              <a:rPr lang="de-DE" err="1"/>
              <a:t>to</a:t>
            </a:r>
            <a:r>
              <a:rPr lang="de-DE"/>
              <a:t> </a:t>
            </a:r>
            <a:r>
              <a:rPr lang="de-DE" err="1"/>
              <a:t>the</a:t>
            </a:r>
            <a:r>
              <a:rPr lang="de-DE"/>
              <a:t> „</a:t>
            </a:r>
            <a:r>
              <a:rPr lang="de-DE" err="1"/>
              <a:t>Conscious</a:t>
            </a:r>
            <a:r>
              <a:rPr lang="de-DE"/>
              <a:t> </a:t>
            </a:r>
            <a:r>
              <a:rPr lang="de-DE" err="1"/>
              <a:t>Capitalists</a:t>
            </a:r>
            <a:r>
              <a:rPr lang="de-DE"/>
              <a:t>“ </a:t>
            </a:r>
            <a:r>
              <a:rPr lang="de-DE" err="1"/>
              <a:t>episodes</a:t>
            </a:r>
            <a:r>
              <a:rPr lang="de-DE"/>
              <a:t> #2 and #3</a:t>
            </a:r>
            <a:br>
              <a:rPr lang="de-DE"/>
            </a:br>
            <a:r>
              <a:rPr lang="de-DE"/>
              <a:t>Part 1 </a:t>
            </a:r>
            <a:r>
              <a:rPr lang="de-DE" sz="1200">
                <a:hlinkClick r:id="rId3"/>
              </a:rPr>
              <a:t>https://www.theconsciouscapitalists.com/podcast/episode/4d47c29f/episode-2-purpose-at-work</a:t>
            </a:r>
            <a:r>
              <a:rPr lang="de-DE" sz="1200"/>
              <a:t> </a:t>
            </a:r>
            <a:br>
              <a:rPr lang="de-DE"/>
            </a:br>
            <a:r>
              <a:rPr lang="de-DE"/>
              <a:t>Part 2 </a:t>
            </a:r>
            <a:r>
              <a:rPr lang="de-DE" sz="1200">
                <a:hlinkClick r:id="rId4"/>
              </a:rPr>
              <a:t>https://www.theconsciouscapitalists.com/podcast/episode/4b665b5c/episode-3-purpose-at-work-part-2</a:t>
            </a:r>
            <a:r>
              <a:rPr lang="de-DE" sz="1200"/>
              <a:t> </a:t>
            </a:r>
            <a:endParaRPr lang="de-DE"/>
          </a:p>
          <a:p>
            <a:pPr marL="171450" indent="-171450">
              <a:spcAft>
                <a:spcPts val="600"/>
              </a:spcAft>
              <a:buFont typeface="Arial" panose="020B0604020202020204" pitchFamily="34" charset="0"/>
              <a:buChar char="•"/>
            </a:pPr>
            <a:r>
              <a:rPr lang="de-DE" err="1"/>
              <a:t>Students</a:t>
            </a:r>
            <a:r>
              <a:rPr lang="de-DE"/>
              <a:t> </a:t>
            </a:r>
            <a:r>
              <a:rPr lang="de-DE" err="1"/>
              <a:t>can</a:t>
            </a:r>
            <a:r>
              <a:rPr lang="de-DE"/>
              <a:t> listen </a:t>
            </a:r>
            <a:r>
              <a:rPr lang="de-DE" err="1"/>
              <a:t>to</a:t>
            </a:r>
            <a:r>
              <a:rPr lang="de-DE"/>
              <a:t> </a:t>
            </a:r>
            <a:r>
              <a:rPr lang="de-DE" err="1"/>
              <a:t>these</a:t>
            </a:r>
            <a:r>
              <a:rPr lang="de-DE"/>
              <a:t> </a:t>
            </a:r>
            <a:r>
              <a:rPr lang="de-DE" err="1"/>
              <a:t>two</a:t>
            </a:r>
            <a:r>
              <a:rPr lang="de-DE"/>
              <a:t> </a:t>
            </a:r>
            <a:r>
              <a:rPr lang="de-DE" err="1"/>
              <a:t>episodes</a:t>
            </a:r>
            <a:r>
              <a:rPr lang="de-DE"/>
              <a:t> </a:t>
            </a:r>
            <a:r>
              <a:rPr lang="de-DE" err="1"/>
              <a:t>as</a:t>
            </a:r>
            <a:r>
              <a:rPr lang="de-DE"/>
              <a:t> </a:t>
            </a:r>
            <a:r>
              <a:rPr lang="de-DE" err="1"/>
              <a:t>homework</a:t>
            </a:r>
            <a:r>
              <a:rPr lang="de-DE"/>
              <a:t>.</a:t>
            </a:r>
          </a:p>
          <a:p>
            <a:pPr>
              <a:spcAft>
                <a:spcPts val="600"/>
              </a:spcAft>
            </a:pPr>
            <a:endParaRPr lang="en-GB" altLang="de-DE" sz="1200"/>
          </a:p>
          <a:p>
            <a:endParaRPr lang="en-GB" altLang="de-DE" sz="1200"/>
          </a:p>
        </p:txBody>
      </p:sp>
      <p:sp>
        <p:nvSpPr>
          <p:cNvPr id="4" name="Foliennummernplatzhalter 3"/>
          <p:cNvSpPr>
            <a:spLocks noGrp="1"/>
          </p:cNvSpPr>
          <p:nvPr>
            <p:ph type="sldNum" sz="quarter" idx="5"/>
          </p:nvPr>
        </p:nvSpPr>
        <p:spPr/>
        <p:txBody>
          <a:bodyPr/>
          <a:lstStyle/>
          <a:p>
            <a:fld id="{30C2BE08-7476-4428-A5DE-03C33B3CABCF}" type="slidenum">
              <a:rPr lang="de-DE" smtClean="0"/>
              <a:t>15</a:t>
            </a:fld>
            <a:endParaRPr lang="de-DE"/>
          </a:p>
        </p:txBody>
      </p:sp>
    </p:spTree>
    <p:extLst>
      <p:ext uri="{BB962C8B-B14F-4D97-AF65-F5344CB8AC3E}">
        <p14:creationId xmlns:p14="http://schemas.microsoft.com/office/powerpoint/2010/main" val="139968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Conscious Capitalism can be equated to Conscious Business – same benefits and concerns</a:t>
            </a:r>
          </a:p>
        </p:txBody>
      </p:sp>
      <p:sp>
        <p:nvSpPr>
          <p:cNvPr id="4" name="Slide Number Placeholder 3"/>
          <p:cNvSpPr>
            <a:spLocks noGrp="1"/>
          </p:cNvSpPr>
          <p:nvPr>
            <p:ph type="sldNum" sz="quarter" idx="5"/>
          </p:nvPr>
        </p:nvSpPr>
        <p:spPr/>
        <p:txBody>
          <a:bodyPr/>
          <a:lstStyle/>
          <a:p>
            <a:fld id="{6FEDE2E5-D2BD-43CB-8D48-DFFE374A9762}" type="slidenum">
              <a:rPr lang="en-US" smtClean="0"/>
              <a:t>16</a:t>
            </a:fld>
            <a:endParaRPr lang="en-US"/>
          </a:p>
        </p:txBody>
      </p:sp>
    </p:spTree>
    <p:extLst>
      <p:ext uri="{BB962C8B-B14F-4D97-AF65-F5344CB8AC3E}">
        <p14:creationId xmlns:p14="http://schemas.microsoft.com/office/powerpoint/2010/main" val="255804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5000"/>
              </a:lnSpc>
              <a:spcAft>
                <a:spcPts val="600"/>
              </a:spcAft>
            </a:pPr>
            <a:r>
              <a:rPr lang="de-DE" b="1" u="sng"/>
              <a:t>Teaching </a:t>
            </a:r>
            <a:r>
              <a:rPr lang="de-DE" b="1" u="sng" err="1"/>
              <a:t>note</a:t>
            </a:r>
            <a:endParaRPr lang="de-DE" b="1" u="sng"/>
          </a:p>
          <a:p>
            <a:pPr marL="171450" indent="-171450">
              <a:lnSpc>
                <a:spcPct val="105000"/>
              </a:lnSpc>
              <a:spcAft>
                <a:spcPts val="600"/>
              </a:spcAft>
              <a:buFont typeface="Arial" panose="020B0604020202020204" pitchFamily="34" charset="0"/>
              <a:buChar char="•"/>
            </a:pPr>
            <a:r>
              <a:rPr lang="de-DE" err="1"/>
              <a:t>For</a:t>
            </a:r>
            <a:r>
              <a:rPr lang="de-DE"/>
              <a:t> a </a:t>
            </a:r>
            <a:r>
              <a:rPr lang="de-DE" err="1"/>
              <a:t>detailed</a:t>
            </a:r>
            <a:r>
              <a:rPr lang="de-DE"/>
              <a:t> </a:t>
            </a:r>
            <a:r>
              <a:rPr lang="de-DE" err="1"/>
              <a:t>background</a:t>
            </a:r>
            <a:r>
              <a:rPr lang="de-DE"/>
              <a:t> </a:t>
            </a:r>
            <a:r>
              <a:rPr lang="de-DE" err="1"/>
              <a:t>about</a:t>
            </a:r>
            <a:r>
              <a:rPr lang="de-DE"/>
              <a:t> Raj </a:t>
            </a:r>
            <a:r>
              <a:rPr lang="de-DE" err="1"/>
              <a:t>Sisodia‘s</a:t>
            </a:r>
            <a:r>
              <a:rPr lang="de-DE"/>
              <a:t> </a:t>
            </a:r>
            <a:r>
              <a:rPr lang="de-DE" err="1"/>
              <a:t>suggestion</a:t>
            </a:r>
            <a:r>
              <a:rPr lang="de-DE"/>
              <a:t> </a:t>
            </a:r>
            <a:r>
              <a:rPr lang="de-DE" err="1"/>
              <a:t>of</a:t>
            </a:r>
            <a:r>
              <a:rPr lang="de-DE"/>
              <a:t> a SELFLESS </a:t>
            </a:r>
            <a:r>
              <a:rPr lang="de-DE" err="1"/>
              <a:t>leader</a:t>
            </a:r>
            <a:r>
              <a:rPr lang="de-DE"/>
              <a:t> listen </a:t>
            </a:r>
            <a:r>
              <a:rPr lang="de-DE" err="1"/>
              <a:t>to</a:t>
            </a:r>
            <a:r>
              <a:rPr lang="de-DE"/>
              <a:t> </a:t>
            </a:r>
            <a:r>
              <a:rPr lang="de-DE" err="1"/>
              <a:t>the</a:t>
            </a:r>
            <a:r>
              <a:rPr lang="de-DE"/>
              <a:t> „</a:t>
            </a:r>
            <a:r>
              <a:rPr lang="de-DE" err="1"/>
              <a:t>Conscious</a:t>
            </a:r>
            <a:r>
              <a:rPr lang="de-DE"/>
              <a:t> </a:t>
            </a:r>
            <a:r>
              <a:rPr lang="de-DE" err="1"/>
              <a:t>Capitalists</a:t>
            </a:r>
            <a:r>
              <a:rPr lang="de-DE"/>
              <a:t>“ </a:t>
            </a:r>
            <a:r>
              <a:rPr lang="de-DE" err="1"/>
              <a:t>episodes</a:t>
            </a:r>
            <a:r>
              <a:rPr lang="de-DE"/>
              <a:t> #8 and #9</a:t>
            </a:r>
            <a:br>
              <a:rPr lang="de-DE"/>
            </a:br>
            <a:r>
              <a:rPr lang="de-DE"/>
              <a:t>Part 1: </a:t>
            </a:r>
            <a:r>
              <a:rPr lang="de-DE" sz="1200">
                <a:hlinkClick r:id="rId3"/>
              </a:rPr>
              <a:t>https://www.theconsciouscapitalists.com/podcast/episode/4a43ad8e/episode-8-conscious-leadership-part-1</a:t>
            </a:r>
            <a:r>
              <a:rPr lang="de-DE" sz="1200"/>
              <a:t> </a:t>
            </a:r>
            <a:br>
              <a:rPr lang="de-DE"/>
            </a:br>
            <a:r>
              <a:rPr lang="de-DE"/>
              <a:t>Part 2: </a:t>
            </a:r>
            <a:r>
              <a:rPr lang="de-DE" sz="1200">
                <a:hlinkClick r:id="rId4"/>
              </a:rPr>
              <a:t>https://www.theconsciouscapitalists.com/podcast/episode/4c75a950/episode-9-conscious-leadership-part-2</a:t>
            </a:r>
            <a:endParaRPr lang="de-DE"/>
          </a:p>
          <a:p>
            <a:pPr marL="171450" indent="-171450">
              <a:lnSpc>
                <a:spcPct val="105000"/>
              </a:lnSpc>
              <a:spcAft>
                <a:spcPts val="600"/>
              </a:spcAft>
              <a:buFont typeface="Arial" panose="020B0604020202020204" pitchFamily="34" charset="0"/>
              <a:buChar char="•"/>
            </a:pPr>
            <a:r>
              <a:rPr lang="de-DE" err="1"/>
              <a:t>Students</a:t>
            </a:r>
            <a:r>
              <a:rPr lang="de-DE"/>
              <a:t> </a:t>
            </a:r>
            <a:r>
              <a:rPr lang="de-DE" err="1"/>
              <a:t>can</a:t>
            </a:r>
            <a:r>
              <a:rPr lang="de-DE"/>
              <a:t> listen </a:t>
            </a:r>
            <a:r>
              <a:rPr lang="de-DE" err="1"/>
              <a:t>to</a:t>
            </a:r>
            <a:r>
              <a:rPr lang="de-DE"/>
              <a:t> </a:t>
            </a:r>
            <a:r>
              <a:rPr lang="de-DE" err="1"/>
              <a:t>these</a:t>
            </a:r>
            <a:r>
              <a:rPr lang="de-DE"/>
              <a:t> </a:t>
            </a:r>
            <a:r>
              <a:rPr lang="de-DE" err="1"/>
              <a:t>two</a:t>
            </a:r>
            <a:r>
              <a:rPr lang="de-DE"/>
              <a:t> </a:t>
            </a:r>
            <a:r>
              <a:rPr lang="de-DE" err="1"/>
              <a:t>episodes</a:t>
            </a:r>
            <a:r>
              <a:rPr lang="de-DE"/>
              <a:t> </a:t>
            </a:r>
            <a:r>
              <a:rPr lang="de-DE" err="1"/>
              <a:t>as</a:t>
            </a:r>
            <a:r>
              <a:rPr lang="de-DE"/>
              <a:t> </a:t>
            </a:r>
            <a:r>
              <a:rPr lang="de-DE" err="1"/>
              <a:t>homework</a:t>
            </a:r>
            <a:r>
              <a:rPr lang="de-DE"/>
              <a:t>.</a:t>
            </a:r>
          </a:p>
        </p:txBody>
      </p:sp>
      <p:sp>
        <p:nvSpPr>
          <p:cNvPr id="4" name="Foliennummernplatzhalter 3"/>
          <p:cNvSpPr>
            <a:spLocks noGrp="1"/>
          </p:cNvSpPr>
          <p:nvPr>
            <p:ph type="sldNum" sz="quarter" idx="5"/>
          </p:nvPr>
        </p:nvSpPr>
        <p:spPr/>
        <p:txBody>
          <a:bodyPr/>
          <a:lstStyle/>
          <a:p>
            <a:fld id="{30C2BE08-7476-4428-A5DE-03C33B3CABCF}" type="slidenum">
              <a:rPr lang="de-DE" smtClean="0"/>
              <a:t>17</a:t>
            </a:fld>
            <a:endParaRPr lang="de-DE"/>
          </a:p>
        </p:txBody>
      </p:sp>
    </p:spTree>
    <p:extLst>
      <p:ext uri="{BB962C8B-B14F-4D97-AF65-F5344CB8AC3E}">
        <p14:creationId xmlns:p14="http://schemas.microsoft.com/office/powerpoint/2010/main" val="114461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395288"/>
            <a:ext cx="2959100" cy="1665287"/>
          </a:xfrm>
        </p:spPr>
      </p:sp>
      <p:sp>
        <p:nvSpPr>
          <p:cNvPr id="3" name="Notes Placeholder 2"/>
          <p:cNvSpPr>
            <a:spLocks noGrp="1"/>
          </p:cNvSpPr>
          <p:nvPr>
            <p:ph type="body" idx="1"/>
          </p:nvPr>
        </p:nvSpPr>
        <p:spPr>
          <a:xfrm>
            <a:off x="578922" y="2215490"/>
            <a:ext cx="5486400" cy="6679128"/>
          </a:xfrm>
        </p:spPr>
        <p:txBody>
          <a:bodyPr/>
          <a:lstStyle/>
          <a:p>
            <a:r>
              <a:rPr lang="en-US" dirty="0"/>
              <a:t>Class discussion facilitated by instructor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students are not relating to organisations or business, you can use more relevant examples for undergrads such as sports clubs, orchestra, choir, band, church, etc.</a:t>
            </a:r>
          </a:p>
          <a:p>
            <a:endParaRPr lang="en-US" dirty="0"/>
          </a:p>
          <a:p>
            <a:pPr marL="225425" indent="-225425">
              <a:spcAft>
                <a:spcPts val="600"/>
              </a:spcAft>
              <a:buFont typeface="Arial" panose="020B0604020202020204" pitchFamily="34" charset="0"/>
              <a:buChar char="•"/>
            </a:pPr>
            <a:r>
              <a:rPr lang="en-US" dirty="0"/>
              <a:t>How does each tenet relate to conscious leadership?</a:t>
            </a:r>
            <a:endParaRPr lang="en-US" dirty="0">
              <a:cs typeface="Calibri" panose="020F0502020204030204"/>
            </a:endParaRPr>
          </a:p>
          <a:p>
            <a:pPr marL="225425">
              <a:spcAft>
                <a:spcPts val="600"/>
              </a:spcAft>
            </a:pPr>
            <a:r>
              <a:rPr lang="en-US" dirty="0">
                <a:cs typeface="Calibri" panose="020F0502020204030204"/>
              </a:rPr>
              <a:t>Conscious leaders know how to clearly envision and communicate a higher purpose to the organisation. The organisation's activities, strategies, and goals all align with the higher purpose. In other words, the purpose statement isn't just something you see posted on the wall or website. It is woven into every aspect of the organisations policies, procedures, and actions. Leaders must demonstrate that their decisions and actions are aligned with the higher purpose.</a:t>
            </a:r>
          </a:p>
          <a:p>
            <a:pPr marL="225425">
              <a:spcAft>
                <a:spcPts val="600"/>
              </a:spcAft>
            </a:pPr>
            <a:r>
              <a:rPr lang="en-US" dirty="0">
                <a:cs typeface="Calibri" panose="020F0502020204030204"/>
              </a:rPr>
              <a:t>Conscious leaders’ conversations and decisions take into consideration the impacts to all stakeholders, not just shareholders and executive management.</a:t>
            </a:r>
          </a:p>
          <a:p>
            <a:pPr marL="225425"/>
            <a:r>
              <a:rPr lang="en-US" dirty="0">
                <a:cs typeface="Calibri" panose="020F0502020204030204"/>
              </a:rPr>
              <a:t>Conscious leaders endeavor to create a conscious culture within the organisation. In a conscious culture, s</a:t>
            </a:r>
            <a:r>
              <a:rPr lang="en-US" dirty="0"/>
              <a:t>hared values are practiced – people throughout the organisation walk their talk, ethical practices are woven into business activities, and there is open communication and trust - people can be authentically themselves.</a:t>
            </a:r>
            <a:endParaRPr lang="en-US" dirty="0">
              <a:cs typeface="Calibri" panose="020F0502020204030204"/>
            </a:endParaRPr>
          </a:p>
          <a:p>
            <a:pPr marL="228600" lvl="1">
              <a:spcAft>
                <a:spcPts val="600"/>
              </a:spcAft>
            </a:pPr>
            <a:endParaRPr lang="en-US" dirty="0">
              <a:cs typeface="Calibri" panose="020F0502020204030204"/>
            </a:endParaRPr>
          </a:p>
          <a:p>
            <a:pPr marL="228600" indent="-228600">
              <a:spcAft>
                <a:spcPts val="600"/>
              </a:spcAft>
              <a:buFont typeface="Arial" panose="020B0604020202020204" pitchFamily="34" charset="0"/>
              <a:buChar char="•"/>
            </a:pPr>
            <a:r>
              <a:rPr lang="en-US" dirty="0"/>
              <a:t>Can you have conscious business if you have conscious leadership without the other three tenets?</a:t>
            </a:r>
          </a:p>
          <a:p>
            <a:pPr marL="225425">
              <a:spcAft>
                <a:spcPts val="600"/>
              </a:spcAft>
            </a:pPr>
            <a:r>
              <a:rPr lang="en-US" dirty="0">
                <a:cs typeface="Calibri" panose="020F0502020204030204"/>
              </a:rPr>
              <a:t>The answer is “no.” </a:t>
            </a:r>
          </a:p>
          <a:p>
            <a:pPr marL="225425">
              <a:spcAft>
                <a:spcPts val="600"/>
              </a:spcAft>
            </a:pPr>
            <a:r>
              <a:rPr lang="en-US" dirty="0">
                <a:cs typeface="Calibri" panose="020F0502020204030204"/>
              </a:rPr>
              <a:t>Conscious leaders are authentic, transparent, and humble. They seek to develop and grow everyone within the organisation, including themselves. Conscious leaders encourage open, multi-directional communication throughout the organisation. </a:t>
            </a:r>
            <a:endParaRPr lang="en-US" dirty="0"/>
          </a:p>
          <a:p>
            <a:pPr marL="225425">
              <a:spcAft>
                <a:spcPts val="600"/>
              </a:spcAft>
            </a:pPr>
            <a:r>
              <a:rPr lang="en-US" dirty="0">
                <a:cs typeface="Calibri" panose="020F0502020204030204"/>
              </a:rPr>
              <a:t>Encourage students to think of examples where one of the other three tenets is missing.</a:t>
            </a:r>
          </a:p>
        </p:txBody>
      </p:sp>
      <p:sp>
        <p:nvSpPr>
          <p:cNvPr id="4" name="Slide Number Placeholder 3"/>
          <p:cNvSpPr>
            <a:spLocks noGrp="1"/>
          </p:cNvSpPr>
          <p:nvPr>
            <p:ph type="sldNum" sz="quarter" idx="5"/>
          </p:nvPr>
        </p:nvSpPr>
        <p:spPr/>
        <p:txBody>
          <a:bodyPr/>
          <a:lstStyle/>
          <a:p>
            <a:fld id="{23EE9AF8-8E85-4D2A-8535-9321CD6307B1}" type="slidenum">
              <a:rPr lang="en-US" smtClean="0"/>
              <a:t>18</a:t>
            </a:fld>
            <a:endParaRPr lang="en-US"/>
          </a:p>
        </p:txBody>
      </p:sp>
    </p:spTree>
    <p:extLst>
      <p:ext uri="{BB962C8B-B14F-4D97-AF65-F5344CB8AC3E}">
        <p14:creationId xmlns:p14="http://schemas.microsoft.com/office/powerpoint/2010/main" val="366983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0238" y="406400"/>
            <a:ext cx="3055937" cy="1719263"/>
          </a:xfrm>
        </p:spPr>
      </p:sp>
      <p:sp>
        <p:nvSpPr>
          <p:cNvPr id="3" name="Notes Placeholder 2"/>
          <p:cNvSpPr>
            <a:spLocks noGrp="1"/>
          </p:cNvSpPr>
          <p:nvPr>
            <p:ph type="body" idx="1"/>
          </p:nvPr>
        </p:nvSpPr>
        <p:spPr>
          <a:xfrm>
            <a:off x="578922" y="2286741"/>
            <a:ext cx="5486400" cy="6398471"/>
          </a:xfrm>
        </p:spPr>
        <p:txBody>
          <a:bodyPr/>
          <a:lstStyle/>
          <a:p>
            <a:r>
              <a:rPr lang="en-US"/>
              <a:t>We will refer to these three basic principles of Conscious Leadership throughout the course. Note the overlap between principles in the Venn diagram, because many of the aspects included in each principle could belong to one of the other principles.</a:t>
            </a:r>
          </a:p>
          <a:p>
            <a:endParaRPr lang="en-US"/>
          </a:p>
          <a:p>
            <a:r>
              <a:rPr lang="en-US"/>
              <a:t>Question for class discussion: Why are these three principles important to being a conscious leader?</a:t>
            </a:r>
          </a:p>
          <a:p>
            <a:endParaRPr lang="en-US"/>
          </a:p>
          <a:p>
            <a:endParaRPr lang="en-US"/>
          </a:p>
          <a:p>
            <a:r>
              <a:rPr lang="en-US"/>
              <a:t>Self-awareness &amp; self-mastery</a:t>
            </a:r>
          </a:p>
          <a:p>
            <a:pPr marL="171450" indent="-171450">
              <a:buFont typeface="Arial" panose="020B0604020202020204" pitchFamily="34" charset="0"/>
              <a:buChar char="•"/>
            </a:pPr>
            <a:r>
              <a:rPr lang="en-US"/>
              <a:t>Emotional and social intelligence</a:t>
            </a:r>
          </a:p>
          <a:p>
            <a:pPr marL="171450" indent="-171450">
              <a:buFont typeface="Arial" panose="020B0604020202020204" pitchFamily="34" charset="0"/>
              <a:buChar char="•"/>
            </a:pPr>
            <a:r>
              <a:rPr lang="en-US"/>
              <a:t>Mindfulness</a:t>
            </a:r>
          </a:p>
          <a:p>
            <a:pPr marL="171450" indent="-171450">
              <a:buFont typeface="Arial" panose="020B0604020202020204" pitchFamily="34" charset="0"/>
              <a:buChar char="•"/>
            </a:pPr>
            <a:r>
              <a:rPr lang="en-US"/>
              <a:t>Inner compass</a:t>
            </a:r>
          </a:p>
          <a:p>
            <a:pPr marL="171450" indent="-171450">
              <a:buFont typeface="Arial" panose="020B0604020202020204" pitchFamily="34" charset="0"/>
              <a:buChar char="•"/>
            </a:pPr>
            <a:r>
              <a:rPr lang="en-US"/>
              <a:t>Complexity awareness</a:t>
            </a:r>
          </a:p>
          <a:p>
            <a:pPr marL="171450" indent="-171450">
              <a:buFont typeface="Arial" panose="020B0604020202020204" pitchFamily="34" charset="0"/>
              <a:buChar char="•"/>
            </a:pPr>
            <a:r>
              <a:rPr lang="en-US"/>
              <a:t>Sensemaking</a:t>
            </a:r>
          </a:p>
          <a:p>
            <a:pPr marL="171450" indent="-171450">
              <a:buFont typeface="Arial" panose="020B0604020202020204" pitchFamily="34" charset="0"/>
              <a:buChar char="•"/>
            </a:pPr>
            <a:r>
              <a:rPr lang="en-US"/>
              <a:t>Perspective</a:t>
            </a:r>
          </a:p>
          <a:p>
            <a:pPr marL="171450" indent="-171450">
              <a:buFont typeface="Arial" panose="020B0604020202020204" pitchFamily="34" charset="0"/>
              <a:buChar char="•"/>
            </a:pPr>
            <a:r>
              <a:rPr lang="en-US"/>
              <a:t>Authenticity &amp; integrity</a:t>
            </a:r>
          </a:p>
          <a:p>
            <a:pPr marL="171450"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Integrated awareness of others (all stakeholders)</a:t>
            </a:r>
          </a:p>
          <a:p>
            <a:pPr marL="171450" indent="-171450">
              <a:buFont typeface="Arial" panose="020B0604020202020204" pitchFamily="34" charset="0"/>
              <a:buChar char="•"/>
            </a:pPr>
            <a:r>
              <a:rPr lang="en-US"/>
              <a:t>Empathy &amp; compassion</a:t>
            </a:r>
          </a:p>
          <a:p>
            <a:pPr marL="171450" indent="-171450">
              <a:buFont typeface="Arial" panose="020B0604020202020204" pitchFamily="34" charset="0"/>
              <a:buChar char="•"/>
            </a:pPr>
            <a:r>
              <a:rPr lang="en-US"/>
              <a:t>Appreciation</a:t>
            </a:r>
          </a:p>
          <a:p>
            <a:pPr marL="171450" indent="-171450">
              <a:buFont typeface="Arial" panose="020B0604020202020204" pitchFamily="34" charset="0"/>
              <a:buChar char="•"/>
            </a:pPr>
            <a:r>
              <a:rPr lang="en-US"/>
              <a:t>Connectedness</a:t>
            </a:r>
          </a:p>
          <a:p>
            <a:pPr marL="171450" indent="-171450">
              <a:buFont typeface="Arial" panose="020B0604020202020204" pitchFamily="34" charset="0"/>
              <a:buChar char="•"/>
            </a:pPr>
            <a:r>
              <a:rPr lang="en-US"/>
              <a:t>Humility</a:t>
            </a:r>
          </a:p>
          <a:p>
            <a:pPr marL="171450" indent="-171450">
              <a:buFont typeface="Arial" panose="020B0604020202020204" pitchFamily="34" charset="0"/>
              <a:buChar char="•"/>
            </a:pPr>
            <a:r>
              <a:rPr lang="en-US"/>
              <a:t>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Co-creation skills</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Presence &amp; mindful action</a:t>
            </a:r>
          </a:p>
          <a:p>
            <a:pPr marL="171450" indent="-171450">
              <a:buFont typeface="Arial" panose="020B0604020202020204" pitchFamily="34" charset="0"/>
              <a:buChar char="•"/>
            </a:pPr>
            <a:r>
              <a:rPr lang="en-US"/>
              <a:t>Presence</a:t>
            </a:r>
          </a:p>
          <a:p>
            <a:pPr marL="171450" indent="-171450">
              <a:buFont typeface="Arial" panose="020B0604020202020204" pitchFamily="34" charset="0"/>
              <a:buChar char="•"/>
            </a:pPr>
            <a:r>
              <a:rPr lang="en-US"/>
              <a:t>Long-term orientation &amp; visioning</a:t>
            </a:r>
          </a:p>
          <a:p>
            <a:pPr marL="171450" indent="-171450">
              <a:buFont typeface="Arial" panose="020B0604020202020204" pitchFamily="34" charset="0"/>
              <a:buChar char="•"/>
            </a:pPr>
            <a:r>
              <a:rPr lang="en-US"/>
              <a:t>Courage</a:t>
            </a:r>
          </a:p>
          <a:p>
            <a:pPr marL="171450" indent="-171450">
              <a:buFont typeface="Arial" panose="020B0604020202020204" pitchFamily="34" charset="0"/>
              <a:buChar char="•"/>
            </a:pPr>
            <a:r>
              <a:rPr lang="en-US"/>
              <a:t>Creativity</a:t>
            </a:r>
          </a:p>
          <a:p>
            <a:pPr marL="171450" indent="-171450">
              <a:buFont typeface="Arial" panose="020B0604020202020204" pitchFamily="34" charset="0"/>
              <a:buChar char="•"/>
            </a:pPr>
            <a:r>
              <a:rPr lang="en-US"/>
              <a:t>Optimism</a:t>
            </a:r>
          </a:p>
          <a:p>
            <a:pPr marL="171450" indent="-171450">
              <a:buFont typeface="Arial" panose="020B0604020202020204" pitchFamily="34" charset="0"/>
              <a:buChar char="•"/>
            </a:pPr>
            <a:r>
              <a:rPr lang="en-US"/>
              <a:t>Perseverance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19</a:t>
            </a:fld>
            <a:endParaRPr lang="en-US"/>
          </a:p>
        </p:txBody>
      </p:sp>
    </p:spTree>
    <p:extLst>
      <p:ext uri="{BB962C8B-B14F-4D97-AF65-F5344CB8AC3E}">
        <p14:creationId xmlns:p14="http://schemas.microsoft.com/office/powerpoint/2010/main" val="100930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2</a:t>
            </a:fld>
            <a:endParaRPr lang="en-US"/>
          </a:p>
        </p:txBody>
      </p:sp>
    </p:spTree>
    <p:extLst>
      <p:ext uri="{BB962C8B-B14F-4D97-AF65-F5344CB8AC3E}">
        <p14:creationId xmlns:p14="http://schemas.microsoft.com/office/powerpoint/2010/main" val="318050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instructor is not trained in mindfulness practices, the following two apps provide “how to” videos and guided meditations:</a:t>
            </a:r>
          </a:p>
          <a:p>
            <a:r>
              <a:rPr lang="en-US" dirty="0"/>
              <a:t>https://insighttimer.com/ </a:t>
            </a:r>
          </a:p>
          <a:p>
            <a:r>
              <a:rPr lang="en-US" dirty="0"/>
              <a:t>https://www.headspace.com/</a:t>
            </a:r>
          </a:p>
          <a:p>
            <a:endParaRPr lang="en-US" dirty="0"/>
          </a:p>
          <a:p>
            <a:r>
              <a:rPr lang="en-US" dirty="0"/>
              <a:t>Alternatively, choose one of these simple mindfulness practices (each takes less than 3 minutes):</a:t>
            </a:r>
          </a:p>
          <a:p>
            <a:endParaRPr lang="en-US" dirty="0"/>
          </a:p>
          <a:p>
            <a:r>
              <a:rPr lang="en-US" u="sng" dirty="0"/>
              <a:t>Breathing</a:t>
            </a:r>
          </a:p>
          <a:p>
            <a:endParaRPr lang="en-US" dirty="0"/>
          </a:p>
          <a:p>
            <a:r>
              <a:rPr lang="en-US" dirty="0"/>
              <a:t>Invite students to breath in for 4 counts, hold 4 counts, breath out 4 counts, and hold 4 counts. Count slowly to guide the process. Repeat the cycle 2 – 3 times. </a:t>
            </a:r>
          </a:p>
          <a:p>
            <a:endParaRPr lang="en-US" dirty="0"/>
          </a:p>
          <a:p>
            <a:r>
              <a:rPr lang="en-US" u="sng" dirty="0"/>
              <a:t>Listening in Silence</a:t>
            </a:r>
          </a:p>
          <a:p>
            <a:endParaRPr lang="en-US" dirty="0"/>
          </a:p>
          <a:p>
            <a:r>
              <a:rPr lang="en-US" dirty="0"/>
              <a:t>Invite students to sit in silence listen to the sounds around them. If there is a clock ticking in the room, they can focus on that first. After 30 seconds invite them to listen to the sounds outside the room. After an additional 30 seconds invite them to listen to the sounds of their breathing or other sounds within their bodies. Finally invite them to be open to hearing all sounds within and around them.</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3</a:t>
            </a:fld>
            <a:endParaRPr lang="en-US"/>
          </a:p>
        </p:txBody>
      </p:sp>
    </p:spTree>
    <p:extLst>
      <p:ext uri="{BB962C8B-B14F-4D97-AF65-F5344CB8AC3E}">
        <p14:creationId xmlns:p14="http://schemas.microsoft.com/office/powerpoint/2010/main" val="84102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4</a:t>
            </a:fld>
            <a:endParaRPr lang="en-US"/>
          </a:p>
        </p:txBody>
      </p:sp>
    </p:spTree>
    <p:extLst>
      <p:ext uri="{BB962C8B-B14F-4D97-AF65-F5344CB8AC3E}">
        <p14:creationId xmlns:p14="http://schemas.microsoft.com/office/powerpoint/2010/main" val="184687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6</a:t>
            </a:fld>
            <a:endParaRPr lang="en-US"/>
          </a:p>
        </p:txBody>
      </p:sp>
    </p:spTree>
    <p:extLst>
      <p:ext uri="{BB962C8B-B14F-4D97-AF65-F5344CB8AC3E}">
        <p14:creationId xmlns:p14="http://schemas.microsoft.com/office/powerpoint/2010/main" val="274917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the class to agree to the first three in the list by nodding their heads or other form of showing agreement.</a:t>
            </a:r>
          </a:p>
          <a:p>
            <a:r>
              <a:rPr lang="en-US" dirty="0">
                <a:cs typeface="Calibri"/>
              </a:rPr>
              <a:t>Invite students to add to this list. (Hopefully there will be a few of the following: no cell phones, do not interrupt when others speak, etc.)</a:t>
            </a:r>
          </a:p>
        </p:txBody>
      </p:sp>
      <p:sp>
        <p:nvSpPr>
          <p:cNvPr id="4" name="Slide Number Placeholder 3"/>
          <p:cNvSpPr>
            <a:spLocks noGrp="1"/>
          </p:cNvSpPr>
          <p:nvPr>
            <p:ph type="sldNum" sz="quarter" idx="5"/>
          </p:nvPr>
        </p:nvSpPr>
        <p:spPr/>
        <p:txBody>
          <a:bodyPr/>
          <a:lstStyle/>
          <a:p>
            <a:fld id="{8165D930-0973-4E05-948C-1E816049E378}" type="slidenum">
              <a:rPr lang="en-US" smtClean="0"/>
              <a:t>7</a:t>
            </a:fld>
            <a:endParaRPr lang="en-US"/>
          </a:p>
        </p:txBody>
      </p:sp>
    </p:spTree>
    <p:extLst>
      <p:ext uri="{BB962C8B-B14F-4D97-AF65-F5344CB8AC3E}">
        <p14:creationId xmlns:p14="http://schemas.microsoft.com/office/powerpoint/2010/main" val="147185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5D930-0973-4E05-948C-1E816049E378}" type="slidenum">
              <a:rPr lang="en-US" smtClean="0"/>
              <a:t>8</a:t>
            </a:fld>
            <a:endParaRPr lang="en-US"/>
          </a:p>
        </p:txBody>
      </p:sp>
    </p:spTree>
    <p:extLst>
      <p:ext uri="{BB962C8B-B14F-4D97-AF65-F5344CB8AC3E}">
        <p14:creationId xmlns:p14="http://schemas.microsoft.com/office/powerpoint/2010/main" val="34722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143000"/>
            <a:ext cx="3860800" cy="2171700"/>
          </a:xfrm>
        </p:spPr>
      </p:sp>
      <p:sp>
        <p:nvSpPr>
          <p:cNvPr id="3" name="Notes Placeholder 2"/>
          <p:cNvSpPr>
            <a:spLocks noGrp="1"/>
          </p:cNvSpPr>
          <p:nvPr>
            <p:ph type="body" idx="1"/>
          </p:nvPr>
        </p:nvSpPr>
        <p:spPr>
          <a:xfrm>
            <a:off x="685800" y="3314700"/>
            <a:ext cx="5791200" cy="4953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j-lt"/>
                <a:ea typeface="MS Mincho" panose="02020609040205080304" pitchFamily="49" charset="-128"/>
              </a:rPr>
              <a:t>Selected quotes that might be useful for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j-lt"/>
              <a:ea typeface="MS Mincho" panose="02020609040205080304" pitchFamily="49"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effectLst/>
                <a:latin typeface="+mj-lt"/>
                <a:ea typeface="MS Mincho" panose="02020609040205080304" pitchFamily="49" charset="-128"/>
              </a:rPr>
              <a:t>“This age of consciousness is not pushing us merely to indulge in new spiritual theories or play thought games that unite physics with Zen Buddhism. We are meant to move toward self-discovery and spiritual maturity, to be ready and able to live a life that matters to us and to those around us.” ~ Caroline </a:t>
            </a:r>
            <a:r>
              <a:rPr lang="en-US" sz="1400" dirty="0" err="1">
                <a:effectLst/>
                <a:latin typeface="+mj-lt"/>
                <a:ea typeface="MS Mincho" panose="02020609040205080304" pitchFamily="49" charset="-128"/>
              </a:rPr>
              <a:t>Myss</a:t>
            </a:r>
            <a:endParaRPr lang="en-US" sz="1400" dirty="0">
              <a:effectLst/>
              <a:latin typeface="+mj-lt"/>
              <a:ea typeface="MS Mincho" panose="02020609040205080304" pitchFamily="49"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dirty="0">
              <a:effectLst/>
              <a:latin typeface="+mj-lt"/>
              <a:ea typeface="MS Mincho" panose="02020609040205080304" pitchFamily="49"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effectLst/>
                <a:latin typeface="+mj-lt"/>
                <a:ea typeface="MS Mincho" panose="02020609040205080304" pitchFamily="49" charset="-128"/>
              </a:rPr>
              <a:t>"When consciousness is confronted by all that is not conscious, it is enlarged." ~ James Hollis, Jungian analyst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dirty="0">
              <a:solidFill>
                <a:srgbClr val="000000"/>
              </a:solidFill>
              <a:effectLst/>
              <a:latin typeface="+mj-lt"/>
              <a:ea typeface="MS Mincho" panose="02020609040205080304" pitchFamily="49"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000000"/>
                </a:solidFill>
                <a:effectLst/>
                <a:latin typeface="+mj-lt"/>
                <a:ea typeface="MS Mincho" panose="02020609040205080304" pitchFamily="49" charset="-128"/>
              </a:rPr>
              <a:t>"Remain always true to yourself, but move ever-upward toward greater consciousness and greater love." ~ Teilhard de Chardin</a:t>
            </a:r>
            <a:endParaRPr lang="en-US" sz="1400" dirty="0">
              <a:effectLst/>
              <a:latin typeface="+mj-lt"/>
              <a:ea typeface="MS Mincho" panose="02020609040205080304" pitchFamily="49"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dirty="0">
              <a:effectLst/>
              <a:latin typeface="+mj-lt"/>
              <a:ea typeface="MS Mincho" panose="02020609040205080304" pitchFamily="49"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effectLst/>
                <a:latin typeface="+mj-lt"/>
                <a:ea typeface="MS Mincho" panose="02020609040205080304" pitchFamily="49" charset="-128"/>
              </a:rPr>
              <a:t>“There is almost a sensual longing for communion with others who have a large vision. The immense fulfillment of the friendship between those engaged in furthering the evolution of consciousness has a quality impossible to describe.” ~ Pierre Teilhard de Chardin</a:t>
            </a:r>
          </a:p>
          <a:p>
            <a:endParaRPr lang="en-US" sz="1400" dirty="0">
              <a:latin typeface="+mj-lt"/>
            </a:endParaRPr>
          </a:p>
        </p:txBody>
      </p:sp>
      <p:sp>
        <p:nvSpPr>
          <p:cNvPr id="4" name="Slide Number Placeholder 3"/>
          <p:cNvSpPr>
            <a:spLocks noGrp="1"/>
          </p:cNvSpPr>
          <p:nvPr>
            <p:ph type="sldNum" sz="quarter" idx="5"/>
          </p:nvPr>
        </p:nvSpPr>
        <p:spPr/>
        <p:txBody>
          <a:bodyPr/>
          <a:lstStyle/>
          <a:p>
            <a:fld id="{23EE9AF8-8E85-4D2A-8535-9321CD6307B1}" type="slidenum">
              <a:rPr lang="en-US" smtClean="0"/>
              <a:t>9</a:t>
            </a:fld>
            <a:endParaRPr lang="en-US"/>
          </a:p>
        </p:txBody>
      </p:sp>
    </p:spTree>
    <p:extLst>
      <p:ext uri="{BB962C8B-B14F-4D97-AF65-F5344CB8AC3E}">
        <p14:creationId xmlns:p14="http://schemas.microsoft.com/office/powerpoint/2010/main" val="333666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7438" y="247650"/>
            <a:ext cx="2143125" cy="1206500"/>
          </a:xfrm>
        </p:spPr>
      </p:sp>
      <p:sp>
        <p:nvSpPr>
          <p:cNvPr id="3" name="Notes Placeholder 2"/>
          <p:cNvSpPr>
            <a:spLocks noGrp="1"/>
          </p:cNvSpPr>
          <p:nvPr>
            <p:ph type="body" idx="1"/>
          </p:nvPr>
        </p:nvSpPr>
        <p:spPr>
          <a:xfrm>
            <a:off x="543297" y="1635114"/>
            <a:ext cx="5916880" cy="7261236"/>
          </a:xfrm>
        </p:spPr>
        <p:txBody>
          <a:bodyPr/>
          <a:lstStyle/>
          <a:p>
            <a:r>
              <a:rPr lang="en-US" sz="1400" dirty="0"/>
              <a:t>Give students 15 minutes to discuss the first question and brainstorm a list of indicators that human conscious is evolving around the world.</a:t>
            </a:r>
          </a:p>
          <a:p>
            <a:endParaRPr lang="en-US" sz="1400" dirty="0"/>
          </a:p>
          <a:p>
            <a:r>
              <a:rPr lang="en-US" sz="1400" dirty="0"/>
              <a:t>When they return, </a:t>
            </a:r>
            <a:r>
              <a:rPr lang="en-US" sz="1400" b="1" dirty="0"/>
              <a:t>ask</a:t>
            </a:r>
            <a:r>
              <a:rPr lang="en-US" sz="1400" dirty="0"/>
              <a:t> each group to present their list of indicators. Through class discussion, discover similarities and differences. </a:t>
            </a:r>
          </a:p>
          <a:p>
            <a:endParaRPr lang="en-US" sz="1400" dirty="0"/>
          </a:p>
          <a:p>
            <a:r>
              <a:rPr lang="en-US" sz="1400" dirty="0"/>
              <a:t>Indicators of rising consciousness:</a:t>
            </a:r>
          </a:p>
          <a:p>
            <a:pPr marL="171450" indent="-171450">
              <a:buFont typeface="Arial" panose="020B0604020202020204" pitchFamily="34" charset="0"/>
              <a:buChar char="•"/>
            </a:pPr>
            <a:r>
              <a:rPr lang="en-US" sz="1400" dirty="0"/>
              <a:t>Elimination of slavery</a:t>
            </a:r>
          </a:p>
          <a:p>
            <a:pPr marL="171450" indent="-171450">
              <a:buFont typeface="Arial" panose="020B0604020202020204" pitchFamily="34" charset="0"/>
              <a:buChar char="•"/>
            </a:pPr>
            <a:r>
              <a:rPr lang="en-US" sz="1400" dirty="0"/>
              <a:t>Equal rights regardless of gender, sexual orientation, race, religion, etc.</a:t>
            </a:r>
          </a:p>
          <a:p>
            <a:pPr marL="171450" indent="-171450">
              <a:buFont typeface="Arial" panose="020B0604020202020204" pitchFamily="34" charset="0"/>
              <a:buChar char="•"/>
            </a:pPr>
            <a:r>
              <a:rPr lang="en-US" sz="1400" dirty="0"/>
              <a:t>Declining violence</a:t>
            </a:r>
          </a:p>
          <a:p>
            <a:pPr marL="171450" indent="-171450">
              <a:buFont typeface="Arial" panose="020B0604020202020204" pitchFamily="34" charset="0"/>
              <a:buChar char="•"/>
            </a:pPr>
            <a:r>
              <a:rPr lang="en-US" sz="1400" dirty="0"/>
              <a:t>End of colonialism</a:t>
            </a:r>
          </a:p>
          <a:p>
            <a:pPr marL="171450" indent="-171450">
              <a:buFont typeface="Arial" panose="020B0604020202020204" pitchFamily="34" charset="0"/>
              <a:buChar char="•"/>
            </a:pPr>
            <a:r>
              <a:rPr lang="en-US" sz="1400" dirty="0"/>
              <a:t>Changing value systems</a:t>
            </a:r>
          </a:p>
          <a:p>
            <a:pPr marL="0" indent="0">
              <a:buFont typeface="Arial" panose="020B0604020202020204" pitchFamily="34" charset="0"/>
              <a:buNone/>
            </a:pPr>
            <a:endParaRPr lang="en-US" sz="1400" b="0" i="0" dirty="0">
              <a:solidFill>
                <a:srgbClr val="1A1A1A"/>
              </a:solidFill>
              <a:effectLst/>
            </a:endParaRPr>
          </a:p>
          <a:p>
            <a:pPr marL="0" indent="0">
              <a:buFont typeface="Arial" panose="020B0604020202020204" pitchFamily="34" charset="0"/>
              <a:buNone/>
            </a:pPr>
            <a:r>
              <a:rPr lang="en-US" sz="1400" b="0" i="0" dirty="0">
                <a:solidFill>
                  <a:srgbClr val="1A1A1A"/>
                </a:solidFill>
                <a:effectLst/>
              </a:rPr>
              <a:t>Article for reference on the definition of Consciousness:</a:t>
            </a:r>
          </a:p>
          <a:p>
            <a:r>
              <a:rPr lang="en-US" sz="1400" b="0" i="0" dirty="0">
                <a:solidFill>
                  <a:srgbClr val="1A1A1A"/>
                </a:solidFill>
                <a:effectLst/>
              </a:rPr>
              <a:t>Van Gulick, Robert, "Consciousness", </a:t>
            </a:r>
            <a:r>
              <a:rPr lang="en-US" sz="1400" b="0" i="1" dirty="0">
                <a:solidFill>
                  <a:srgbClr val="1A1A1A"/>
                </a:solidFill>
                <a:effectLst/>
              </a:rPr>
              <a:t>The Stanford Encyclopedia of Philosophy </a:t>
            </a:r>
            <a:r>
              <a:rPr lang="en-US" sz="1400" b="0" i="0" dirty="0">
                <a:solidFill>
                  <a:srgbClr val="1A1A1A"/>
                </a:solidFill>
                <a:effectLst/>
              </a:rPr>
              <a:t>(Winter 2022 Edition), Edward N. </a:t>
            </a:r>
            <a:r>
              <a:rPr lang="en-US" sz="1400" b="0" i="0" dirty="0" err="1">
                <a:solidFill>
                  <a:srgbClr val="1A1A1A"/>
                </a:solidFill>
                <a:effectLst/>
              </a:rPr>
              <a:t>Zalta</a:t>
            </a:r>
            <a:r>
              <a:rPr lang="en-US" sz="1400" b="0" i="0" dirty="0">
                <a:solidFill>
                  <a:srgbClr val="1A1A1A"/>
                </a:solidFill>
                <a:effectLst/>
              </a:rPr>
              <a:t> &amp; Uri </a:t>
            </a:r>
            <a:r>
              <a:rPr lang="en-US" sz="1400" b="0" i="0" dirty="0" err="1">
                <a:solidFill>
                  <a:srgbClr val="1A1A1A"/>
                </a:solidFill>
                <a:effectLst/>
              </a:rPr>
              <a:t>Nodelman</a:t>
            </a:r>
            <a:r>
              <a:rPr lang="en-US" sz="1400" b="0" i="0" dirty="0">
                <a:solidFill>
                  <a:srgbClr val="1A1A1A"/>
                </a:solidFill>
                <a:effectLst/>
              </a:rPr>
              <a:t> (eds.) </a:t>
            </a:r>
            <a:r>
              <a:rPr lang="en-US" sz="1400" dirty="0">
                <a:hlinkClick r:id="rId3"/>
              </a:rPr>
              <a:t>https://plato.stanford.edu/entries/consciousness/</a:t>
            </a:r>
            <a:r>
              <a:rPr lang="en-US" sz="1400" dirty="0"/>
              <a:t>   </a:t>
            </a:r>
          </a:p>
          <a:p>
            <a:endParaRPr lang="en-US" sz="1400" dirty="0"/>
          </a:p>
          <a:p>
            <a:r>
              <a:rPr lang="en-US" sz="1400" dirty="0"/>
              <a:t>From: </a:t>
            </a:r>
            <a:r>
              <a:rPr lang="en-US" sz="1400" dirty="0">
                <a:hlinkClick r:id="rId4"/>
              </a:rPr>
              <a:t>https://www.merriam-webster.com/dictionary/consciousness</a:t>
            </a:r>
            <a:r>
              <a:rPr lang="en-US" sz="1400" dirty="0"/>
              <a:t>  </a:t>
            </a:r>
          </a:p>
          <a:p>
            <a:r>
              <a:rPr lang="en-US" sz="1400" b="1" i="0" dirty="0">
                <a:solidFill>
                  <a:srgbClr val="303336"/>
                </a:solidFill>
                <a:effectLst/>
              </a:rPr>
              <a:t>1:</a:t>
            </a:r>
          </a:p>
          <a:p>
            <a:pPr marL="344488" lvl="1" indent="-228600" fontAlgn="base">
              <a:buFont typeface="+mj-lt"/>
              <a:buAutoNum type="alphaLcPeriod"/>
            </a:pPr>
            <a:r>
              <a:rPr lang="en-US" sz="1400" b="0" i="0" dirty="0">
                <a:solidFill>
                  <a:srgbClr val="212529"/>
                </a:solidFill>
                <a:effectLst/>
              </a:rPr>
              <a:t>the quality or state of being aware especially of something within oneself</a:t>
            </a:r>
          </a:p>
          <a:p>
            <a:pPr marL="344488" lvl="1" indent="-228600" fontAlgn="base">
              <a:buFont typeface="+mj-lt"/>
              <a:buAutoNum type="alphaLcPeriod"/>
            </a:pPr>
            <a:r>
              <a:rPr lang="en-US" sz="1400" b="0" i="0" dirty="0">
                <a:solidFill>
                  <a:srgbClr val="212529"/>
                </a:solidFill>
                <a:effectLst/>
              </a:rPr>
              <a:t>the state or fact of being </a:t>
            </a:r>
            <a:r>
              <a:rPr lang="en-US" sz="1400" b="0" i="0" u="none" strike="noStrike" dirty="0">
                <a:solidFill>
                  <a:srgbClr val="0074CC"/>
                </a:solidFill>
                <a:effectLst/>
                <a:hlinkClick r:id="rId5"/>
              </a:rPr>
              <a:t>conscious</a:t>
            </a:r>
            <a:r>
              <a:rPr lang="en-US" sz="1400" b="0" i="0" dirty="0">
                <a:solidFill>
                  <a:srgbClr val="212529"/>
                </a:solidFill>
                <a:effectLst/>
              </a:rPr>
              <a:t> of an external object, state, or fact</a:t>
            </a:r>
          </a:p>
          <a:p>
            <a:pPr marL="344488" lvl="1" indent="-228600" fontAlgn="base">
              <a:buFont typeface="+mj-lt"/>
              <a:buAutoNum type="alphaLcPeriod"/>
            </a:pPr>
            <a:r>
              <a:rPr lang="en-US" sz="1400" b="1" i="0" u="none" strike="noStrike" cap="all" dirty="0" err="1">
                <a:solidFill>
                  <a:srgbClr val="0074CC"/>
                </a:solidFill>
                <a:effectLst/>
                <a:hlinkClick r:id="rId6"/>
              </a:rPr>
              <a:t>AWARENESS</a:t>
            </a:r>
            <a:r>
              <a:rPr lang="en-US" sz="1400" b="0" i="1" dirty="0" err="1">
                <a:solidFill>
                  <a:srgbClr val="212529"/>
                </a:solidFill>
                <a:effectLst/>
              </a:rPr>
              <a:t>especially</a:t>
            </a:r>
            <a:r>
              <a:rPr lang="en-US" sz="1400" b="0" i="0" dirty="0">
                <a:solidFill>
                  <a:srgbClr val="212529"/>
                </a:solidFill>
                <a:effectLst/>
              </a:rPr>
              <a:t> </a:t>
            </a:r>
            <a:r>
              <a:rPr lang="en-US" sz="1400" b="1" i="0" dirty="0">
                <a:solidFill>
                  <a:srgbClr val="212529"/>
                </a:solidFill>
                <a:effectLst/>
              </a:rPr>
              <a:t>: </a:t>
            </a:r>
            <a:r>
              <a:rPr lang="en-US" sz="1400" b="0" i="0" dirty="0">
                <a:solidFill>
                  <a:srgbClr val="212529"/>
                </a:solidFill>
                <a:effectLst/>
              </a:rPr>
              <a:t>concern for some social or political </a:t>
            </a:r>
            <a:r>
              <a:rPr lang="en-US" sz="1400" b="0" i="0" dirty="0" err="1">
                <a:solidFill>
                  <a:srgbClr val="212529"/>
                </a:solidFill>
                <a:effectLst/>
              </a:rPr>
              <a:t>cause</a:t>
            </a:r>
            <a:r>
              <a:rPr lang="en-US" sz="1400" b="0" i="0" dirty="0" err="1">
                <a:solidFill>
                  <a:srgbClr val="8A8D91"/>
                </a:solidFill>
                <a:effectLst/>
              </a:rPr>
              <a:t>The</a:t>
            </a:r>
            <a:r>
              <a:rPr lang="en-US" sz="1400" b="0" i="0" dirty="0">
                <a:solidFill>
                  <a:srgbClr val="8A8D91"/>
                </a:solidFill>
                <a:effectLst/>
              </a:rPr>
              <a:t> organization aims to raise the political </a:t>
            </a:r>
            <a:r>
              <a:rPr lang="en-US" sz="1400" b="0" i="1" dirty="0">
                <a:solidFill>
                  <a:srgbClr val="8A8D91"/>
                </a:solidFill>
                <a:effectLst/>
              </a:rPr>
              <a:t>consciousness</a:t>
            </a:r>
            <a:r>
              <a:rPr lang="en-US" sz="1400" b="0" i="0" dirty="0">
                <a:solidFill>
                  <a:srgbClr val="8A8D91"/>
                </a:solidFill>
                <a:effectLst/>
              </a:rPr>
              <a:t> of teenagers.</a:t>
            </a:r>
            <a:endParaRPr lang="en-US" sz="1400" b="0" i="0" dirty="0">
              <a:solidFill>
                <a:srgbClr val="212529"/>
              </a:solidFill>
              <a:effectLst/>
            </a:endParaRPr>
          </a:p>
          <a:p>
            <a:pPr marL="225425" indent="-225425" algn="l" fontAlgn="base"/>
            <a:r>
              <a:rPr lang="en-US" sz="1400" b="1" i="0" dirty="0">
                <a:solidFill>
                  <a:srgbClr val="303336"/>
                </a:solidFill>
                <a:effectLst/>
              </a:rPr>
              <a:t>2</a:t>
            </a:r>
            <a:r>
              <a:rPr lang="en-US" sz="1400" b="1" i="0" dirty="0">
                <a:solidFill>
                  <a:srgbClr val="212529"/>
                </a:solidFill>
                <a:effectLst/>
              </a:rPr>
              <a:t>:	</a:t>
            </a:r>
            <a:r>
              <a:rPr lang="en-US" sz="1400" b="0" i="0" dirty="0">
                <a:solidFill>
                  <a:srgbClr val="212529"/>
                </a:solidFill>
                <a:effectLst/>
              </a:rPr>
              <a:t>the state of being characterized by sensation, emotion, volition, and thought </a:t>
            </a:r>
            <a:r>
              <a:rPr lang="en-US" sz="1400" b="1" i="0" dirty="0">
                <a:solidFill>
                  <a:srgbClr val="212529"/>
                </a:solidFill>
                <a:effectLst/>
              </a:rPr>
              <a:t>: </a:t>
            </a:r>
            <a:r>
              <a:rPr lang="en-US" sz="1400" b="1" i="0" u="none" strike="noStrike" cap="all" dirty="0">
                <a:solidFill>
                  <a:srgbClr val="0074CC"/>
                </a:solidFill>
                <a:effectLst/>
                <a:hlinkClick r:id="rId7"/>
              </a:rPr>
              <a:t>MIND</a:t>
            </a:r>
            <a:endParaRPr lang="en-US" sz="1400" b="0" i="0" u="none" strike="noStrike" cap="all" dirty="0">
              <a:solidFill>
                <a:srgbClr val="212529"/>
              </a:solidFill>
              <a:effectLst/>
            </a:endParaRPr>
          </a:p>
          <a:p>
            <a:pPr algn="l" fontAlgn="base"/>
            <a:r>
              <a:rPr lang="en-US" sz="1400" b="1" i="0" dirty="0">
                <a:solidFill>
                  <a:srgbClr val="303336"/>
                </a:solidFill>
                <a:effectLst/>
              </a:rPr>
              <a:t>3</a:t>
            </a:r>
            <a:r>
              <a:rPr lang="en-US" sz="1400" b="1" i="0" dirty="0">
                <a:solidFill>
                  <a:srgbClr val="212529"/>
                </a:solidFill>
                <a:effectLst/>
              </a:rPr>
              <a:t>:   </a:t>
            </a:r>
            <a:r>
              <a:rPr lang="en-US" sz="1400" b="0" i="0" dirty="0">
                <a:solidFill>
                  <a:srgbClr val="212529"/>
                </a:solidFill>
                <a:effectLst/>
              </a:rPr>
              <a:t>the totality of conscious states of an individual</a:t>
            </a:r>
          </a:p>
          <a:p>
            <a:pPr algn="l" fontAlgn="base"/>
            <a:r>
              <a:rPr lang="en-US" sz="1400" b="1" i="0" dirty="0">
                <a:solidFill>
                  <a:srgbClr val="303336"/>
                </a:solidFill>
                <a:effectLst/>
              </a:rPr>
              <a:t>4</a:t>
            </a:r>
            <a:r>
              <a:rPr lang="en-US" sz="1400" b="1" i="0" dirty="0">
                <a:solidFill>
                  <a:srgbClr val="212529"/>
                </a:solidFill>
                <a:effectLst/>
              </a:rPr>
              <a:t>:   </a:t>
            </a:r>
            <a:r>
              <a:rPr lang="en-US" sz="1400" b="0" i="0" dirty="0">
                <a:solidFill>
                  <a:srgbClr val="212529"/>
                </a:solidFill>
                <a:effectLst/>
              </a:rPr>
              <a:t>the normal state of conscious </a:t>
            </a:r>
            <a:r>
              <a:rPr lang="en-US" sz="1400" b="0" i="0" dirty="0" err="1">
                <a:solidFill>
                  <a:srgbClr val="212529"/>
                </a:solidFill>
                <a:effectLst/>
              </a:rPr>
              <a:t>life</a:t>
            </a:r>
            <a:r>
              <a:rPr lang="en-US" sz="1400" b="0" i="0" dirty="0" err="1">
                <a:solidFill>
                  <a:srgbClr val="8A8D91"/>
                </a:solidFill>
                <a:effectLst/>
              </a:rPr>
              <a:t>regained</a:t>
            </a:r>
            <a:r>
              <a:rPr lang="en-US" sz="1400" b="0" i="0" dirty="0">
                <a:solidFill>
                  <a:srgbClr val="8A8D91"/>
                </a:solidFill>
                <a:effectLst/>
              </a:rPr>
              <a:t> </a:t>
            </a:r>
            <a:r>
              <a:rPr lang="en-US" sz="1400" b="0" i="1" dirty="0">
                <a:solidFill>
                  <a:srgbClr val="8A8D91"/>
                </a:solidFill>
                <a:effectLst/>
              </a:rPr>
              <a:t>consciousness</a:t>
            </a:r>
            <a:endParaRPr lang="en-US" sz="1400" b="0" i="0" dirty="0">
              <a:solidFill>
                <a:srgbClr val="212529"/>
              </a:solidFill>
              <a:effectLst/>
            </a:endParaRPr>
          </a:p>
          <a:p>
            <a:pPr marL="225425" indent="-225425" algn="l" fontAlgn="base"/>
            <a:r>
              <a:rPr lang="en-US" sz="1400" b="1" i="0" dirty="0">
                <a:solidFill>
                  <a:srgbClr val="303336"/>
                </a:solidFill>
                <a:effectLst/>
              </a:rPr>
              <a:t>5</a:t>
            </a:r>
            <a:r>
              <a:rPr lang="en-US" sz="1400" b="1" i="0" dirty="0">
                <a:solidFill>
                  <a:srgbClr val="212529"/>
                </a:solidFill>
                <a:effectLst/>
              </a:rPr>
              <a:t>: 	</a:t>
            </a:r>
            <a:r>
              <a:rPr lang="en-US" sz="1400" b="0" i="0" dirty="0">
                <a:solidFill>
                  <a:srgbClr val="212529"/>
                </a:solidFill>
                <a:effectLst/>
              </a:rPr>
              <a:t>the upper level of mental life of which the person is aware as contrasted with unconscious processes</a:t>
            </a:r>
            <a:endParaRPr lang="en-US" sz="1400" dirty="0"/>
          </a:p>
          <a:p>
            <a:endParaRPr lang="en-US" sz="1400" dirty="0"/>
          </a:p>
        </p:txBody>
      </p:sp>
      <p:sp>
        <p:nvSpPr>
          <p:cNvPr id="4" name="Slide Number Placeholder 3"/>
          <p:cNvSpPr>
            <a:spLocks noGrp="1"/>
          </p:cNvSpPr>
          <p:nvPr>
            <p:ph type="sldNum" sz="quarter" idx="5"/>
          </p:nvPr>
        </p:nvSpPr>
        <p:spPr/>
        <p:txBody>
          <a:bodyPr/>
          <a:lstStyle/>
          <a:p>
            <a:fld id="{23EE9AF8-8E85-4D2A-8535-9321CD6307B1}" type="slidenum">
              <a:rPr lang="en-US" smtClean="0"/>
              <a:t>10</a:t>
            </a:fld>
            <a:endParaRPr lang="en-US"/>
          </a:p>
        </p:txBody>
      </p:sp>
    </p:spTree>
    <p:extLst>
      <p:ext uri="{BB962C8B-B14F-4D97-AF65-F5344CB8AC3E}">
        <p14:creationId xmlns:p14="http://schemas.microsoft.com/office/powerpoint/2010/main" val="405799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1-11-2023</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1-11-2023</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2bproductive.blogspot.com/2017/01/five-common-leadership-challeng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in5d.com/cosmic-consciousness-phenomena-the-overview-eff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3B485E9-C14E-13C8-8111-9E24A8862D78}"/>
              </a:ext>
            </a:extLst>
          </p:cNvPr>
          <p:cNvPicPr>
            <a:picLocks noChangeAspect="1"/>
          </p:cNvPicPr>
          <p:nvPr/>
        </p:nvPicPr>
        <p:blipFill>
          <a:blip r:embed="rId3"/>
          <a:stretch>
            <a:fillRect/>
          </a:stretch>
        </p:blipFill>
        <p:spPr>
          <a:xfrm>
            <a:off x="5235719" y="6382183"/>
            <a:ext cx="1114425" cy="397453"/>
          </a:xfrm>
          <a:prstGeom prst="rect">
            <a:avLst/>
          </a:prstGeom>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p:txBody>
          <a:bodyPr/>
          <a:lstStyle/>
          <a:p>
            <a:r>
              <a:rPr lang="en-US" dirty="0"/>
              <a:t>Consciousness</a:t>
            </a:r>
          </a:p>
        </p:txBody>
      </p:sp>
      <p:sp>
        <p:nvSpPr>
          <p:cNvPr id="3" name="Content Placeholder 2">
            <a:extLst>
              <a:ext uri="{FF2B5EF4-FFF2-40B4-BE49-F238E27FC236}">
                <a16:creationId xmlns:a16="http://schemas.microsoft.com/office/drawing/2014/main" id="{C9B1F5B5-938B-37D1-A8E2-9EF93AB0B0DF}"/>
              </a:ext>
            </a:extLst>
          </p:cNvPr>
          <p:cNvSpPr>
            <a:spLocks noGrp="1"/>
          </p:cNvSpPr>
          <p:nvPr>
            <p:ph idx="1"/>
          </p:nvPr>
        </p:nvSpPr>
        <p:spPr/>
        <p:txBody>
          <a:bodyPr>
            <a:normAutofit fontScale="92500" lnSpcReduction="10000"/>
          </a:bodyPr>
          <a:lstStyle/>
          <a:p>
            <a:pPr marL="0" indent="0">
              <a:buNone/>
            </a:pPr>
            <a:r>
              <a:rPr lang="en-US" dirty="0"/>
              <a:t>Activity:</a:t>
            </a:r>
          </a:p>
          <a:p>
            <a:pPr marL="0" indent="0">
              <a:buNone/>
            </a:pPr>
            <a:r>
              <a:rPr lang="en-US" dirty="0"/>
              <a:t>In small groups, answer the following questions to share with the larger group. </a:t>
            </a:r>
          </a:p>
          <a:p>
            <a:pPr marL="457200" lvl="1" indent="0">
              <a:buNone/>
            </a:pPr>
            <a:r>
              <a:rPr lang="en-US" dirty="0"/>
              <a:t>How does this definition of consciousness align with your idea of what it means to be conscious?</a:t>
            </a:r>
          </a:p>
          <a:p>
            <a:pPr marL="457200" lvl="1" indent="0">
              <a:buNone/>
            </a:pPr>
            <a:r>
              <a:rPr lang="en-US" dirty="0"/>
              <a:t>What are some of the indicators that human consciousness is evolving and rising around the world?</a:t>
            </a:r>
          </a:p>
          <a:p>
            <a:pPr>
              <a:lnSpc>
                <a:spcPct val="115000"/>
              </a:lnSpc>
              <a:spcBef>
                <a:spcPts val="0"/>
              </a:spcBef>
              <a:spcAft>
                <a:spcPts val="600"/>
              </a:spcAft>
            </a:pPr>
            <a:endParaRPr lang="en-US" sz="2100" i="1" dirty="0">
              <a:effectLst/>
              <a:latin typeface="Arial" panose="020B0604020202020204" pitchFamily="34" charset="0"/>
              <a:ea typeface="MS Mincho" panose="02020609040205080304" pitchFamily="49" charset="-128"/>
            </a:endParaRPr>
          </a:p>
          <a:p>
            <a:pPr>
              <a:lnSpc>
                <a:spcPct val="115000"/>
              </a:lnSpc>
              <a:spcBef>
                <a:spcPts val="0"/>
              </a:spcBef>
              <a:spcAft>
                <a:spcPts val="600"/>
              </a:spcAft>
            </a:pPr>
            <a:r>
              <a:rPr lang="en-US" sz="2100" i="1" dirty="0">
                <a:effectLst/>
                <a:latin typeface="Arial" panose="020B0604020202020204" pitchFamily="34" charset="0"/>
                <a:ea typeface="MS Mincho" panose="02020609040205080304" pitchFamily="49" charset="-128"/>
              </a:rPr>
              <a:t>To be conscious means to be aware of our inner and outer worlds, to be fully awake. </a:t>
            </a:r>
          </a:p>
          <a:p>
            <a:pPr>
              <a:lnSpc>
                <a:spcPct val="115000"/>
              </a:lnSpc>
              <a:spcBef>
                <a:spcPts val="0"/>
              </a:spcBef>
              <a:spcAft>
                <a:spcPts val="600"/>
              </a:spcAft>
            </a:pPr>
            <a:r>
              <a:rPr lang="en-US" sz="2100" i="1" dirty="0">
                <a:effectLst/>
                <a:latin typeface="Arial" panose="020B0604020202020204" pitchFamily="34" charset="0"/>
                <a:ea typeface="MS Mincho" panose="02020609040205080304" pitchFamily="49" charset="-128"/>
              </a:rPr>
              <a:t>It includes self-reflection on one’s own beliefs, emotions, motives, values, goals and impact. </a:t>
            </a:r>
          </a:p>
          <a:p>
            <a:pPr>
              <a:lnSpc>
                <a:spcPct val="115000"/>
              </a:lnSpc>
              <a:spcBef>
                <a:spcPts val="0"/>
              </a:spcBef>
              <a:spcAft>
                <a:spcPts val="600"/>
              </a:spcAft>
            </a:pPr>
            <a:r>
              <a:rPr lang="en-US" sz="2100" i="1" dirty="0">
                <a:effectLst/>
                <a:latin typeface="Arial" panose="020B0604020202020204" pitchFamily="34" charset="0"/>
                <a:ea typeface="MS Mincho" panose="02020609040205080304" pitchFamily="49" charset="-128"/>
              </a:rPr>
              <a:t>Consciousness also includes the capacity for abstraction which allows humans to manage complexity.</a:t>
            </a:r>
            <a:endParaRPr lang="en-US" sz="2100" dirty="0">
              <a:effectLst/>
              <a:latin typeface="Arial" panose="020B0604020202020204" pitchFamily="34" charset="0"/>
              <a:ea typeface="MS Mincho" panose="02020609040205080304" pitchFamily="49" charset="-128"/>
            </a:endParaRPr>
          </a:p>
          <a:p>
            <a:pPr marL="0" indent="0">
              <a:buNone/>
            </a:pPr>
            <a:endParaRPr lang="en-US" dirty="0"/>
          </a:p>
        </p:txBody>
      </p:sp>
    </p:spTree>
    <p:extLst>
      <p:ext uri="{BB962C8B-B14F-4D97-AF65-F5344CB8AC3E}">
        <p14:creationId xmlns:p14="http://schemas.microsoft.com/office/powerpoint/2010/main" val="395159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lstStyle/>
          <a:p>
            <a:r>
              <a:rPr lang="en-US"/>
              <a:t>Conscious “MSC” Leadership</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933872" y="987425"/>
            <a:ext cx="5421516" cy="4873625"/>
          </a:xfrm>
        </p:spPr>
        <p:txBody>
          <a:bodyPr vert="horz" lIns="91440" tIns="45720" rIns="91440" bIns="45720" rtlCol="0" anchor="t">
            <a:normAutofit fontScale="85000" lnSpcReduction="20000"/>
          </a:bodyPr>
          <a:lstStyle/>
          <a:p>
            <a:pPr marL="0" indent="0">
              <a:lnSpc>
                <a:spcPct val="118000"/>
              </a:lnSpc>
              <a:spcBef>
                <a:spcPts val="0"/>
              </a:spcBef>
              <a:spcAft>
                <a:spcPts val="600"/>
              </a:spcAft>
              <a:buNone/>
            </a:pPr>
            <a:r>
              <a:rPr lang="en-US" sz="3200" i="1" dirty="0"/>
              <a:t>“</a:t>
            </a:r>
            <a:r>
              <a:rPr lang="en-US" i="1" dirty="0">
                <a:solidFill>
                  <a:srgbClr val="222222"/>
                </a:solidFill>
              </a:rPr>
              <a:t>Based on research, we have conclusively found that three mental qualities stand out as being foundational for leaders today: mindfulness (M), selflessness (S), and compassion (C) Together, we call these foundational skills MSC leadership</a:t>
            </a:r>
            <a:r>
              <a:rPr lang="en-US" sz="3200" b="0" i="1" dirty="0">
                <a:solidFill>
                  <a:srgbClr val="222222"/>
                </a:solidFill>
                <a:effectLst/>
              </a:rPr>
              <a:t>.”</a:t>
            </a:r>
            <a:endParaRPr lang="en-US" sz="3200" b="0" i="1" dirty="0">
              <a:solidFill>
                <a:srgbClr val="222222"/>
              </a:solidFill>
              <a:effectLst/>
              <a:cs typeface="Calibri"/>
            </a:endParaRPr>
          </a:p>
          <a:p>
            <a:pPr marL="0" indent="0">
              <a:lnSpc>
                <a:spcPct val="118000"/>
              </a:lnSpc>
              <a:spcBef>
                <a:spcPts val="0"/>
              </a:spcBef>
              <a:spcAft>
                <a:spcPts val="600"/>
              </a:spcAft>
              <a:buNone/>
            </a:pPr>
            <a:r>
              <a:rPr lang="en-US" sz="3200" b="0" i="0" dirty="0">
                <a:solidFill>
                  <a:srgbClr val="222222"/>
                </a:solidFill>
                <a:effectLst/>
              </a:rPr>
              <a:t> </a:t>
            </a:r>
          </a:p>
          <a:p>
            <a:pPr marL="0" indent="0">
              <a:lnSpc>
                <a:spcPct val="118000"/>
              </a:lnSpc>
              <a:spcBef>
                <a:spcPts val="0"/>
              </a:spcBef>
              <a:spcAft>
                <a:spcPts val="600"/>
              </a:spcAft>
              <a:buNone/>
            </a:pPr>
            <a:r>
              <a:rPr lang="en-US" sz="1900" dirty="0">
                <a:effectLst/>
                <a:ea typeface="DengXian Light" panose="02010600030101010101" pitchFamily="2" charset="-122"/>
                <a:cs typeface="Times New Roman" panose="02020603050405020304" pitchFamily="18" charset="0"/>
              </a:rPr>
              <a:t>Hougaard, R., &amp; Carter, J. (2018). </a:t>
            </a:r>
            <a:r>
              <a:rPr lang="en-US" sz="1900" i="1" dirty="0">
                <a:effectLst/>
                <a:ea typeface="DengXian Light" panose="02010600030101010101" pitchFamily="2" charset="-122"/>
                <a:cs typeface="Times New Roman" panose="02020603050405020304" pitchFamily="18" charset="0"/>
              </a:rPr>
              <a:t>The mind of the leader: How to lead yourself, your people, and your organization for extraordinary results.</a:t>
            </a:r>
            <a:endParaRPr lang="en-US" sz="3500" dirty="0"/>
          </a:p>
        </p:txBody>
      </p:sp>
      <p:pic>
        <p:nvPicPr>
          <p:cNvPr id="1030" name="Picture 6">
            <a:extLst>
              <a:ext uri="{FF2B5EF4-FFF2-40B4-BE49-F238E27FC236}">
                <a16:creationId xmlns:a16="http://schemas.microsoft.com/office/drawing/2014/main" id="{097768A5-2F9D-AE46-1C56-F34E7CFB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2264264"/>
            <a:ext cx="3584882" cy="375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8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DBBBF-4491-5A6C-4768-C70E57FCA81E}"/>
              </a:ext>
            </a:extLst>
          </p:cNvPr>
          <p:cNvSpPr>
            <a:spLocks noGrp="1"/>
          </p:cNvSpPr>
          <p:nvPr>
            <p:ph type="title"/>
          </p:nvPr>
        </p:nvSpPr>
        <p:spPr>
          <a:xfrm>
            <a:off x="622849" y="796843"/>
            <a:ext cx="10515600" cy="1325563"/>
          </a:xfrm>
        </p:spPr>
        <p:txBody>
          <a:bodyPr>
            <a:normAutofit/>
          </a:bodyPr>
          <a:lstStyle/>
          <a:p>
            <a:r>
              <a:rPr lang="en-US" sz="4000" dirty="0"/>
              <a:t>Definition of Conscious Business</a:t>
            </a:r>
          </a:p>
        </p:txBody>
      </p:sp>
      <p:sp>
        <p:nvSpPr>
          <p:cNvPr id="4" name="Foliennummernplatzhalter 3">
            <a:extLst>
              <a:ext uri="{FF2B5EF4-FFF2-40B4-BE49-F238E27FC236}">
                <a16:creationId xmlns:a16="http://schemas.microsoft.com/office/drawing/2014/main" id="{6A43F010-E042-6051-2698-AF38CEED2F3F}"/>
              </a:ext>
            </a:extLst>
          </p:cNvPr>
          <p:cNvSpPr>
            <a:spLocks noGrp="1"/>
          </p:cNvSpPr>
          <p:nvPr>
            <p:ph type="sldNum" sz="quarter" idx="12"/>
          </p:nvPr>
        </p:nvSpPr>
        <p:spPr/>
        <p:txBody>
          <a:bodyPr/>
          <a:lstStyle/>
          <a:p>
            <a:fld id="{BC1DBF59-FCF1-4C99-ADD5-833B8FF11D94}" type="slidenum">
              <a:rPr lang="nl-NL" smtClean="0"/>
              <a:t>12</a:t>
            </a:fld>
            <a:endParaRPr lang="nl-NL"/>
          </a:p>
        </p:txBody>
      </p:sp>
      <p:sp>
        <p:nvSpPr>
          <p:cNvPr id="3" name="TextBox 2">
            <a:extLst>
              <a:ext uri="{FF2B5EF4-FFF2-40B4-BE49-F238E27FC236}">
                <a16:creationId xmlns:a16="http://schemas.microsoft.com/office/drawing/2014/main" id="{0BCA8EA9-74EC-49C1-DB49-0C80F907425E}"/>
              </a:ext>
            </a:extLst>
          </p:cNvPr>
          <p:cNvSpPr txBox="1"/>
          <p:nvPr/>
        </p:nvSpPr>
        <p:spPr>
          <a:xfrm>
            <a:off x="558800" y="2122406"/>
            <a:ext cx="7296046" cy="4111125"/>
          </a:xfrm>
          <a:prstGeom prst="rect">
            <a:avLst/>
          </a:prstGeom>
          <a:noFill/>
        </p:spPr>
        <p:txBody>
          <a:bodyPr wrap="square" rtlCol="0">
            <a:spAutoFit/>
          </a:bodyPr>
          <a:lstStyle/>
          <a:p>
            <a:pPr algn="l">
              <a:lnSpc>
                <a:spcPct val="105000"/>
              </a:lnSpc>
              <a:spcAft>
                <a:spcPts val="600"/>
              </a:spcAft>
            </a:pPr>
            <a:r>
              <a:rPr lang="en-US" sz="2000" b="0" i="0" dirty="0">
                <a:effectLst/>
              </a:rPr>
              <a:t>In the context of "conscious business," being conscious generally refers to an approach to business that takes into consideration the direct and indirect impacts of business practices on all stakeholders, including employees, customers, the environment, and society at large.</a:t>
            </a:r>
          </a:p>
          <a:p>
            <a:pPr algn="l">
              <a:lnSpc>
                <a:spcPct val="105000"/>
              </a:lnSpc>
              <a:spcAft>
                <a:spcPts val="600"/>
              </a:spcAft>
            </a:pPr>
            <a:r>
              <a:rPr lang="en-US" sz="2000" b="0" i="0" dirty="0">
                <a:effectLst/>
              </a:rPr>
              <a:t>Being conscious in the context of conscious business also involves cultivating a culture of mindfulness and awareness among employees, promoting collaboration and empathy, and encouraging personal and professional growth and development.</a:t>
            </a:r>
          </a:p>
          <a:p>
            <a:pPr algn="l">
              <a:lnSpc>
                <a:spcPct val="105000"/>
              </a:lnSpc>
              <a:spcAft>
                <a:spcPts val="600"/>
              </a:spcAft>
            </a:pPr>
            <a:r>
              <a:rPr lang="en-US" sz="2000" b="0" i="0" dirty="0">
                <a:effectLst/>
              </a:rPr>
              <a:t>Ultimately, conscious business aims to create a more equitable, resilient and flourishing world by using the power and resources of business to contribute to the greater good.</a:t>
            </a:r>
          </a:p>
        </p:txBody>
      </p:sp>
      <p:sp>
        <p:nvSpPr>
          <p:cNvPr id="5" name="TextBox 1">
            <a:extLst>
              <a:ext uri="{FF2B5EF4-FFF2-40B4-BE49-F238E27FC236}">
                <a16:creationId xmlns:a16="http://schemas.microsoft.com/office/drawing/2014/main" id="{892FACF4-2B52-926E-AAA3-C960A139DA8E}"/>
              </a:ext>
            </a:extLst>
          </p:cNvPr>
          <p:cNvSpPr txBox="1"/>
          <p:nvPr/>
        </p:nvSpPr>
        <p:spPr>
          <a:xfrm>
            <a:off x="483057" y="6239240"/>
            <a:ext cx="6830973" cy="461665"/>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Source:</a:t>
            </a:r>
          </a:p>
          <a:p>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Kofman</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 (2008). </a:t>
            </a:r>
            <a:r>
              <a:rPr lang="en-US" sz="12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Conscious business: How to build value through values</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(Vol. 1). </a:t>
            </a:r>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ReadHowYouWant</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5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99E-CBA3-429A-6523-421FCB295A0F}"/>
              </a:ext>
            </a:extLst>
          </p:cNvPr>
          <p:cNvSpPr>
            <a:spLocks noGrp="1"/>
          </p:cNvSpPr>
          <p:nvPr>
            <p:ph type="title"/>
          </p:nvPr>
        </p:nvSpPr>
        <p:spPr>
          <a:xfrm>
            <a:off x="3886200" y="1709738"/>
            <a:ext cx="7461250" cy="2852737"/>
          </a:xfrm>
        </p:spPr>
        <p:txBody>
          <a:bodyPr/>
          <a:lstStyle/>
          <a:p>
            <a:r>
              <a:rPr lang="en-US"/>
              <a:t>The Four Tenets of Conscious Business</a:t>
            </a:r>
          </a:p>
        </p:txBody>
      </p:sp>
      <p:sp>
        <p:nvSpPr>
          <p:cNvPr id="3" name="Text Placeholder 2">
            <a:extLst>
              <a:ext uri="{FF2B5EF4-FFF2-40B4-BE49-F238E27FC236}">
                <a16:creationId xmlns:a16="http://schemas.microsoft.com/office/drawing/2014/main" id="{E8C96191-C0F5-A19A-4F61-0DD2CA76BC75}"/>
              </a:ext>
            </a:extLst>
          </p:cNvPr>
          <p:cNvSpPr>
            <a:spLocks noGrp="1"/>
          </p:cNvSpPr>
          <p:nvPr>
            <p:ph type="body" idx="1"/>
          </p:nvPr>
        </p:nvSpPr>
        <p:spPr>
          <a:xfrm>
            <a:off x="3886200" y="4589463"/>
            <a:ext cx="7461250" cy="1500187"/>
          </a:xfrm>
        </p:spPr>
        <p:txBody>
          <a:bodyPr/>
          <a:lstStyle/>
          <a:p>
            <a:r>
              <a:rPr lang="en-US"/>
              <a:t>Based on Conscious Capitalism Principles</a:t>
            </a:r>
          </a:p>
        </p:txBody>
      </p:sp>
    </p:spTree>
    <p:extLst>
      <p:ext uri="{BB962C8B-B14F-4D97-AF65-F5344CB8AC3E}">
        <p14:creationId xmlns:p14="http://schemas.microsoft.com/office/powerpoint/2010/main" val="383032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a:xfrm>
            <a:off x="838200" y="627879"/>
            <a:ext cx="10515600" cy="1325563"/>
          </a:xfrm>
        </p:spPr>
        <p:txBody>
          <a:bodyPr/>
          <a:lstStyle/>
          <a:p>
            <a:r>
              <a:rPr lang="en-GB" altLang="de-DE"/>
              <a:t>The Four Tenets of Conscious Business</a:t>
            </a:r>
            <a:endParaRPr lang="de-DE"/>
          </a:p>
        </p:txBody>
      </p:sp>
      <p:sp>
        <p:nvSpPr>
          <p:cNvPr id="4" name="Foliennummernplatzhalter 3">
            <a:extLst>
              <a:ext uri="{FF2B5EF4-FFF2-40B4-BE49-F238E27FC236}">
                <a16:creationId xmlns:a16="http://schemas.microsoft.com/office/drawing/2014/main" id="{BD67B515-7EE9-3755-8F00-BBAFD398E494}"/>
              </a:ext>
            </a:extLst>
          </p:cNvPr>
          <p:cNvSpPr>
            <a:spLocks noGrp="1"/>
          </p:cNvSpPr>
          <p:nvPr>
            <p:ph type="sldNum" sz="quarter" idx="12"/>
          </p:nvPr>
        </p:nvSpPr>
        <p:spPr/>
        <p:txBody>
          <a:bodyPr/>
          <a:lstStyle/>
          <a:p>
            <a:fld id="{BC1DBF59-FCF1-4C99-ADD5-833B8FF11D94}" type="slidenum">
              <a:rPr lang="nl-NL" smtClean="0"/>
              <a:t>14</a:t>
            </a:fld>
            <a:endParaRPr lang="nl-NL"/>
          </a:p>
        </p:txBody>
      </p:sp>
      <p:sp>
        <p:nvSpPr>
          <p:cNvPr id="5" name="Inhaltsplatzhalter 2">
            <a:extLst>
              <a:ext uri="{FF2B5EF4-FFF2-40B4-BE49-F238E27FC236}">
                <a16:creationId xmlns:a16="http://schemas.microsoft.com/office/drawing/2014/main" id="{8BC082BD-98C9-F285-0C96-82D2197C9288}"/>
              </a:ext>
            </a:extLst>
          </p:cNvPr>
          <p:cNvSpPr>
            <a:spLocks noGrp="1"/>
          </p:cNvSpPr>
          <p:nvPr>
            <p:ph idx="4294967295"/>
          </p:nvPr>
        </p:nvSpPr>
        <p:spPr>
          <a:xfrm>
            <a:off x="6337746" y="1728342"/>
            <a:ext cx="3525837" cy="4216400"/>
          </a:xfrm>
        </p:spPr>
        <p:txBody>
          <a:bodyPr>
            <a:normAutofit fontScale="92500"/>
          </a:bodyPr>
          <a:lstStyle/>
          <a:p>
            <a:pPr>
              <a:lnSpc>
                <a:spcPct val="115000"/>
              </a:lnSpc>
              <a:spcBef>
                <a:spcPts val="0"/>
              </a:spcBef>
              <a:spcAft>
                <a:spcPts val="600"/>
              </a:spcAft>
              <a:defRPr/>
            </a:pPr>
            <a:r>
              <a:rPr lang="en-GB" altLang="de-DE" sz="2400"/>
              <a:t>Interconnected and mutually reinforcing</a:t>
            </a:r>
          </a:p>
          <a:p>
            <a:pPr>
              <a:lnSpc>
                <a:spcPct val="115000"/>
              </a:lnSpc>
              <a:spcBef>
                <a:spcPts val="0"/>
              </a:spcBef>
              <a:spcAft>
                <a:spcPts val="600"/>
              </a:spcAft>
              <a:defRPr/>
            </a:pPr>
            <a:r>
              <a:rPr lang="en-GB" altLang="de-DE" sz="2400"/>
              <a:t>Foundational, not tactics or strategies</a:t>
            </a:r>
          </a:p>
          <a:p>
            <a:pPr>
              <a:lnSpc>
                <a:spcPct val="115000"/>
              </a:lnSpc>
              <a:spcBef>
                <a:spcPts val="0"/>
              </a:spcBef>
              <a:spcAft>
                <a:spcPts val="600"/>
              </a:spcAft>
              <a:defRPr/>
            </a:pPr>
            <a:r>
              <a:rPr lang="en-GB" altLang="de-DE" sz="2400"/>
              <a:t>Represent the essential elements of an integrated business philosophy that must be understood holistically to be effectively manifested</a:t>
            </a:r>
          </a:p>
        </p:txBody>
      </p:sp>
      <p:grpSp>
        <p:nvGrpSpPr>
          <p:cNvPr id="6" name="Gruppieren 1">
            <a:extLst>
              <a:ext uri="{FF2B5EF4-FFF2-40B4-BE49-F238E27FC236}">
                <a16:creationId xmlns:a16="http://schemas.microsoft.com/office/drawing/2014/main" id="{60B0AFEB-DBD5-2432-0407-F881822EC9E2}"/>
              </a:ext>
            </a:extLst>
          </p:cNvPr>
          <p:cNvGrpSpPr>
            <a:grpSpLocks/>
          </p:cNvGrpSpPr>
          <p:nvPr/>
        </p:nvGrpSpPr>
        <p:grpSpPr bwMode="auto">
          <a:xfrm>
            <a:off x="1450531" y="2009427"/>
            <a:ext cx="4403725" cy="3757613"/>
            <a:chOff x="2916238" y="2636838"/>
            <a:chExt cx="2935287" cy="2505075"/>
          </a:xfrm>
        </p:grpSpPr>
        <p:sp>
          <p:nvSpPr>
            <p:cNvPr id="7" name="Isosceles Triangle 39">
              <a:extLst>
                <a:ext uri="{FF2B5EF4-FFF2-40B4-BE49-F238E27FC236}">
                  <a16:creationId xmlns:a16="http://schemas.microsoft.com/office/drawing/2014/main" id="{ECD90F63-0BDC-8CF3-6712-94414F2F8B3B}"/>
                </a:ext>
              </a:extLst>
            </p:cNvPr>
            <p:cNvSpPr/>
            <p:nvPr/>
          </p:nvSpPr>
          <p:spPr>
            <a:xfrm>
              <a:off x="3661170" y="2636838"/>
              <a:ext cx="1447539" cy="1238250"/>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15000"/>
                </a:lnSpc>
                <a:spcAft>
                  <a:spcPts val="1000"/>
                </a:spcAft>
                <a:defRPr/>
              </a:pPr>
              <a:r>
                <a:rPr lang="de-DE">
                  <a:ea typeface="Calibri" charset="0"/>
                  <a:cs typeface="Times New Roman" charset="0"/>
                </a:rPr>
                <a:t> </a:t>
              </a:r>
            </a:p>
          </p:txBody>
        </p:sp>
        <p:sp>
          <p:nvSpPr>
            <p:cNvPr id="8" name="Isosceles Triangle 41">
              <a:extLst>
                <a:ext uri="{FF2B5EF4-FFF2-40B4-BE49-F238E27FC236}">
                  <a16:creationId xmlns:a16="http://schemas.microsoft.com/office/drawing/2014/main" id="{23FD75AE-4D73-56B5-A6CC-6BF06F657987}"/>
                </a:ext>
              </a:extLst>
            </p:cNvPr>
            <p:cNvSpPr/>
            <p:nvPr/>
          </p:nvSpPr>
          <p:spPr>
            <a:xfrm rot="10800000">
              <a:off x="3656861" y="3890401"/>
              <a:ext cx="1447800" cy="1238250"/>
            </a:xfrm>
            <a:prstGeom prst="triangle">
              <a:avLst/>
            </a:prstGeom>
            <a:solidFill>
              <a:srgbClr val="FF9900"/>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flatTx/>
            </a:bodyPr>
            <a:lstStyle/>
            <a:p>
              <a:pPr algn="ctr">
                <a:lnSpc>
                  <a:spcPct val="115000"/>
                </a:lnSpc>
                <a:spcAft>
                  <a:spcPts val="1000"/>
                </a:spcAft>
                <a:defRPr/>
              </a:pPr>
              <a:r>
                <a:rPr lang="de-DE">
                  <a:ea typeface="Calibri" charset="0"/>
                  <a:cs typeface="Times New Roman" charset="0"/>
                </a:rPr>
                <a:t> </a:t>
              </a:r>
            </a:p>
          </p:txBody>
        </p:sp>
        <p:sp>
          <p:nvSpPr>
            <p:cNvPr id="9" name="Isosceles Triangle 42">
              <a:extLst>
                <a:ext uri="{FF2B5EF4-FFF2-40B4-BE49-F238E27FC236}">
                  <a16:creationId xmlns:a16="http://schemas.microsoft.com/office/drawing/2014/main" id="{ADEFCE88-F54B-347B-74AE-71BFE750F449}"/>
                </a:ext>
              </a:extLst>
            </p:cNvPr>
            <p:cNvSpPr/>
            <p:nvPr/>
          </p:nvSpPr>
          <p:spPr>
            <a:xfrm>
              <a:off x="4403986" y="3903663"/>
              <a:ext cx="1447539" cy="123825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lnSpc>
                  <a:spcPct val="115000"/>
                </a:lnSpc>
                <a:spcAft>
                  <a:spcPts val="1000"/>
                </a:spcAft>
                <a:defRPr/>
              </a:pPr>
              <a:r>
                <a:rPr lang="de-DE" err="1">
                  <a:ea typeface="Calibri" charset="0"/>
                  <a:cs typeface="Times New Roman" charset="0"/>
                </a:rPr>
                <a:t>Conscious</a:t>
              </a:r>
              <a:r>
                <a:rPr lang="de-DE">
                  <a:ea typeface="Calibri" charset="0"/>
                  <a:cs typeface="Times New Roman" charset="0"/>
                </a:rPr>
                <a:t> </a:t>
              </a:r>
              <a:r>
                <a:rPr lang="de-DE" err="1">
                  <a:ea typeface="Calibri" charset="0"/>
                  <a:cs typeface="Times New Roman" charset="0"/>
                </a:rPr>
                <a:t>culture</a:t>
              </a:r>
              <a:r>
                <a:rPr lang="de-DE">
                  <a:ea typeface="Calibri" charset="0"/>
                  <a:cs typeface="Times New Roman" charset="0"/>
                </a:rPr>
                <a:t> </a:t>
              </a:r>
              <a:r>
                <a:rPr lang="de-DE" err="1">
                  <a:ea typeface="Calibri" charset="0"/>
                  <a:cs typeface="Times New Roman" charset="0"/>
                </a:rPr>
                <a:t>and</a:t>
              </a:r>
              <a:r>
                <a:rPr lang="de-DE">
                  <a:ea typeface="Calibri" charset="0"/>
                  <a:cs typeface="Times New Roman" charset="0"/>
                </a:rPr>
                <a:t> </a:t>
              </a:r>
              <a:r>
                <a:rPr lang="de-DE" err="1">
                  <a:ea typeface="Calibri" charset="0"/>
                  <a:cs typeface="Times New Roman" charset="0"/>
                </a:rPr>
                <a:t>management</a:t>
              </a:r>
              <a:endParaRPr lang="de-DE">
                <a:ea typeface="Calibri" charset="0"/>
                <a:cs typeface="Times New Roman" charset="0"/>
              </a:endParaRPr>
            </a:p>
          </p:txBody>
        </p:sp>
        <p:sp>
          <p:nvSpPr>
            <p:cNvPr id="10" name="Isosceles Triangle 43">
              <a:extLst>
                <a:ext uri="{FF2B5EF4-FFF2-40B4-BE49-F238E27FC236}">
                  <a16:creationId xmlns:a16="http://schemas.microsoft.com/office/drawing/2014/main" id="{C7CB6628-7FEE-17CD-F849-EB14ED1E4FF2}"/>
                </a:ext>
              </a:extLst>
            </p:cNvPr>
            <p:cNvSpPr/>
            <p:nvPr/>
          </p:nvSpPr>
          <p:spPr>
            <a:xfrm>
              <a:off x="2916238" y="3900488"/>
              <a:ext cx="1447539" cy="1238250"/>
            </a:xfrm>
            <a:prstGeom prs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15000"/>
                </a:lnSpc>
                <a:spcAft>
                  <a:spcPts val="1000"/>
                </a:spcAft>
                <a:defRPr/>
              </a:pPr>
              <a:r>
                <a:rPr lang="de-DE" err="1">
                  <a:solidFill>
                    <a:srgbClr val="FFFFFF"/>
                  </a:solidFill>
                  <a:ea typeface="Calibri" charset="0"/>
                  <a:cs typeface="Times New Roman" charset="0"/>
                </a:rPr>
                <a:t>Conscious</a:t>
              </a:r>
              <a:r>
                <a:rPr lang="de-DE">
                  <a:solidFill>
                    <a:srgbClr val="FFFFFF"/>
                  </a:solidFill>
                  <a:ea typeface="Calibri" charset="0"/>
                  <a:cs typeface="Times New Roman" charset="0"/>
                </a:rPr>
                <a:t> </a:t>
              </a:r>
              <a:r>
                <a:rPr lang="de-DE" err="1">
                  <a:solidFill>
                    <a:srgbClr val="FFFFFF"/>
                  </a:solidFill>
                  <a:ea typeface="Calibri" charset="0"/>
                  <a:cs typeface="Times New Roman" charset="0"/>
                </a:rPr>
                <a:t>leadership</a:t>
              </a:r>
              <a:endParaRPr lang="de-DE">
                <a:ea typeface="Calibri" charset="0"/>
                <a:cs typeface="Times New Roman" charset="0"/>
              </a:endParaRPr>
            </a:p>
          </p:txBody>
        </p:sp>
        <p:sp>
          <p:nvSpPr>
            <p:cNvPr id="11" name="Rectangle 59">
              <a:extLst>
                <a:ext uri="{FF2B5EF4-FFF2-40B4-BE49-F238E27FC236}">
                  <a16:creationId xmlns:a16="http://schemas.microsoft.com/office/drawing/2014/main" id="{2AF57F1A-9BFD-2556-6DA3-3EF5A3BCDC49}"/>
                </a:ext>
              </a:extLst>
            </p:cNvPr>
            <p:cNvSpPr/>
            <p:nvPr/>
          </p:nvSpPr>
          <p:spPr>
            <a:xfrm>
              <a:off x="3873396" y="3941836"/>
              <a:ext cx="1034415" cy="53213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flatTx/>
            </a:bodyPr>
            <a:lstStyle/>
            <a:p>
              <a:pPr algn="ctr">
                <a:lnSpc>
                  <a:spcPct val="115000"/>
                </a:lnSpc>
                <a:spcAft>
                  <a:spcPts val="0"/>
                </a:spcAft>
                <a:defRPr/>
              </a:pPr>
              <a:r>
                <a:rPr lang="de-DE">
                  <a:ea typeface="Calibri" charset="0"/>
                  <a:cs typeface="Times New Roman" charset="0"/>
                </a:rPr>
                <a:t>Higher </a:t>
              </a:r>
              <a:r>
                <a:rPr lang="de-DE" err="1">
                  <a:ea typeface="Calibri" charset="0"/>
                  <a:cs typeface="Times New Roman" charset="0"/>
                </a:rPr>
                <a:t>purpose</a:t>
              </a:r>
              <a:endParaRPr lang="de-DE">
                <a:ea typeface="Calibri" charset="0"/>
                <a:cs typeface="Times New Roman" charset="0"/>
              </a:endParaRPr>
            </a:p>
            <a:p>
              <a:pPr>
                <a:lnSpc>
                  <a:spcPct val="115000"/>
                </a:lnSpc>
                <a:spcAft>
                  <a:spcPts val="0"/>
                </a:spcAft>
                <a:defRPr/>
              </a:pPr>
              <a:r>
                <a:rPr lang="de-DE">
                  <a:ea typeface="Calibri" charset="0"/>
                  <a:cs typeface="Times New Roman" charset="0"/>
                </a:rPr>
                <a:t> </a:t>
              </a:r>
            </a:p>
          </p:txBody>
        </p:sp>
        <p:sp>
          <p:nvSpPr>
            <p:cNvPr id="12" name="Rectangle 291">
              <a:extLst>
                <a:ext uri="{FF2B5EF4-FFF2-40B4-BE49-F238E27FC236}">
                  <a16:creationId xmlns:a16="http://schemas.microsoft.com/office/drawing/2014/main" id="{7B83A26D-1ACB-D0A6-5046-F3A4404CEFE4}"/>
                </a:ext>
              </a:extLst>
            </p:cNvPr>
            <p:cNvSpPr/>
            <p:nvPr/>
          </p:nvSpPr>
          <p:spPr>
            <a:xfrm>
              <a:off x="3969090" y="3425297"/>
              <a:ext cx="844398" cy="335491"/>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15000"/>
                </a:lnSpc>
                <a:spcAft>
                  <a:spcPts val="1000"/>
                </a:spcAft>
                <a:defRPr/>
              </a:pPr>
              <a:r>
                <a:rPr lang="de-DE">
                  <a:ea typeface="Calibri" charset="0"/>
                  <a:cs typeface="Times New Roman" charset="0"/>
                </a:rPr>
                <a:t>Stakeholder </a:t>
              </a:r>
              <a:r>
                <a:rPr lang="de-DE" err="1">
                  <a:ea typeface="Calibri" charset="0"/>
                  <a:cs typeface="Times New Roman" charset="0"/>
                </a:rPr>
                <a:t>integration</a:t>
              </a:r>
              <a:endParaRPr lang="de-DE">
                <a:ea typeface="Calibri" charset="0"/>
                <a:cs typeface="Times New Roman" charset="0"/>
              </a:endParaRPr>
            </a:p>
            <a:p>
              <a:pPr algn="ctr">
                <a:lnSpc>
                  <a:spcPct val="115000"/>
                </a:lnSpc>
                <a:spcAft>
                  <a:spcPts val="1000"/>
                </a:spcAft>
                <a:defRPr/>
              </a:pPr>
              <a:r>
                <a:rPr lang="de-DE">
                  <a:ea typeface="Calibri" charset="0"/>
                  <a:cs typeface="Times New Roman" charset="0"/>
                </a:rPr>
                <a:t> </a:t>
              </a:r>
            </a:p>
          </p:txBody>
        </p:sp>
      </p:grpSp>
      <p:sp>
        <p:nvSpPr>
          <p:cNvPr id="13" name="Textfeld 12">
            <a:extLst>
              <a:ext uri="{FF2B5EF4-FFF2-40B4-BE49-F238E27FC236}">
                <a16:creationId xmlns:a16="http://schemas.microsoft.com/office/drawing/2014/main" id="{DDA743F8-8024-70F6-D8AA-4BF86435719D}"/>
              </a:ext>
            </a:extLst>
          </p:cNvPr>
          <p:cNvSpPr txBox="1"/>
          <p:nvPr/>
        </p:nvSpPr>
        <p:spPr>
          <a:xfrm>
            <a:off x="4585843" y="5851874"/>
            <a:ext cx="1268413" cy="185737"/>
          </a:xfrm>
          <a:prstGeom prst="rect">
            <a:avLst/>
          </a:prstGeom>
          <a:noFill/>
        </p:spPr>
        <p:txBody>
          <a:bodyPr>
            <a:spAutoFit/>
          </a:bodyPr>
          <a:lstStyle/>
          <a:p>
            <a:pPr algn="r">
              <a:defRPr/>
            </a:pPr>
            <a:r>
              <a:rPr lang="en-GB" sz="600" b="0" i="1">
                <a:latin typeface="+mj-lt"/>
              </a:rPr>
              <a:t>Source: Mackey, </a:t>
            </a:r>
            <a:r>
              <a:rPr lang="en-GB" sz="600" b="0" i="1" err="1">
                <a:latin typeface="+mj-lt"/>
              </a:rPr>
              <a:t>Sisodia</a:t>
            </a:r>
            <a:r>
              <a:rPr lang="en-GB" sz="600" b="0" i="1">
                <a:latin typeface="+mj-lt"/>
              </a:rPr>
              <a:t> (2013)</a:t>
            </a:r>
          </a:p>
        </p:txBody>
      </p:sp>
    </p:spTree>
    <p:extLst>
      <p:ext uri="{BB962C8B-B14F-4D97-AF65-F5344CB8AC3E}">
        <p14:creationId xmlns:p14="http://schemas.microsoft.com/office/powerpoint/2010/main" val="184193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06AF9-A9B7-5CDD-3902-7369717A8591}"/>
              </a:ext>
            </a:extLst>
          </p:cNvPr>
          <p:cNvSpPr>
            <a:spLocks noGrp="1"/>
          </p:cNvSpPr>
          <p:nvPr>
            <p:ph type="title"/>
          </p:nvPr>
        </p:nvSpPr>
        <p:spPr/>
        <p:txBody>
          <a:bodyPr/>
          <a:lstStyle/>
          <a:p>
            <a:r>
              <a:rPr lang="en-GB" altLang="de-DE"/>
              <a:t>Higher Purpose, Vision and Mission</a:t>
            </a:r>
            <a:endParaRPr lang="de-DE"/>
          </a:p>
        </p:txBody>
      </p:sp>
      <p:sp>
        <p:nvSpPr>
          <p:cNvPr id="4" name="Foliennummernplatzhalter 3">
            <a:extLst>
              <a:ext uri="{FF2B5EF4-FFF2-40B4-BE49-F238E27FC236}">
                <a16:creationId xmlns:a16="http://schemas.microsoft.com/office/drawing/2014/main" id="{2EDB050C-2298-6C43-802E-461A0CA7A4C0}"/>
              </a:ext>
            </a:extLst>
          </p:cNvPr>
          <p:cNvSpPr>
            <a:spLocks noGrp="1"/>
          </p:cNvSpPr>
          <p:nvPr>
            <p:ph type="sldNum" sz="quarter" idx="12"/>
          </p:nvPr>
        </p:nvSpPr>
        <p:spPr/>
        <p:txBody>
          <a:bodyPr/>
          <a:lstStyle/>
          <a:p>
            <a:fld id="{BC1DBF59-FCF1-4C99-ADD5-833B8FF11D94}" type="slidenum">
              <a:rPr lang="nl-NL" smtClean="0"/>
              <a:t>15</a:t>
            </a:fld>
            <a:endParaRPr lang="nl-NL"/>
          </a:p>
        </p:txBody>
      </p:sp>
      <p:sp>
        <p:nvSpPr>
          <p:cNvPr id="5" name="AutoShape 4">
            <a:extLst>
              <a:ext uri="{FF2B5EF4-FFF2-40B4-BE49-F238E27FC236}">
                <a16:creationId xmlns:a16="http://schemas.microsoft.com/office/drawing/2014/main" id="{903FE999-651A-083F-36EC-2C3AEBEB5226}"/>
              </a:ext>
            </a:extLst>
          </p:cNvPr>
          <p:cNvSpPr>
            <a:spLocks noChangeAspect="1" noChangeArrowheads="1"/>
          </p:cNvSpPr>
          <p:nvPr/>
        </p:nvSpPr>
        <p:spPr bwMode="auto">
          <a:xfrm flipV="1">
            <a:off x="4441825" y="3795713"/>
            <a:ext cx="3308350" cy="8540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659 w 21600"/>
              <a:gd name="T13" fmla="*/ 4659 h 21600"/>
              <a:gd name="T14" fmla="*/ 16941 w 21600"/>
              <a:gd name="T15" fmla="*/ 16941 h 21600"/>
            </a:gdLst>
            <a:ahLst/>
            <a:cxnLst>
              <a:cxn ang="T8">
                <a:pos x="T0" y="T1"/>
              </a:cxn>
              <a:cxn ang="T9">
                <a:pos x="T2" y="T3"/>
              </a:cxn>
              <a:cxn ang="T10">
                <a:pos x="T4" y="T5"/>
              </a:cxn>
              <a:cxn ang="T11">
                <a:pos x="T6" y="T7"/>
              </a:cxn>
            </a:cxnLst>
            <a:rect l="T12" t="T13" r="T14" b="T15"/>
            <a:pathLst>
              <a:path w="21600" h="21600">
                <a:moveTo>
                  <a:pt x="0" y="0"/>
                </a:moveTo>
                <a:lnTo>
                  <a:pt x="5717" y="21600"/>
                </a:lnTo>
                <a:lnTo>
                  <a:pt x="15883" y="21600"/>
                </a:lnTo>
                <a:lnTo>
                  <a:pt x="21600" y="0"/>
                </a:lnTo>
                <a:lnTo>
                  <a:pt x="0" y="0"/>
                </a:lnTo>
                <a:close/>
              </a:path>
            </a:pathLst>
          </a:custGeom>
          <a:solidFill>
            <a:srgbClr val="99CCFF"/>
          </a:solidFill>
          <a:ln w="9525">
            <a:solidFill>
              <a:schemeClr val="tx1"/>
            </a:solidFill>
            <a:miter lim="800000"/>
            <a:headEnd/>
            <a:tailEnd/>
          </a:ln>
        </p:spPr>
        <p:txBody>
          <a:bodyPr rot="10800000" wrap="none" anchor="ctr"/>
          <a:lstStyle/>
          <a:p>
            <a:endParaRPr lang="de-DE"/>
          </a:p>
        </p:txBody>
      </p:sp>
      <p:sp>
        <p:nvSpPr>
          <p:cNvPr id="6" name="AutoShape 5">
            <a:extLst>
              <a:ext uri="{FF2B5EF4-FFF2-40B4-BE49-F238E27FC236}">
                <a16:creationId xmlns:a16="http://schemas.microsoft.com/office/drawing/2014/main" id="{C7C08137-4904-4F2E-4209-F5AA8A15FB78}"/>
              </a:ext>
            </a:extLst>
          </p:cNvPr>
          <p:cNvSpPr>
            <a:spLocks noChangeAspect="1" noChangeArrowheads="1"/>
          </p:cNvSpPr>
          <p:nvPr/>
        </p:nvSpPr>
        <p:spPr bwMode="auto">
          <a:xfrm flipV="1">
            <a:off x="3565525" y="4649788"/>
            <a:ext cx="5060950" cy="8524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669 w 21600"/>
              <a:gd name="T13" fmla="*/ 3669 h 21600"/>
              <a:gd name="T14" fmla="*/ 17931 w 21600"/>
              <a:gd name="T15" fmla="*/ 17931 h 21600"/>
            </a:gdLst>
            <a:ahLst/>
            <a:cxnLst>
              <a:cxn ang="T8">
                <a:pos x="T0" y="T1"/>
              </a:cxn>
              <a:cxn ang="T9">
                <a:pos x="T2" y="T3"/>
              </a:cxn>
              <a:cxn ang="T10">
                <a:pos x="T4" y="T5"/>
              </a:cxn>
              <a:cxn ang="T11">
                <a:pos x="T6" y="T7"/>
              </a:cxn>
            </a:cxnLst>
            <a:rect l="T12" t="T13" r="T14" b="T15"/>
            <a:pathLst>
              <a:path w="21600" h="21600">
                <a:moveTo>
                  <a:pt x="0" y="0"/>
                </a:moveTo>
                <a:lnTo>
                  <a:pt x="3738" y="21600"/>
                </a:lnTo>
                <a:lnTo>
                  <a:pt x="17862" y="21600"/>
                </a:lnTo>
                <a:lnTo>
                  <a:pt x="21600" y="0"/>
                </a:lnTo>
                <a:lnTo>
                  <a:pt x="0" y="0"/>
                </a:lnTo>
                <a:close/>
              </a:path>
            </a:pathLst>
          </a:custGeom>
          <a:solidFill>
            <a:srgbClr val="FF9900"/>
          </a:solidFill>
          <a:ln w="9525">
            <a:solidFill>
              <a:schemeClr val="tx1"/>
            </a:solidFill>
            <a:miter lim="800000"/>
            <a:headEnd/>
            <a:tailEnd/>
          </a:ln>
        </p:spPr>
        <p:txBody>
          <a:bodyPr rot="10800000" wrap="none" anchor="ctr"/>
          <a:lstStyle/>
          <a:p>
            <a:endParaRPr lang="de-DE"/>
          </a:p>
        </p:txBody>
      </p:sp>
      <p:sp>
        <p:nvSpPr>
          <p:cNvPr id="7" name="AutoShape 6">
            <a:extLst>
              <a:ext uri="{FF2B5EF4-FFF2-40B4-BE49-F238E27FC236}">
                <a16:creationId xmlns:a16="http://schemas.microsoft.com/office/drawing/2014/main" id="{4356739A-4647-3BA1-FD27-521DA40EC34A}"/>
              </a:ext>
            </a:extLst>
          </p:cNvPr>
          <p:cNvSpPr>
            <a:spLocks noChangeAspect="1" noChangeArrowheads="1"/>
          </p:cNvSpPr>
          <p:nvPr/>
        </p:nvSpPr>
        <p:spPr bwMode="auto">
          <a:xfrm flipV="1">
            <a:off x="2689225" y="5502275"/>
            <a:ext cx="6813550" cy="8540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192 w 21600"/>
              <a:gd name="T13" fmla="*/ 3192 h 21600"/>
              <a:gd name="T14" fmla="*/ 18408 w 21600"/>
              <a:gd name="T15" fmla="*/ 18408 h 21600"/>
            </a:gdLst>
            <a:ahLst/>
            <a:cxnLst>
              <a:cxn ang="T8">
                <a:pos x="T0" y="T1"/>
              </a:cxn>
              <a:cxn ang="T9">
                <a:pos x="T2" y="T3"/>
              </a:cxn>
              <a:cxn ang="T10">
                <a:pos x="T4" y="T5"/>
              </a:cxn>
              <a:cxn ang="T11">
                <a:pos x="T6" y="T7"/>
              </a:cxn>
            </a:cxnLst>
            <a:rect l="T12" t="T13" r="T14" b="T15"/>
            <a:pathLst>
              <a:path w="21600" h="21600">
                <a:moveTo>
                  <a:pt x="0" y="0"/>
                </a:moveTo>
                <a:lnTo>
                  <a:pt x="2783" y="21600"/>
                </a:lnTo>
                <a:lnTo>
                  <a:pt x="18817"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rot="10800000" wrap="none" anchor="ctr"/>
          <a:lstStyle/>
          <a:p>
            <a:endParaRPr lang="de-DE"/>
          </a:p>
        </p:txBody>
      </p:sp>
      <p:sp>
        <p:nvSpPr>
          <p:cNvPr id="8" name="Rectangle 7">
            <a:extLst>
              <a:ext uri="{FF2B5EF4-FFF2-40B4-BE49-F238E27FC236}">
                <a16:creationId xmlns:a16="http://schemas.microsoft.com/office/drawing/2014/main" id="{B4CDFD84-3832-62D7-38A0-F82B2AB852C5}"/>
              </a:ext>
            </a:extLst>
          </p:cNvPr>
          <p:cNvSpPr>
            <a:spLocks noChangeAspect="1" noChangeArrowheads="1"/>
          </p:cNvSpPr>
          <p:nvPr/>
        </p:nvSpPr>
        <p:spPr bwMode="auto">
          <a:xfrm>
            <a:off x="4781550" y="3978275"/>
            <a:ext cx="26289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90500" indent="-187325">
              <a:spcBef>
                <a:spcPct val="20000"/>
              </a:spcBef>
              <a:buChar char="-"/>
              <a:defRPr sz="1400">
                <a:solidFill>
                  <a:schemeClr val="tx1"/>
                </a:solidFill>
                <a:latin typeface="Calibri" panose="020F0502020204030204" pitchFamily="34" charset="0"/>
              </a:defRPr>
            </a:lvl3pPr>
            <a:lvl4pPr marL="384175" indent="192088">
              <a:spcBef>
                <a:spcPct val="20000"/>
              </a:spcBef>
              <a:buChar char="–"/>
              <a:defRPr sz="1200">
                <a:solidFill>
                  <a:schemeClr val="tx1"/>
                </a:solidFill>
                <a:latin typeface="Calibri" panose="020F0502020204030204" pitchFamily="34" charset="0"/>
              </a:defRPr>
            </a:lvl4pPr>
            <a:lvl5pPr marL="766763" indent="192088">
              <a:spcBef>
                <a:spcPct val="20000"/>
              </a:spcBef>
              <a:buChar char="»"/>
              <a:defRPr sz="1000">
                <a:solidFill>
                  <a:schemeClr val="tx1"/>
                </a:solidFill>
                <a:latin typeface="Calibri" panose="020F0502020204030204" pitchFamily="34" charset="0"/>
              </a:defRPr>
            </a:lvl5pPr>
            <a:lvl6pPr marL="1223963" indent="192088" eaLnBrk="0" fontAlgn="base" hangingPunct="0">
              <a:spcBef>
                <a:spcPct val="20000"/>
              </a:spcBef>
              <a:spcAft>
                <a:spcPct val="0"/>
              </a:spcAft>
              <a:buChar char="»"/>
              <a:defRPr sz="1000">
                <a:solidFill>
                  <a:schemeClr val="tx1"/>
                </a:solidFill>
                <a:latin typeface="Calibri" panose="020F0502020204030204" pitchFamily="34" charset="0"/>
              </a:defRPr>
            </a:lvl6pPr>
            <a:lvl7pPr marL="1681163" indent="192088" eaLnBrk="0" fontAlgn="base" hangingPunct="0">
              <a:spcBef>
                <a:spcPct val="20000"/>
              </a:spcBef>
              <a:spcAft>
                <a:spcPct val="0"/>
              </a:spcAft>
              <a:buChar char="»"/>
              <a:defRPr sz="1000">
                <a:solidFill>
                  <a:schemeClr val="tx1"/>
                </a:solidFill>
                <a:latin typeface="Calibri" panose="020F0502020204030204" pitchFamily="34" charset="0"/>
              </a:defRPr>
            </a:lvl7pPr>
            <a:lvl8pPr marL="2138363" indent="192088" eaLnBrk="0" fontAlgn="base" hangingPunct="0">
              <a:spcBef>
                <a:spcPct val="20000"/>
              </a:spcBef>
              <a:spcAft>
                <a:spcPct val="0"/>
              </a:spcAft>
              <a:buChar char="»"/>
              <a:defRPr sz="1000">
                <a:solidFill>
                  <a:schemeClr val="tx1"/>
                </a:solidFill>
                <a:latin typeface="Calibri" panose="020F0502020204030204" pitchFamily="34" charset="0"/>
              </a:defRPr>
            </a:lvl8pPr>
            <a:lvl9pPr marL="2595563" indent="192088" eaLnBrk="0" fontAlgn="base" hangingPunct="0">
              <a:spcBef>
                <a:spcPct val="20000"/>
              </a:spcBef>
              <a:spcAft>
                <a:spcPct val="0"/>
              </a:spcAft>
              <a:buChar char="»"/>
              <a:defRPr sz="1000">
                <a:solidFill>
                  <a:schemeClr val="tx1"/>
                </a:solidFill>
                <a:latin typeface="Calibri" panose="020F0502020204030204" pitchFamily="34" charset="0"/>
              </a:defRPr>
            </a:lvl9pPr>
          </a:lstStyle>
          <a:p>
            <a:pPr lvl="2" algn="ctr">
              <a:spcBef>
                <a:spcPct val="15000"/>
              </a:spcBef>
              <a:buFontTx/>
              <a:buNone/>
            </a:pPr>
            <a:r>
              <a:rPr lang="de-DE" altLang="de-DE">
                <a:latin typeface="Arial" panose="020B0604020202020204" pitchFamily="34" charset="0"/>
              </a:rPr>
              <a:t>Mission</a:t>
            </a:r>
          </a:p>
        </p:txBody>
      </p:sp>
      <p:sp>
        <p:nvSpPr>
          <p:cNvPr id="9" name="AutoShape 8">
            <a:extLst>
              <a:ext uri="{FF2B5EF4-FFF2-40B4-BE49-F238E27FC236}">
                <a16:creationId xmlns:a16="http://schemas.microsoft.com/office/drawing/2014/main" id="{60A06AB0-3BEF-85D2-16CC-80AA8D23EF8C}"/>
              </a:ext>
            </a:extLst>
          </p:cNvPr>
          <p:cNvSpPr>
            <a:spLocks noChangeAspect="1" noChangeArrowheads="1"/>
          </p:cNvSpPr>
          <p:nvPr/>
        </p:nvSpPr>
        <p:spPr bwMode="auto">
          <a:xfrm>
            <a:off x="5316538" y="3003550"/>
            <a:ext cx="1558925" cy="792163"/>
          </a:xfrm>
          <a:prstGeom prst="triangle">
            <a:avLst>
              <a:gd name="adj" fmla="val 50000"/>
            </a:avLst>
          </a:prstGeom>
          <a:solidFill>
            <a:srgbClr val="336699"/>
          </a:solidFill>
          <a:ln w="9525">
            <a:solidFill>
              <a:schemeClr val="tx1"/>
            </a:solidFill>
            <a:miter lim="800000"/>
            <a:headEnd/>
            <a:tailEnd/>
          </a:ln>
          <a:effectLst/>
        </p:spPr>
        <p:txBody>
          <a:bodyPr anchor="ctr"/>
          <a:lstStyle>
            <a:lvl1pPr>
              <a:spcBef>
                <a:spcPct val="20000"/>
              </a:spcBef>
              <a:defRPr sz="1600" b="1" i="1">
                <a:solidFill>
                  <a:schemeClr val="tx1"/>
                </a:solidFill>
                <a:latin typeface="Arial" panose="020B0604020202020204" pitchFamily="34" charset="0"/>
              </a:defRPr>
            </a:lvl1pPr>
            <a:lvl2pPr marL="1588">
              <a:spcBef>
                <a:spcPct val="10000"/>
              </a:spcBef>
              <a:defRPr sz="1400">
                <a:solidFill>
                  <a:schemeClr val="tx1"/>
                </a:solidFill>
                <a:latin typeface="Arial" panose="020B0604020202020204" pitchFamily="34" charset="0"/>
              </a:defRPr>
            </a:lvl2pPr>
            <a:lvl3pPr marL="190500" indent="-187325">
              <a:spcBef>
                <a:spcPct val="40000"/>
              </a:spcBef>
              <a:buChar char="•"/>
              <a:defRPr sz="1400">
                <a:solidFill>
                  <a:schemeClr val="tx1"/>
                </a:solidFill>
                <a:latin typeface="Arial" panose="020B0604020202020204" pitchFamily="34" charset="0"/>
              </a:defRPr>
            </a:lvl3pPr>
            <a:lvl4pPr marL="384175" indent="192088">
              <a:spcBef>
                <a:spcPct val="40000"/>
              </a:spcBef>
              <a:buChar char="–"/>
              <a:defRPr sz="1400">
                <a:solidFill>
                  <a:schemeClr val="tx1"/>
                </a:solidFill>
                <a:latin typeface="Arial" panose="020B0604020202020204" pitchFamily="34" charset="0"/>
              </a:defRPr>
            </a:lvl4pPr>
            <a:lvl5pPr marL="766763" indent="192088">
              <a:spcBef>
                <a:spcPct val="40000"/>
              </a:spcBef>
              <a:buChar char="-"/>
              <a:defRPr sz="1400">
                <a:solidFill>
                  <a:schemeClr val="tx1"/>
                </a:solidFill>
                <a:latin typeface="Arial" panose="020B0604020202020204" pitchFamily="34" charset="0"/>
              </a:defRPr>
            </a:lvl5pPr>
            <a:lvl6pPr marL="1223963" indent="192088" fontAlgn="base">
              <a:lnSpc>
                <a:spcPct val="90000"/>
              </a:lnSpc>
              <a:spcBef>
                <a:spcPct val="40000"/>
              </a:spcBef>
              <a:spcAft>
                <a:spcPct val="0"/>
              </a:spcAft>
              <a:buChar char="-"/>
              <a:defRPr sz="1400">
                <a:solidFill>
                  <a:schemeClr val="tx1"/>
                </a:solidFill>
                <a:latin typeface="Arial" panose="020B0604020202020204" pitchFamily="34" charset="0"/>
              </a:defRPr>
            </a:lvl6pPr>
            <a:lvl7pPr marL="1681163" indent="192088" fontAlgn="base">
              <a:lnSpc>
                <a:spcPct val="90000"/>
              </a:lnSpc>
              <a:spcBef>
                <a:spcPct val="40000"/>
              </a:spcBef>
              <a:spcAft>
                <a:spcPct val="0"/>
              </a:spcAft>
              <a:buChar char="-"/>
              <a:defRPr sz="1400">
                <a:solidFill>
                  <a:schemeClr val="tx1"/>
                </a:solidFill>
                <a:latin typeface="Arial" panose="020B0604020202020204" pitchFamily="34" charset="0"/>
              </a:defRPr>
            </a:lvl7pPr>
            <a:lvl8pPr marL="2138363" indent="192088" fontAlgn="base">
              <a:lnSpc>
                <a:spcPct val="90000"/>
              </a:lnSpc>
              <a:spcBef>
                <a:spcPct val="40000"/>
              </a:spcBef>
              <a:spcAft>
                <a:spcPct val="0"/>
              </a:spcAft>
              <a:buChar char="-"/>
              <a:defRPr sz="1400">
                <a:solidFill>
                  <a:schemeClr val="tx1"/>
                </a:solidFill>
                <a:latin typeface="Arial" panose="020B0604020202020204" pitchFamily="34" charset="0"/>
              </a:defRPr>
            </a:lvl8pPr>
            <a:lvl9pPr marL="2595563" indent="192088" fontAlgn="base">
              <a:lnSpc>
                <a:spcPct val="90000"/>
              </a:lnSpc>
              <a:spcBef>
                <a:spcPct val="40000"/>
              </a:spcBef>
              <a:spcAft>
                <a:spcPct val="0"/>
              </a:spcAft>
              <a:buChar char="-"/>
              <a:defRPr sz="1400">
                <a:solidFill>
                  <a:schemeClr val="tx1"/>
                </a:solidFill>
                <a:latin typeface="Arial" panose="020B0604020202020204" pitchFamily="34" charset="0"/>
              </a:defRPr>
            </a:lvl9pPr>
          </a:lstStyle>
          <a:p>
            <a:pPr lvl="2" algn="ctr">
              <a:spcBef>
                <a:spcPct val="15000"/>
              </a:spcBef>
              <a:buFontTx/>
              <a:buNone/>
              <a:defRPr/>
            </a:pPr>
            <a:r>
              <a:rPr lang="de-DE" altLang="de-DE" sz="1600">
                <a:solidFill>
                  <a:schemeClr val="bg1"/>
                </a:solidFill>
                <a:latin typeface="+mn-lt"/>
              </a:rPr>
              <a:t>Vision</a:t>
            </a:r>
          </a:p>
        </p:txBody>
      </p:sp>
      <p:sp>
        <p:nvSpPr>
          <p:cNvPr id="10" name="Rectangle 9">
            <a:extLst>
              <a:ext uri="{FF2B5EF4-FFF2-40B4-BE49-F238E27FC236}">
                <a16:creationId xmlns:a16="http://schemas.microsoft.com/office/drawing/2014/main" id="{C2DC59DA-9582-5079-3CE4-A1E376D27591}"/>
              </a:ext>
            </a:extLst>
          </p:cNvPr>
          <p:cNvSpPr>
            <a:spLocks noChangeAspect="1" noChangeArrowheads="1"/>
          </p:cNvSpPr>
          <p:nvPr/>
        </p:nvSpPr>
        <p:spPr bwMode="auto">
          <a:xfrm>
            <a:off x="4781550" y="4832350"/>
            <a:ext cx="26289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90500" indent="-187325">
              <a:spcBef>
                <a:spcPct val="20000"/>
              </a:spcBef>
              <a:buChar char="-"/>
              <a:defRPr sz="1400">
                <a:solidFill>
                  <a:schemeClr val="tx1"/>
                </a:solidFill>
                <a:latin typeface="Calibri" panose="020F0502020204030204" pitchFamily="34" charset="0"/>
              </a:defRPr>
            </a:lvl3pPr>
            <a:lvl4pPr marL="384175" indent="192088">
              <a:spcBef>
                <a:spcPct val="20000"/>
              </a:spcBef>
              <a:buChar char="–"/>
              <a:defRPr sz="1200">
                <a:solidFill>
                  <a:schemeClr val="tx1"/>
                </a:solidFill>
                <a:latin typeface="Calibri" panose="020F0502020204030204" pitchFamily="34" charset="0"/>
              </a:defRPr>
            </a:lvl4pPr>
            <a:lvl5pPr marL="766763" indent="192088">
              <a:spcBef>
                <a:spcPct val="20000"/>
              </a:spcBef>
              <a:buChar char="»"/>
              <a:defRPr sz="1000">
                <a:solidFill>
                  <a:schemeClr val="tx1"/>
                </a:solidFill>
                <a:latin typeface="Calibri" panose="020F0502020204030204" pitchFamily="34" charset="0"/>
              </a:defRPr>
            </a:lvl5pPr>
            <a:lvl6pPr marL="1223963" indent="192088" eaLnBrk="0" fontAlgn="base" hangingPunct="0">
              <a:spcBef>
                <a:spcPct val="20000"/>
              </a:spcBef>
              <a:spcAft>
                <a:spcPct val="0"/>
              </a:spcAft>
              <a:buChar char="»"/>
              <a:defRPr sz="1000">
                <a:solidFill>
                  <a:schemeClr val="tx1"/>
                </a:solidFill>
                <a:latin typeface="Calibri" panose="020F0502020204030204" pitchFamily="34" charset="0"/>
              </a:defRPr>
            </a:lvl6pPr>
            <a:lvl7pPr marL="1681163" indent="192088" eaLnBrk="0" fontAlgn="base" hangingPunct="0">
              <a:spcBef>
                <a:spcPct val="20000"/>
              </a:spcBef>
              <a:spcAft>
                <a:spcPct val="0"/>
              </a:spcAft>
              <a:buChar char="»"/>
              <a:defRPr sz="1000">
                <a:solidFill>
                  <a:schemeClr val="tx1"/>
                </a:solidFill>
                <a:latin typeface="Calibri" panose="020F0502020204030204" pitchFamily="34" charset="0"/>
              </a:defRPr>
            </a:lvl7pPr>
            <a:lvl8pPr marL="2138363" indent="192088" eaLnBrk="0" fontAlgn="base" hangingPunct="0">
              <a:spcBef>
                <a:spcPct val="20000"/>
              </a:spcBef>
              <a:spcAft>
                <a:spcPct val="0"/>
              </a:spcAft>
              <a:buChar char="»"/>
              <a:defRPr sz="1000">
                <a:solidFill>
                  <a:schemeClr val="tx1"/>
                </a:solidFill>
                <a:latin typeface="Calibri" panose="020F0502020204030204" pitchFamily="34" charset="0"/>
              </a:defRPr>
            </a:lvl8pPr>
            <a:lvl9pPr marL="2595563" indent="192088" eaLnBrk="0" fontAlgn="base" hangingPunct="0">
              <a:spcBef>
                <a:spcPct val="20000"/>
              </a:spcBef>
              <a:spcAft>
                <a:spcPct val="0"/>
              </a:spcAft>
              <a:buChar char="»"/>
              <a:defRPr sz="1000">
                <a:solidFill>
                  <a:schemeClr val="tx1"/>
                </a:solidFill>
                <a:latin typeface="Calibri" panose="020F0502020204030204" pitchFamily="34" charset="0"/>
              </a:defRPr>
            </a:lvl9pPr>
          </a:lstStyle>
          <a:p>
            <a:pPr lvl="2" algn="ctr">
              <a:spcBef>
                <a:spcPct val="15000"/>
              </a:spcBef>
              <a:buFontTx/>
              <a:buNone/>
            </a:pPr>
            <a:r>
              <a:rPr lang="de-DE" altLang="de-DE">
                <a:latin typeface="Arial" panose="020B0604020202020204" pitchFamily="34" charset="0"/>
              </a:rPr>
              <a:t>Purpose</a:t>
            </a:r>
          </a:p>
        </p:txBody>
      </p:sp>
      <p:sp>
        <p:nvSpPr>
          <p:cNvPr id="11" name="Rectangle 10">
            <a:extLst>
              <a:ext uri="{FF2B5EF4-FFF2-40B4-BE49-F238E27FC236}">
                <a16:creationId xmlns:a16="http://schemas.microsoft.com/office/drawing/2014/main" id="{02837FAE-84B7-F2F6-41E2-3AFD0F729972}"/>
              </a:ext>
            </a:extLst>
          </p:cNvPr>
          <p:cNvSpPr>
            <a:spLocks noChangeAspect="1" noChangeArrowheads="1"/>
          </p:cNvSpPr>
          <p:nvPr/>
        </p:nvSpPr>
        <p:spPr bwMode="auto">
          <a:xfrm>
            <a:off x="4781550" y="5686425"/>
            <a:ext cx="26289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90500" indent="-187325">
              <a:spcBef>
                <a:spcPct val="20000"/>
              </a:spcBef>
              <a:buChar char="-"/>
              <a:defRPr sz="1400">
                <a:solidFill>
                  <a:schemeClr val="tx1"/>
                </a:solidFill>
                <a:latin typeface="Calibri" panose="020F0502020204030204" pitchFamily="34" charset="0"/>
              </a:defRPr>
            </a:lvl3pPr>
            <a:lvl4pPr marL="384175" indent="192088">
              <a:spcBef>
                <a:spcPct val="20000"/>
              </a:spcBef>
              <a:buChar char="–"/>
              <a:defRPr sz="1200">
                <a:solidFill>
                  <a:schemeClr val="tx1"/>
                </a:solidFill>
                <a:latin typeface="Calibri" panose="020F0502020204030204" pitchFamily="34" charset="0"/>
              </a:defRPr>
            </a:lvl4pPr>
            <a:lvl5pPr marL="766763" indent="192088">
              <a:spcBef>
                <a:spcPct val="20000"/>
              </a:spcBef>
              <a:buChar char="»"/>
              <a:defRPr sz="1000">
                <a:solidFill>
                  <a:schemeClr val="tx1"/>
                </a:solidFill>
                <a:latin typeface="Calibri" panose="020F0502020204030204" pitchFamily="34" charset="0"/>
              </a:defRPr>
            </a:lvl5pPr>
            <a:lvl6pPr marL="1223963" indent="192088" eaLnBrk="0" fontAlgn="base" hangingPunct="0">
              <a:spcBef>
                <a:spcPct val="20000"/>
              </a:spcBef>
              <a:spcAft>
                <a:spcPct val="0"/>
              </a:spcAft>
              <a:buChar char="»"/>
              <a:defRPr sz="1000">
                <a:solidFill>
                  <a:schemeClr val="tx1"/>
                </a:solidFill>
                <a:latin typeface="Calibri" panose="020F0502020204030204" pitchFamily="34" charset="0"/>
              </a:defRPr>
            </a:lvl6pPr>
            <a:lvl7pPr marL="1681163" indent="192088" eaLnBrk="0" fontAlgn="base" hangingPunct="0">
              <a:spcBef>
                <a:spcPct val="20000"/>
              </a:spcBef>
              <a:spcAft>
                <a:spcPct val="0"/>
              </a:spcAft>
              <a:buChar char="»"/>
              <a:defRPr sz="1000">
                <a:solidFill>
                  <a:schemeClr val="tx1"/>
                </a:solidFill>
                <a:latin typeface="Calibri" panose="020F0502020204030204" pitchFamily="34" charset="0"/>
              </a:defRPr>
            </a:lvl7pPr>
            <a:lvl8pPr marL="2138363" indent="192088" eaLnBrk="0" fontAlgn="base" hangingPunct="0">
              <a:spcBef>
                <a:spcPct val="20000"/>
              </a:spcBef>
              <a:spcAft>
                <a:spcPct val="0"/>
              </a:spcAft>
              <a:buChar char="»"/>
              <a:defRPr sz="1000">
                <a:solidFill>
                  <a:schemeClr val="tx1"/>
                </a:solidFill>
                <a:latin typeface="Calibri" panose="020F0502020204030204" pitchFamily="34" charset="0"/>
              </a:defRPr>
            </a:lvl8pPr>
            <a:lvl9pPr marL="2595563" indent="192088" eaLnBrk="0" fontAlgn="base" hangingPunct="0">
              <a:spcBef>
                <a:spcPct val="20000"/>
              </a:spcBef>
              <a:spcAft>
                <a:spcPct val="0"/>
              </a:spcAft>
              <a:buChar char="»"/>
              <a:defRPr sz="1000">
                <a:solidFill>
                  <a:schemeClr val="tx1"/>
                </a:solidFill>
                <a:latin typeface="Calibri" panose="020F0502020204030204" pitchFamily="34" charset="0"/>
              </a:defRPr>
            </a:lvl9pPr>
          </a:lstStyle>
          <a:p>
            <a:pPr lvl="2" algn="ctr">
              <a:spcBef>
                <a:spcPct val="15000"/>
              </a:spcBef>
              <a:buFontTx/>
              <a:buNone/>
            </a:pPr>
            <a:r>
              <a:rPr lang="de-DE" altLang="de-DE">
                <a:latin typeface="Arial" panose="020B0604020202020204" pitchFamily="34" charset="0"/>
              </a:rPr>
              <a:t>Identity / Values</a:t>
            </a:r>
          </a:p>
        </p:txBody>
      </p:sp>
      <p:cxnSp>
        <p:nvCxnSpPr>
          <p:cNvPr id="12" name="Gerader Verbinder 11">
            <a:extLst>
              <a:ext uri="{FF2B5EF4-FFF2-40B4-BE49-F238E27FC236}">
                <a16:creationId xmlns:a16="http://schemas.microsoft.com/office/drawing/2014/main" id="{D80A7217-D968-9B48-A893-CEFA047C5DD8}"/>
              </a:ext>
            </a:extLst>
          </p:cNvPr>
          <p:cNvCxnSpPr>
            <a:cxnSpLocks noChangeShapeType="1"/>
          </p:cNvCxnSpPr>
          <p:nvPr/>
        </p:nvCxnSpPr>
        <p:spPr bwMode="auto">
          <a:xfrm flipH="1" flipV="1">
            <a:off x="5114925" y="2060575"/>
            <a:ext cx="4387850" cy="42957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 name="Gerader Verbinder 12">
            <a:extLst>
              <a:ext uri="{FF2B5EF4-FFF2-40B4-BE49-F238E27FC236}">
                <a16:creationId xmlns:a16="http://schemas.microsoft.com/office/drawing/2014/main" id="{F230D8B6-C48D-F8E6-37B2-EB70DDFCB7EC}"/>
              </a:ext>
            </a:extLst>
          </p:cNvPr>
          <p:cNvCxnSpPr>
            <a:cxnSpLocks/>
          </p:cNvCxnSpPr>
          <p:nvPr/>
        </p:nvCxnSpPr>
        <p:spPr bwMode="auto">
          <a:xfrm flipV="1">
            <a:off x="2700338" y="2058988"/>
            <a:ext cx="4387850" cy="42957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Textfeld 13">
            <a:extLst>
              <a:ext uri="{FF2B5EF4-FFF2-40B4-BE49-F238E27FC236}">
                <a16:creationId xmlns:a16="http://schemas.microsoft.com/office/drawing/2014/main" id="{B70A93CE-A320-B2B2-DB1B-883133A92874}"/>
              </a:ext>
            </a:extLst>
          </p:cNvPr>
          <p:cNvSpPr txBox="1"/>
          <p:nvPr/>
        </p:nvSpPr>
        <p:spPr>
          <a:xfrm>
            <a:off x="5316538" y="2208213"/>
            <a:ext cx="1531937" cy="339725"/>
          </a:xfrm>
          <a:prstGeom prst="rect">
            <a:avLst/>
          </a:prstGeom>
          <a:noFill/>
        </p:spPr>
        <p:txBody>
          <a:bodyPr>
            <a:spAutoFit/>
          </a:bodyPr>
          <a:lstStyle/>
          <a:p>
            <a:pPr algn="ctr">
              <a:defRPr/>
            </a:pPr>
            <a:r>
              <a:rPr lang="en-GB" sz="1600">
                <a:solidFill>
                  <a:srgbClr val="FF9900"/>
                </a:solidFill>
                <a:latin typeface="+mn-lt"/>
              </a:rPr>
              <a:t>IMPACT</a:t>
            </a:r>
          </a:p>
        </p:txBody>
      </p:sp>
      <p:sp>
        <p:nvSpPr>
          <p:cNvPr id="15" name="Textfeld 14">
            <a:extLst>
              <a:ext uri="{FF2B5EF4-FFF2-40B4-BE49-F238E27FC236}">
                <a16:creationId xmlns:a16="http://schemas.microsoft.com/office/drawing/2014/main" id="{6348C770-E569-5AB2-E012-5AAD9728479B}"/>
              </a:ext>
            </a:extLst>
          </p:cNvPr>
          <p:cNvSpPr txBox="1"/>
          <p:nvPr/>
        </p:nvSpPr>
        <p:spPr>
          <a:xfrm>
            <a:off x="3035300" y="3317875"/>
            <a:ext cx="815975" cy="2031325"/>
          </a:xfrm>
          <a:prstGeom prst="rect">
            <a:avLst/>
          </a:prstGeom>
          <a:noFill/>
        </p:spPr>
        <p:txBody>
          <a:bodyPr>
            <a:spAutoFit/>
          </a:bodyPr>
          <a:lstStyle/>
          <a:p>
            <a:pPr>
              <a:defRPr/>
            </a:pPr>
            <a:r>
              <a:rPr lang="en-GB" b="0">
                <a:latin typeface="+mn-lt"/>
              </a:rPr>
              <a:t>What?</a:t>
            </a:r>
          </a:p>
          <a:p>
            <a:pPr>
              <a:defRPr/>
            </a:pPr>
            <a:endParaRPr lang="en-GB" b="0">
              <a:latin typeface="+mn-lt"/>
            </a:endParaRPr>
          </a:p>
          <a:p>
            <a:pPr>
              <a:defRPr/>
            </a:pPr>
            <a:endParaRPr lang="en-GB" b="0">
              <a:latin typeface="+mn-lt"/>
            </a:endParaRPr>
          </a:p>
          <a:p>
            <a:pPr>
              <a:defRPr/>
            </a:pPr>
            <a:r>
              <a:rPr lang="en-GB" b="0">
                <a:latin typeface="+mn-lt"/>
              </a:rPr>
              <a:t>How?</a:t>
            </a:r>
          </a:p>
          <a:p>
            <a:pPr>
              <a:defRPr/>
            </a:pPr>
            <a:endParaRPr lang="en-GB" b="0">
              <a:latin typeface="+mn-lt"/>
            </a:endParaRPr>
          </a:p>
          <a:p>
            <a:pPr>
              <a:defRPr/>
            </a:pPr>
            <a:endParaRPr lang="en-GB" b="0">
              <a:latin typeface="+mn-lt"/>
            </a:endParaRPr>
          </a:p>
          <a:p>
            <a:pPr>
              <a:defRPr/>
            </a:pPr>
            <a:r>
              <a:rPr lang="en-GB" b="0">
                <a:latin typeface="+mn-lt"/>
              </a:rPr>
              <a:t>Why?</a:t>
            </a:r>
          </a:p>
        </p:txBody>
      </p:sp>
      <p:sp>
        <p:nvSpPr>
          <p:cNvPr id="16" name="Textfeld 15">
            <a:extLst>
              <a:ext uri="{FF2B5EF4-FFF2-40B4-BE49-F238E27FC236}">
                <a16:creationId xmlns:a16="http://schemas.microsoft.com/office/drawing/2014/main" id="{E034445A-923D-D0FF-43FA-35185A166924}"/>
              </a:ext>
            </a:extLst>
          </p:cNvPr>
          <p:cNvSpPr txBox="1"/>
          <p:nvPr/>
        </p:nvSpPr>
        <p:spPr>
          <a:xfrm>
            <a:off x="8477250" y="2058988"/>
            <a:ext cx="2181225" cy="3139321"/>
          </a:xfrm>
          <a:prstGeom prst="rect">
            <a:avLst/>
          </a:prstGeom>
          <a:noFill/>
        </p:spPr>
        <p:txBody>
          <a:bodyPr>
            <a:spAutoFit/>
          </a:bodyPr>
          <a:lstStyle/>
          <a:p>
            <a:pPr>
              <a:defRPr/>
            </a:pPr>
            <a:r>
              <a:rPr lang="en-GB" b="0">
                <a:latin typeface="+mn-lt"/>
              </a:rPr>
              <a:t>What matters</a:t>
            </a:r>
          </a:p>
          <a:p>
            <a:pPr>
              <a:defRPr/>
            </a:pPr>
            <a:endParaRPr lang="en-GB" b="0">
              <a:latin typeface="+mn-lt"/>
            </a:endParaRPr>
          </a:p>
          <a:p>
            <a:pPr>
              <a:defRPr/>
            </a:pPr>
            <a:endParaRPr lang="en-GB" b="0">
              <a:latin typeface="+mn-lt"/>
            </a:endParaRPr>
          </a:p>
          <a:p>
            <a:pPr>
              <a:defRPr/>
            </a:pPr>
            <a:endParaRPr lang="en-GB" b="0">
              <a:latin typeface="+mn-lt"/>
            </a:endParaRPr>
          </a:p>
          <a:p>
            <a:pPr>
              <a:defRPr/>
            </a:pPr>
            <a:r>
              <a:rPr lang="en-GB" b="0">
                <a:latin typeface="+mn-lt"/>
              </a:rPr>
              <a:t>What we aspire to</a:t>
            </a:r>
          </a:p>
          <a:p>
            <a:pPr>
              <a:defRPr/>
            </a:pPr>
            <a:endParaRPr lang="en-GB" b="0">
              <a:latin typeface="+mn-lt"/>
            </a:endParaRPr>
          </a:p>
          <a:p>
            <a:pPr>
              <a:defRPr/>
            </a:pPr>
            <a:endParaRPr lang="en-GB" b="0">
              <a:latin typeface="+mn-lt"/>
            </a:endParaRPr>
          </a:p>
          <a:p>
            <a:pPr>
              <a:defRPr/>
            </a:pPr>
            <a:r>
              <a:rPr lang="en-GB" b="0">
                <a:latin typeface="+mn-lt"/>
              </a:rPr>
              <a:t>What drives us</a:t>
            </a:r>
          </a:p>
          <a:p>
            <a:pPr>
              <a:defRPr/>
            </a:pPr>
            <a:endParaRPr lang="en-GB" b="0">
              <a:latin typeface="+mn-lt"/>
            </a:endParaRPr>
          </a:p>
          <a:p>
            <a:pPr>
              <a:defRPr/>
            </a:pPr>
            <a:endParaRPr lang="en-GB" b="0">
              <a:latin typeface="+mn-lt"/>
            </a:endParaRPr>
          </a:p>
          <a:p>
            <a:pPr>
              <a:defRPr/>
            </a:pPr>
            <a:r>
              <a:rPr lang="en-GB" b="0">
                <a:latin typeface="+mn-lt"/>
              </a:rPr>
              <a:t>What guides us</a:t>
            </a:r>
          </a:p>
        </p:txBody>
      </p:sp>
    </p:spTree>
    <p:extLst>
      <p:ext uri="{BB962C8B-B14F-4D97-AF65-F5344CB8AC3E}">
        <p14:creationId xmlns:p14="http://schemas.microsoft.com/office/powerpoint/2010/main" val="13927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DBBBF-4491-5A6C-4768-C70E57FCA81E}"/>
              </a:ext>
            </a:extLst>
          </p:cNvPr>
          <p:cNvSpPr>
            <a:spLocks noGrp="1"/>
          </p:cNvSpPr>
          <p:nvPr>
            <p:ph type="title"/>
          </p:nvPr>
        </p:nvSpPr>
        <p:spPr>
          <a:xfrm>
            <a:off x="899940" y="796843"/>
            <a:ext cx="10515600" cy="1325563"/>
          </a:xfrm>
        </p:spPr>
        <p:txBody>
          <a:bodyPr>
            <a:normAutofit/>
          </a:bodyPr>
          <a:lstStyle/>
          <a:p>
            <a:r>
              <a:rPr lang="en-US" sz="4000"/>
              <a:t>Benefits and concerns of “Conscious Capitalism”</a:t>
            </a:r>
          </a:p>
        </p:txBody>
      </p:sp>
      <p:sp>
        <p:nvSpPr>
          <p:cNvPr id="4" name="Foliennummernplatzhalter 3">
            <a:extLst>
              <a:ext uri="{FF2B5EF4-FFF2-40B4-BE49-F238E27FC236}">
                <a16:creationId xmlns:a16="http://schemas.microsoft.com/office/drawing/2014/main" id="{6A43F010-E042-6051-2698-AF38CEED2F3F}"/>
              </a:ext>
            </a:extLst>
          </p:cNvPr>
          <p:cNvSpPr>
            <a:spLocks noGrp="1"/>
          </p:cNvSpPr>
          <p:nvPr>
            <p:ph type="sldNum" sz="quarter" idx="12"/>
          </p:nvPr>
        </p:nvSpPr>
        <p:spPr/>
        <p:txBody>
          <a:bodyPr/>
          <a:lstStyle/>
          <a:p>
            <a:fld id="{BC1DBF59-FCF1-4C99-ADD5-833B8FF11D94}" type="slidenum">
              <a:rPr lang="nl-NL" smtClean="0"/>
              <a:t>16</a:t>
            </a:fld>
            <a:endParaRPr lang="nl-NL"/>
          </a:p>
        </p:txBody>
      </p:sp>
      <p:grpSp>
        <p:nvGrpSpPr>
          <p:cNvPr id="14" name="Group 13">
            <a:extLst>
              <a:ext uri="{FF2B5EF4-FFF2-40B4-BE49-F238E27FC236}">
                <a16:creationId xmlns:a16="http://schemas.microsoft.com/office/drawing/2014/main" id="{E974DBA8-AAB9-2DCA-82FB-3F0AF9C1F4FE}"/>
              </a:ext>
            </a:extLst>
          </p:cNvPr>
          <p:cNvGrpSpPr/>
          <p:nvPr/>
        </p:nvGrpSpPr>
        <p:grpSpPr>
          <a:xfrm>
            <a:off x="4547701" y="2203093"/>
            <a:ext cx="3352800" cy="3886200"/>
            <a:chOff x="6554055" y="2080419"/>
            <a:chExt cx="3352800" cy="3886200"/>
          </a:xfrm>
        </p:grpSpPr>
        <p:sp>
          <p:nvSpPr>
            <p:cNvPr id="5" name="Rectangle 2">
              <a:extLst>
                <a:ext uri="{FF2B5EF4-FFF2-40B4-BE49-F238E27FC236}">
                  <a16:creationId xmlns:a16="http://schemas.microsoft.com/office/drawing/2014/main" id="{3CB84E59-4BD0-C785-3B0A-1F0D76A0C23C}"/>
                </a:ext>
              </a:extLst>
            </p:cNvPr>
            <p:cNvSpPr>
              <a:spLocks noChangeArrowheads="1"/>
            </p:cNvSpPr>
            <p:nvPr/>
          </p:nvSpPr>
          <p:spPr bwMode="auto">
            <a:xfrm>
              <a:off x="6554055" y="2080419"/>
              <a:ext cx="3352800" cy="381000"/>
            </a:xfrm>
            <a:prstGeom prst="rect">
              <a:avLst/>
            </a:prstGeom>
            <a:solidFill>
              <a:schemeClr val="accent2">
                <a:lumMod val="20000"/>
                <a:lumOff val="80000"/>
              </a:schemeClr>
            </a:solidFill>
            <a:ln w="9525">
              <a:solidFill>
                <a:schemeClr val="tx1"/>
              </a:solidFill>
              <a:miter lim="800000"/>
              <a:headEnd/>
              <a:tailEnd/>
            </a:ln>
            <a:effectLst/>
          </p:spPr>
          <p:txBody>
            <a:bodyPr wrap="none" lIns="90000" tIns="23812" rIns="90000" bIns="23812" anchor="ctr"/>
            <a:lstStyle>
              <a:lvl1pPr defTabSz="228600">
                <a:defRPr sz="2400">
                  <a:solidFill>
                    <a:schemeClr val="tx1"/>
                  </a:solidFill>
                  <a:latin typeface="Times New Roman" panose="02020603050405020304" pitchFamily="18" charset="0"/>
                </a:defRPr>
              </a:lvl1pPr>
              <a:lvl2pPr marL="228600" defTabSz="228600">
                <a:defRPr sz="2400">
                  <a:solidFill>
                    <a:schemeClr val="tx1"/>
                  </a:solidFill>
                  <a:latin typeface="Times New Roman" panose="02020603050405020304" pitchFamily="18" charset="0"/>
                </a:defRPr>
              </a:lvl2pPr>
              <a:lvl3pPr marL="457200" defTabSz="228600">
                <a:defRPr sz="2400">
                  <a:solidFill>
                    <a:schemeClr val="tx1"/>
                  </a:solidFill>
                  <a:latin typeface="Times New Roman" panose="02020603050405020304" pitchFamily="18" charset="0"/>
                </a:defRPr>
              </a:lvl3pPr>
              <a:lvl4pPr marL="685800" defTabSz="228600">
                <a:defRPr sz="2400">
                  <a:solidFill>
                    <a:schemeClr val="tx1"/>
                  </a:solidFill>
                  <a:latin typeface="Times New Roman" panose="02020603050405020304" pitchFamily="18" charset="0"/>
                </a:defRPr>
              </a:lvl4pPr>
              <a:lvl5pPr marL="914400" defTabSz="228600">
                <a:defRPr sz="2400">
                  <a:solidFill>
                    <a:schemeClr val="tx1"/>
                  </a:solidFill>
                  <a:latin typeface="Times New Roman" panose="02020603050405020304" pitchFamily="18" charset="0"/>
                </a:defRPr>
              </a:lvl5pPr>
              <a:lvl6pPr marL="1371600" defTabSz="228600" fontAlgn="base">
                <a:spcBef>
                  <a:spcPct val="0"/>
                </a:spcBef>
                <a:spcAft>
                  <a:spcPct val="0"/>
                </a:spcAft>
                <a:defRPr sz="2400">
                  <a:solidFill>
                    <a:schemeClr val="tx1"/>
                  </a:solidFill>
                  <a:latin typeface="Times New Roman" panose="02020603050405020304" pitchFamily="18" charset="0"/>
                </a:defRPr>
              </a:lvl6pPr>
              <a:lvl7pPr marL="1828800" defTabSz="228600" fontAlgn="base">
                <a:spcBef>
                  <a:spcPct val="0"/>
                </a:spcBef>
                <a:spcAft>
                  <a:spcPct val="0"/>
                </a:spcAft>
                <a:defRPr sz="2400">
                  <a:solidFill>
                    <a:schemeClr val="tx1"/>
                  </a:solidFill>
                  <a:latin typeface="Times New Roman" panose="02020603050405020304" pitchFamily="18" charset="0"/>
                </a:defRPr>
              </a:lvl7pPr>
              <a:lvl8pPr marL="2286000" defTabSz="228600" fontAlgn="base">
                <a:spcBef>
                  <a:spcPct val="0"/>
                </a:spcBef>
                <a:spcAft>
                  <a:spcPct val="0"/>
                </a:spcAft>
                <a:defRPr sz="2400">
                  <a:solidFill>
                    <a:schemeClr val="tx1"/>
                  </a:solidFill>
                  <a:latin typeface="Times New Roman" panose="02020603050405020304" pitchFamily="18" charset="0"/>
                </a:defRPr>
              </a:lvl8pPr>
              <a:lvl9pPr marL="2743200" defTabSz="2286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100000"/>
                </a:lnSpc>
              </a:pPr>
              <a:r>
                <a:rPr lang="de-DE" altLang="de-DE" sz="1600" b="1">
                  <a:latin typeface="+mn-lt"/>
                </a:rPr>
                <a:t>Possible </a:t>
              </a:r>
              <a:r>
                <a:rPr lang="de-DE" altLang="de-DE" sz="1600" b="1" err="1">
                  <a:latin typeface="+mn-lt"/>
                </a:rPr>
                <a:t>Concerns</a:t>
              </a:r>
              <a:r>
                <a:rPr lang="de-DE" altLang="de-DE" sz="1600" b="1">
                  <a:latin typeface="+mn-lt"/>
                </a:rPr>
                <a:t> (</a:t>
              </a:r>
              <a:r>
                <a:rPr lang="de-DE" altLang="de-DE" sz="1600" b="1" err="1">
                  <a:latin typeface="+mn-lt"/>
                </a:rPr>
                <a:t>selection</a:t>
              </a:r>
              <a:r>
                <a:rPr lang="de-DE" altLang="de-DE" sz="1600" b="1">
                  <a:latin typeface="+mn-lt"/>
                </a:rPr>
                <a:t>)</a:t>
              </a:r>
            </a:p>
          </p:txBody>
        </p:sp>
        <p:sp>
          <p:nvSpPr>
            <p:cNvPr id="9" name="Rectangle 8">
              <a:extLst>
                <a:ext uri="{FF2B5EF4-FFF2-40B4-BE49-F238E27FC236}">
                  <a16:creationId xmlns:a16="http://schemas.microsoft.com/office/drawing/2014/main" id="{71C64272-9EFB-E232-7A7E-2191DDE0E69A}"/>
                </a:ext>
              </a:extLst>
            </p:cNvPr>
            <p:cNvSpPr>
              <a:spLocks noChangeArrowheads="1"/>
            </p:cNvSpPr>
            <p:nvPr/>
          </p:nvSpPr>
          <p:spPr bwMode="auto">
            <a:xfrm>
              <a:off x="6554055" y="2461419"/>
              <a:ext cx="3352800" cy="3505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lvl1pPr>
                <a:spcBef>
                  <a:spcPct val="20000"/>
                </a:spcBef>
                <a:defRPr sz="1600" b="1" i="1">
                  <a:solidFill>
                    <a:schemeClr val="tx1"/>
                  </a:solidFill>
                  <a:latin typeface="Arial" panose="020B0604020202020204" pitchFamily="34" charset="0"/>
                </a:defRPr>
              </a:lvl1pPr>
              <a:lvl2pPr marL="1588">
                <a:spcBef>
                  <a:spcPct val="10000"/>
                </a:spcBef>
                <a:defRPr sz="1400">
                  <a:solidFill>
                    <a:schemeClr val="tx1"/>
                  </a:solidFill>
                  <a:latin typeface="Arial" panose="020B0604020202020204" pitchFamily="34" charset="0"/>
                </a:defRPr>
              </a:lvl2pPr>
              <a:lvl3pPr marL="190500" indent="-187325">
                <a:spcBef>
                  <a:spcPct val="40000"/>
                </a:spcBef>
                <a:buChar char="•"/>
                <a:defRPr sz="1400">
                  <a:solidFill>
                    <a:schemeClr val="tx1"/>
                  </a:solidFill>
                  <a:latin typeface="Arial" panose="020B0604020202020204" pitchFamily="34" charset="0"/>
                </a:defRPr>
              </a:lvl3pPr>
              <a:lvl4pPr marL="379413" indent="-187325">
                <a:spcBef>
                  <a:spcPct val="40000"/>
                </a:spcBef>
                <a:buChar char="–"/>
                <a:defRPr sz="1400">
                  <a:solidFill>
                    <a:schemeClr val="tx1"/>
                  </a:solidFill>
                  <a:latin typeface="Arial" panose="020B0604020202020204" pitchFamily="34" charset="0"/>
                </a:defRPr>
              </a:lvl4pPr>
              <a:lvl5pPr marL="574675" indent="-193675">
                <a:spcBef>
                  <a:spcPct val="40000"/>
                </a:spcBef>
                <a:buChar char="-"/>
                <a:defRPr sz="1400">
                  <a:solidFill>
                    <a:schemeClr val="tx1"/>
                  </a:solidFill>
                  <a:latin typeface="Arial" panose="020B0604020202020204" pitchFamily="34" charset="0"/>
                </a:defRPr>
              </a:lvl5pPr>
              <a:lvl6pPr marL="1031875" indent="-193675" fontAlgn="base">
                <a:lnSpc>
                  <a:spcPct val="90000"/>
                </a:lnSpc>
                <a:spcBef>
                  <a:spcPct val="40000"/>
                </a:spcBef>
                <a:spcAft>
                  <a:spcPct val="0"/>
                </a:spcAft>
                <a:buChar char="-"/>
                <a:defRPr sz="1400">
                  <a:solidFill>
                    <a:schemeClr val="tx1"/>
                  </a:solidFill>
                  <a:latin typeface="Arial" panose="020B0604020202020204" pitchFamily="34" charset="0"/>
                </a:defRPr>
              </a:lvl6pPr>
              <a:lvl7pPr marL="1489075" indent="-193675" fontAlgn="base">
                <a:lnSpc>
                  <a:spcPct val="90000"/>
                </a:lnSpc>
                <a:spcBef>
                  <a:spcPct val="40000"/>
                </a:spcBef>
                <a:spcAft>
                  <a:spcPct val="0"/>
                </a:spcAft>
                <a:buChar char="-"/>
                <a:defRPr sz="1400">
                  <a:solidFill>
                    <a:schemeClr val="tx1"/>
                  </a:solidFill>
                  <a:latin typeface="Arial" panose="020B0604020202020204" pitchFamily="34" charset="0"/>
                </a:defRPr>
              </a:lvl7pPr>
              <a:lvl8pPr marL="1946275" indent="-193675" fontAlgn="base">
                <a:lnSpc>
                  <a:spcPct val="90000"/>
                </a:lnSpc>
                <a:spcBef>
                  <a:spcPct val="40000"/>
                </a:spcBef>
                <a:spcAft>
                  <a:spcPct val="0"/>
                </a:spcAft>
                <a:buChar char="-"/>
                <a:defRPr sz="1400">
                  <a:solidFill>
                    <a:schemeClr val="tx1"/>
                  </a:solidFill>
                  <a:latin typeface="Arial" panose="020B0604020202020204" pitchFamily="34" charset="0"/>
                </a:defRPr>
              </a:lvl8pPr>
              <a:lvl9pPr marL="2403475" indent="-193675" fontAlgn="base">
                <a:lnSpc>
                  <a:spcPct val="90000"/>
                </a:lnSpc>
                <a:spcBef>
                  <a:spcPct val="40000"/>
                </a:spcBef>
                <a:spcAft>
                  <a:spcPct val="0"/>
                </a:spcAft>
                <a:buChar char="-"/>
                <a:defRPr sz="1400">
                  <a:solidFill>
                    <a:schemeClr val="tx1"/>
                  </a:solidFill>
                  <a:latin typeface="Arial" panose="020B0604020202020204" pitchFamily="34" charset="0"/>
                </a:defRPr>
              </a:lvl9pPr>
            </a:lstStyle>
            <a:p>
              <a:pPr marL="174625" indent="-174625">
                <a:buFont typeface="Arial" panose="020B0604020202020204" pitchFamily="34" charset="0"/>
                <a:buChar char="•"/>
              </a:pPr>
              <a:r>
                <a:rPr lang="en-US" b="0" i="0">
                  <a:latin typeface="+mn-lt"/>
                </a:rPr>
                <a:t>Implementation challenges</a:t>
              </a:r>
            </a:p>
            <a:p>
              <a:pPr marL="174625" indent="-174625">
                <a:buFont typeface="Arial" panose="020B0604020202020204" pitchFamily="34" charset="0"/>
                <a:buChar char="•"/>
              </a:pPr>
              <a:r>
                <a:rPr lang="en-US" b="0" i="0">
                  <a:latin typeface="+mn-lt"/>
                </a:rPr>
                <a:t>Lack of clarity due to holistic approach</a:t>
              </a:r>
            </a:p>
            <a:p>
              <a:pPr marL="174625" indent="-174625">
                <a:buFont typeface="Arial" panose="020B0604020202020204" pitchFamily="34" charset="0"/>
                <a:buChar char="•"/>
              </a:pPr>
              <a:r>
                <a:rPr lang="en-US" b="0" i="0">
                  <a:latin typeface="+mn-lt"/>
                </a:rPr>
                <a:t>Perceived hypocrisy (if done wrong #purposewashing)</a:t>
              </a:r>
            </a:p>
            <a:p>
              <a:pPr marL="174625" indent="-174625">
                <a:buFont typeface="Arial" panose="020B0604020202020204" pitchFamily="34" charset="0"/>
                <a:buChar char="•"/>
              </a:pPr>
              <a:r>
                <a:rPr lang="en-US" b="0" i="0">
                  <a:latin typeface="+mn-lt"/>
                </a:rPr>
                <a:t>Leadership mindset which assumes decreasing profitability</a:t>
              </a:r>
            </a:p>
            <a:p>
              <a:pPr marL="174625" indent="-174625">
                <a:buFont typeface="Arial" panose="020B0604020202020204" pitchFamily="34" charset="0"/>
                <a:buChar char="•"/>
              </a:pPr>
              <a:r>
                <a:rPr lang="en-US" b="0" i="0">
                  <a:latin typeface="+mn-lt"/>
                </a:rPr>
                <a:t>Lack of accountability due to missing clear metrics</a:t>
              </a:r>
            </a:p>
            <a:p>
              <a:pPr marL="174625" indent="-174625">
                <a:buFont typeface="Arial" panose="020B0604020202020204" pitchFamily="34" charset="0"/>
                <a:buChar char="•"/>
              </a:pPr>
              <a:r>
                <a:rPr lang="en-US" b="0" i="0">
                  <a:latin typeface="+mn-lt"/>
                </a:rPr>
                <a:t>Complex stakeholder management</a:t>
              </a:r>
            </a:p>
            <a:p>
              <a:pPr marL="174625" indent="-174625">
                <a:buFont typeface="Arial" panose="020B0604020202020204" pitchFamily="34" charset="0"/>
                <a:buChar char="•"/>
              </a:pPr>
              <a:r>
                <a:rPr lang="en-US" b="0" i="0">
                  <a:latin typeface="+mn-lt"/>
                </a:rPr>
                <a:t>Resistance to change among stakeholders</a:t>
              </a:r>
            </a:p>
          </p:txBody>
        </p:sp>
      </p:grpSp>
      <p:grpSp>
        <p:nvGrpSpPr>
          <p:cNvPr id="11" name="Group 10">
            <a:extLst>
              <a:ext uri="{FF2B5EF4-FFF2-40B4-BE49-F238E27FC236}">
                <a16:creationId xmlns:a16="http://schemas.microsoft.com/office/drawing/2014/main" id="{81B999F3-B03E-76C8-03F2-2476F31E48CF}"/>
              </a:ext>
            </a:extLst>
          </p:cNvPr>
          <p:cNvGrpSpPr/>
          <p:nvPr/>
        </p:nvGrpSpPr>
        <p:grpSpPr>
          <a:xfrm>
            <a:off x="938701" y="2203093"/>
            <a:ext cx="3352800" cy="3886200"/>
            <a:chOff x="2134455" y="2080419"/>
            <a:chExt cx="3352800" cy="3886200"/>
          </a:xfrm>
        </p:grpSpPr>
        <p:sp>
          <p:nvSpPr>
            <p:cNvPr id="12" name="Rectangle 11">
              <a:extLst>
                <a:ext uri="{FF2B5EF4-FFF2-40B4-BE49-F238E27FC236}">
                  <a16:creationId xmlns:a16="http://schemas.microsoft.com/office/drawing/2014/main" id="{B446AF7D-B420-7A5F-A880-3CD955EA775D}"/>
                </a:ext>
              </a:extLst>
            </p:cNvPr>
            <p:cNvSpPr>
              <a:spLocks noChangeArrowheads="1"/>
            </p:cNvSpPr>
            <p:nvPr/>
          </p:nvSpPr>
          <p:spPr bwMode="auto">
            <a:xfrm>
              <a:off x="2134455" y="2080419"/>
              <a:ext cx="3352800" cy="381000"/>
            </a:xfrm>
            <a:prstGeom prst="rect">
              <a:avLst/>
            </a:prstGeom>
            <a:solidFill>
              <a:schemeClr val="accent6">
                <a:lumMod val="20000"/>
                <a:lumOff val="80000"/>
              </a:schemeClr>
            </a:solidFill>
            <a:ln w="9525">
              <a:solidFill>
                <a:schemeClr val="tx1"/>
              </a:solidFill>
              <a:miter lim="800000"/>
              <a:headEnd/>
              <a:tailEnd/>
            </a:ln>
            <a:effectLst/>
          </p:spPr>
          <p:txBody>
            <a:bodyPr wrap="none" lIns="90000" tIns="23812" rIns="90000" bIns="23812" anchor="ctr"/>
            <a:lstStyle>
              <a:lvl1pPr defTabSz="228600">
                <a:defRPr sz="2400">
                  <a:solidFill>
                    <a:schemeClr val="tx1"/>
                  </a:solidFill>
                  <a:latin typeface="Times New Roman" panose="02020603050405020304" pitchFamily="18" charset="0"/>
                </a:defRPr>
              </a:lvl1pPr>
              <a:lvl2pPr marL="228600" defTabSz="228600">
                <a:defRPr sz="2400">
                  <a:solidFill>
                    <a:schemeClr val="tx1"/>
                  </a:solidFill>
                  <a:latin typeface="Times New Roman" panose="02020603050405020304" pitchFamily="18" charset="0"/>
                </a:defRPr>
              </a:lvl2pPr>
              <a:lvl3pPr marL="457200" defTabSz="228600">
                <a:defRPr sz="2400">
                  <a:solidFill>
                    <a:schemeClr val="tx1"/>
                  </a:solidFill>
                  <a:latin typeface="Times New Roman" panose="02020603050405020304" pitchFamily="18" charset="0"/>
                </a:defRPr>
              </a:lvl3pPr>
              <a:lvl4pPr marL="685800" defTabSz="228600">
                <a:defRPr sz="2400">
                  <a:solidFill>
                    <a:schemeClr val="tx1"/>
                  </a:solidFill>
                  <a:latin typeface="Times New Roman" panose="02020603050405020304" pitchFamily="18" charset="0"/>
                </a:defRPr>
              </a:lvl4pPr>
              <a:lvl5pPr marL="914400" defTabSz="228600">
                <a:defRPr sz="2400">
                  <a:solidFill>
                    <a:schemeClr val="tx1"/>
                  </a:solidFill>
                  <a:latin typeface="Times New Roman" panose="02020603050405020304" pitchFamily="18" charset="0"/>
                </a:defRPr>
              </a:lvl5pPr>
              <a:lvl6pPr marL="1371600" defTabSz="228600" fontAlgn="base">
                <a:spcBef>
                  <a:spcPct val="0"/>
                </a:spcBef>
                <a:spcAft>
                  <a:spcPct val="0"/>
                </a:spcAft>
                <a:defRPr sz="2400">
                  <a:solidFill>
                    <a:schemeClr val="tx1"/>
                  </a:solidFill>
                  <a:latin typeface="Times New Roman" panose="02020603050405020304" pitchFamily="18" charset="0"/>
                </a:defRPr>
              </a:lvl6pPr>
              <a:lvl7pPr marL="1828800" defTabSz="228600" fontAlgn="base">
                <a:spcBef>
                  <a:spcPct val="0"/>
                </a:spcBef>
                <a:spcAft>
                  <a:spcPct val="0"/>
                </a:spcAft>
                <a:defRPr sz="2400">
                  <a:solidFill>
                    <a:schemeClr val="tx1"/>
                  </a:solidFill>
                  <a:latin typeface="Times New Roman" panose="02020603050405020304" pitchFamily="18" charset="0"/>
                </a:defRPr>
              </a:lvl7pPr>
              <a:lvl8pPr marL="2286000" defTabSz="228600" fontAlgn="base">
                <a:spcBef>
                  <a:spcPct val="0"/>
                </a:spcBef>
                <a:spcAft>
                  <a:spcPct val="0"/>
                </a:spcAft>
                <a:defRPr sz="2400">
                  <a:solidFill>
                    <a:schemeClr val="tx1"/>
                  </a:solidFill>
                  <a:latin typeface="Times New Roman" panose="02020603050405020304" pitchFamily="18" charset="0"/>
                </a:defRPr>
              </a:lvl8pPr>
              <a:lvl9pPr marL="2743200" defTabSz="2286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100000"/>
                </a:lnSpc>
              </a:pPr>
              <a:r>
                <a:rPr lang="de-DE" altLang="de-DE" sz="1600" b="1">
                  <a:latin typeface="+mn-lt"/>
                </a:rPr>
                <a:t>Possible Benefits (</a:t>
              </a:r>
              <a:r>
                <a:rPr lang="de-DE" altLang="de-DE" sz="1600" b="1" err="1">
                  <a:latin typeface="+mn-lt"/>
                </a:rPr>
                <a:t>selection</a:t>
              </a:r>
              <a:r>
                <a:rPr lang="de-DE" altLang="de-DE" sz="1600" b="1">
                  <a:latin typeface="+mn-lt"/>
                </a:rPr>
                <a:t>)</a:t>
              </a:r>
            </a:p>
          </p:txBody>
        </p:sp>
        <p:sp>
          <p:nvSpPr>
            <p:cNvPr id="13" name="Rectangle 12">
              <a:extLst>
                <a:ext uri="{FF2B5EF4-FFF2-40B4-BE49-F238E27FC236}">
                  <a16:creationId xmlns:a16="http://schemas.microsoft.com/office/drawing/2014/main" id="{69E9DEA5-5EC7-E60E-FC96-8699F84DE851}"/>
                </a:ext>
              </a:extLst>
            </p:cNvPr>
            <p:cNvSpPr>
              <a:spLocks noChangeArrowheads="1"/>
            </p:cNvSpPr>
            <p:nvPr/>
          </p:nvSpPr>
          <p:spPr bwMode="auto">
            <a:xfrm>
              <a:off x="2134455" y="2461419"/>
              <a:ext cx="3352800" cy="3505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lvl1pPr>
                <a:spcBef>
                  <a:spcPct val="20000"/>
                </a:spcBef>
                <a:defRPr sz="1600" b="1" i="1">
                  <a:solidFill>
                    <a:schemeClr val="tx1"/>
                  </a:solidFill>
                  <a:latin typeface="Arial" panose="020B0604020202020204" pitchFamily="34" charset="0"/>
                </a:defRPr>
              </a:lvl1pPr>
              <a:lvl2pPr marL="1588">
                <a:spcBef>
                  <a:spcPct val="10000"/>
                </a:spcBef>
                <a:defRPr sz="1400">
                  <a:solidFill>
                    <a:schemeClr val="tx1"/>
                  </a:solidFill>
                  <a:latin typeface="Arial" panose="020B0604020202020204" pitchFamily="34" charset="0"/>
                </a:defRPr>
              </a:lvl2pPr>
              <a:lvl3pPr marL="190500" indent="-187325">
                <a:spcBef>
                  <a:spcPct val="40000"/>
                </a:spcBef>
                <a:buChar char="•"/>
                <a:defRPr sz="1400">
                  <a:solidFill>
                    <a:schemeClr val="tx1"/>
                  </a:solidFill>
                  <a:latin typeface="Arial" panose="020B0604020202020204" pitchFamily="34" charset="0"/>
                </a:defRPr>
              </a:lvl3pPr>
              <a:lvl4pPr marL="379413" indent="-187325">
                <a:spcBef>
                  <a:spcPct val="40000"/>
                </a:spcBef>
                <a:buChar char="–"/>
                <a:defRPr sz="1400">
                  <a:solidFill>
                    <a:schemeClr val="tx1"/>
                  </a:solidFill>
                  <a:latin typeface="Arial" panose="020B0604020202020204" pitchFamily="34" charset="0"/>
                </a:defRPr>
              </a:lvl4pPr>
              <a:lvl5pPr marL="574675" indent="-193675">
                <a:spcBef>
                  <a:spcPct val="40000"/>
                </a:spcBef>
                <a:buChar char="-"/>
                <a:defRPr sz="1400">
                  <a:solidFill>
                    <a:schemeClr val="tx1"/>
                  </a:solidFill>
                  <a:latin typeface="Arial" panose="020B0604020202020204" pitchFamily="34" charset="0"/>
                </a:defRPr>
              </a:lvl5pPr>
              <a:lvl6pPr marL="1031875" indent="-193675" fontAlgn="base">
                <a:lnSpc>
                  <a:spcPct val="90000"/>
                </a:lnSpc>
                <a:spcBef>
                  <a:spcPct val="40000"/>
                </a:spcBef>
                <a:spcAft>
                  <a:spcPct val="0"/>
                </a:spcAft>
                <a:buChar char="-"/>
                <a:defRPr sz="1400">
                  <a:solidFill>
                    <a:schemeClr val="tx1"/>
                  </a:solidFill>
                  <a:latin typeface="Arial" panose="020B0604020202020204" pitchFamily="34" charset="0"/>
                </a:defRPr>
              </a:lvl6pPr>
              <a:lvl7pPr marL="1489075" indent="-193675" fontAlgn="base">
                <a:lnSpc>
                  <a:spcPct val="90000"/>
                </a:lnSpc>
                <a:spcBef>
                  <a:spcPct val="40000"/>
                </a:spcBef>
                <a:spcAft>
                  <a:spcPct val="0"/>
                </a:spcAft>
                <a:buChar char="-"/>
                <a:defRPr sz="1400">
                  <a:solidFill>
                    <a:schemeClr val="tx1"/>
                  </a:solidFill>
                  <a:latin typeface="Arial" panose="020B0604020202020204" pitchFamily="34" charset="0"/>
                </a:defRPr>
              </a:lvl7pPr>
              <a:lvl8pPr marL="1946275" indent="-193675" fontAlgn="base">
                <a:lnSpc>
                  <a:spcPct val="90000"/>
                </a:lnSpc>
                <a:spcBef>
                  <a:spcPct val="40000"/>
                </a:spcBef>
                <a:spcAft>
                  <a:spcPct val="0"/>
                </a:spcAft>
                <a:buChar char="-"/>
                <a:defRPr sz="1400">
                  <a:solidFill>
                    <a:schemeClr val="tx1"/>
                  </a:solidFill>
                  <a:latin typeface="Arial" panose="020B0604020202020204" pitchFamily="34" charset="0"/>
                </a:defRPr>
              </a:lvl8pPr>
              <a:lvl9pPr marL="2403475" indent="-193675" fontAlgn="base">
                <a:lnSpc>
                  <a:spcPct val="90000"/>
                </a:lnSpc>
                <a:spcBef>
                  <a:spcPct val="40000"/>
                </a:spcBef>
                <a:spcAft>
                  <a:spcPct val="0"/>
                </a:spcAft>
                <a:buChar char="-"/>
                <a:defRPr sz="1400">
                  <a:solidFill>
                    <a:schemeClr val="tx1"/>
                  </a:solidFill>
                  <a:latin typeface="Arial" panose="020B0604020202020204" pitchFamily="34" charset="0"/>
                </a:defRPr>
              </a:lvl9pPr>
            </a:lstStyle>
            <a:p>
              <a:pPr marL="174625" indent="-174625">
                <a:lnSpc>
                  <a:spcPct val="100000"/>
                </a:lnSpc>
                <a:buFont typeface="Arial" panose="020B0604020202020204" pitchFamily="34" charset="0"/>
                <a:buChar char="•"/>
              </a:pPr>
              <a:r>
                <a:rPr lang="en-US" altLang="de-DE" b="0" i="0">
                  <a:latin typeface="+mn-lt"/>
                </a:rPr>
                <a:t>Enhanced reputation</a:t>
              </a:r>
            </a:p>
            <a:p>
              <a:pPr marL="174625" indent="-174625">
                <a:lnSpc>
                  <a:spcPct val="100000"/>
                </a:lnSpc>
                <a:buFont typeface="Arial" panose="020B0604020202020204" pitchFamily="34" charset="0"/>
                <a:buChar char="•"/>
              </a:pPr>
              <a:r>
                <a:rPr lang="en-US" altLang="de-DE" b="0" i="0">
                  <a:latin typeface="+mn-lt"/>
                </a:rPr>
                <a:t>Greater employee engagement</a:t>
              </a:r>
            </a:p>
            <a:p>
              <a:pPr marL="174625" indent="-174625">
                <a:lnSpc>
                  <a:spcPct val="100000"/>
                </a:lnSpc>
                <a:buFont typeface="Arial" panose="020B0604020202020204" pitchFamily="34" charset="0"/>
                <a:buChar char="•"/>
              </a:pPr>
              <a:r>
                <a:rPr lang="en-US" altLang="de-DE" b="0" i="0">
                  <a:latin typeface="+mn-lt"/>
                </a:rPr>
                <a:t>Improved customer loyalty</a:t>
              </a:r>
            </a:p>
            <a:p>
              <a:pPr marL="174625" indent="-174625">
                <a:lnSpc>
                  <a:spcPct val="100000"/>
                </a:lnSpc>
                <a:buFont typeface="Arial" panose="020B0604020202020204" pitchFamily="34" charset="0"/>
                <a:buChar char="•"/>
              </a:pPr>
              <a:r>
                <a:rPr lang="en-US" altLang="de-DE" b="0" i="0">
                  <a:latin typeface="+mn-lt"/>
                </a:rPr>
                <a:t>Increased innovation and creativity</a:t>
              </a:r>
            </a:p>
            <a:p>
              <a:pPr marL="174625" indent="-174625">
                <a:lnSpc>
                  <a:spcPct val="100000"/>
                </a:lnSpc>
                <a:buFont typeface="Arial" panose="020B0604020202020204" pitchFamily="34" charset="0"/>
                <a:buChar char="•"/>
              </a:pPr>
              <a:r>
                <a:rPr lang="en-US" altLang="de-DE" b="0" i="0">
                  <a:latin typeface="+mn-lt"/>
                </a:rPr>
                <a:t>Increased resilience due higher openness for innovation</a:t>
              </a:r>
            </a:p>
            <a:p>
              <a:pPr marL="174625" indent="-174625">
                <a:lnSpc>
                  <a:spcPct val="100000"/>
                </a:lnSpc>
                <a:buFont typeface="Arial" panose="020B0604020202020204" pitchFamily="34" charset="0"/>
                <a:buChar char="•"/>
              </a:pPr>
              <a:r>
                <a:rPr lang="en-US" altLang="de-DE" b="0" i="0">
                  <a:latin typeface="+mn-lt"/>
                </a:rPr>
                <a:t>Consideration of long-term impacts</a:t>
              </a:r>
            </a:p>
            <a:p>
              <a:pPr marL="174625" indent="-174625">
                <a:lnSpc>
                  <a:spcPct val="100000"/>
                </a:lnSpc>
                <a:buFont typeface="Arial" panose="020B0604020202020204" pitchFamily="34" charset="0"/>
                <a:buChar char="•"/>
              </a:pPr>
              <a:r>
                <a:rPr lang="en-US" altLang="de-DE" b="0" i="0">
                  <a:latin typeface="+mn-lt"/>
                </a:rPr>
                <a:t>Better risk management due to stakeholder orientation (e.g. external shock due to climate change in the long term)</a:t>
              </a:r>
            </a:p>
            <a:p>
              <a:pPr marL="174625" indent="-174625">
                <a:lnSpc>
                  <a:spcPct val="100000"/>
                </a:lnSpc>
                <a:buFont typeface="Arial" panose="020B0604020202020204" pitchFamily="34" charset="0"/>
                <a:buChar char="•"/>
              </a:pPr>
              <a:r>
                <a:rPr lang="en-US" altLang="de-DE" b="0" i="0">
                  <a:latin typeface="+mn-lt"/>
                </a:rPr>
                <a:t>Enhanced employee well-being</a:t>
              </a:r>
            </a:p>
            <a:p>
              <a:pPr>
                <a:lnSpc>
                  <a:spcPct val="100000"/>
                </a:lnSpc>
              </a:pPr>
              <a:endParaRPr lang="en-US" altLang="de-DE" sz="1600" b="0">
                <a:latin typeface="+mn-lt"/>
              </a:endParaRPr>
            </a:p>
          </p:txBody>
        </p:sp>
      </p:grpSp>
    </p:spTree>
    <p:extLst>
      <p:ext uri="{BB962C8B-B14F-4D97-AF65-F5344CB8AC3E}">
        <p14:creationId xmlns:p14="http://schemas.microsoft.com/office/powerpoint/2010/main" val="319339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13D3F-55F9-E59F-515A-7F94CC0DB3D1}"/>
              </a:ext>
            </a:extLst>
          </p:cNvPr>
          <p:cNvSpPr>
            <a:spLocks noGrp="1"/>
          </p:cNvSpPr>
          <p:nvPr>
            <p:ph type="title"/>
          </p:nvPr>
        </p:nvSpPr>
        <p:spPr/>
        <p:txBody>
          <a:bodyPr/>
          <a:lstStyle/>
          <a:p>
            <a:r>
              <a:rPr lang="de-DE"/>
              <a:t>Conscious Leaders </a:t>
            </a:r>
            <a:r>
              <a:rPr lang="de-DE" err="1"/>
              <a:t>are</a:t>
            </a:r>
            <a:r>
              <a:rPr lang="de-DE"/>
              <a:t> SELFLESS </a:t>
            </a:r>
            <a:r>
              <a:rPr lang="de-DE" sz="1600" i="1"/>
              <a:t>(Raj </a:t>
            </a:r>
            <a:r>
              <a:rPr lang="de-DE" sz="1600" i="1" err="1"/>
              <a:t>Sisodia</a:t>
            </a:r>
            <a:r>
              <a:rPr lang="de-DE" sz="1600" i="1"/>
              <a:t>)</a:t>
            </a:r>
          </a:p>
        </p:txBody>
      </p:sp>
      <p:sp>
        <p:nvSpPr>
          <p:cNvPr id="4" name="Foliennummernplatzhalter 3">
            <a:extLst>
              <a:ext uri="{FF2B5EF4-FFF2-40B4-BE49-F238E27FC236}">
                <a16:creationId xmlns:a16="http://schemas.microsoft.com/office/drawing/2014/main" id="{6A29571D-B4F2-EA97-0975-C73BACA5CF67}"/>
              </a:ext>
            </a:extLst>
          </p:cNvPr>
          <p:cNvSpPr>
            <a:spLocks noGrp="1"/>
          </p:cNvSpPr>
          <p:nvPr>
            <p:ph type="sldNum" sz="quarter" idx="12"/>
          </p:nvPr>
        </p:nvSpPr>
        <p:spPr/>
        <p:txBody>
          <a:bodyPr/>
          <a:lstStyle/>
          <a:p>
            <a:fld id="{BC1DBF59-FCF1-4C99-ADD5-833B8FF11D94}" type="slidenum">
              <a:rPr lang="nl-NL" smtClean="0"/>
              <a:t>17</a:t>
            </a:fld>
            <a:endParaRPr lang="nl-NL"/>
          </a:p>
        </p:txBody>
      </p:sp>
      <p:grpSp>
        <p:nvGrpSpPr>
          <p:cNvPr id="5" name="Group 2">
            <a:extLst>
              <a:ext uri="{FF2B5EF4-FFF2-40B4-BE49-F238E27FC236}">
                <a16:creationId xmlns:a16="http://schemas.microsoft.com/office/drawing/2014/main" id="{5D250A22-57DC-7B81-805B-85E02974C70A}"/>
              </a:ext>
            </a:extLst>
          </p:cNvPr>
          <p:cNvGrpSpPr>
            <a:grpSpLocks/>
          </p:cNvGrpSpPr>
          <p:nvPr/>
        </p:nvGrpSpPr>
        <p:grpSpPr bwMode="auto">
          <a:xfrm>
            <a:off x="3923507" y="1851025"/>
            <a:ext cx="4344990" cy="4344988"/>
            <a:chOff x="1488" y="1104"/>
            <a:chExt cx="2737" cy="2737"/>
          </a:xfrm>
        </p:grpSpPr>
        <p:sp>
          <p:nvSpPr>
            <p:cNvPr id="6" name="Oval 3">
              <a:extLst>
                <a:ext uri="{FF2B5EF4-FFF2-40B4-BE49-F238E27FC236}">
                  <a16:creationId xmlns:a16="http://schemas.microsoft.com/office/drawing/2014/main" id="{6D9A6C72-F5B0-3CFE-10CC-A59ADE085888}"/>
                </a:ext>
              </a:extLst>
            </p:cNvPr>
            <p:cNvSpPr>
              <a:spLocks noChangeArrowheads="1"/>
            </p:cNvSpPr>
            <p:nvPr/>
          </p:nvSpPr>
          <p:spPr bwMode="auto">
            <a:xfrm>
              <a:off x="1588" y="1204"/>
              <a:ext cx="2536" cy="253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rc 4">
              <a:extLst>
                <a:ext uri="{FF2B5EF4-FFF2-40B4-BE49-F238E27FC236}">
                  <a16:creationId xmlns:a16="http://schemas.microsoft.com/office/drawing/2014/main" id="{FC55C7BC-46EB-D843-50B7-4C533E7557F2}"/>
                </a:ext>
              </a:extLst>
            </p:cNvPr>
            <p:cNvSpPr>
              <a:spLocks/>
            </p:cNvSpPr>
            <p:nvPr/>
          </p:nvSpPr>
          <p:spPr bwMode="auto">
            <a:xfrm>
              <a:off x="2881" y="1203"/>
              <a:ext cx="958" cy="1248"/>
            </a:xfrm>
            <a:custGeom>
              <a:avLst/>
              <a:gdLst>
                <a:gd name="G0" fmla="+- 0 0 0"/>
                <a:gd name="G1" fmla="+- 21600 0 0"/>
                <a:gd name="G2" fmla="+- 21600 0 0"/>
                <a:gd name="T0" fmla="*/ 35 w 16579"/>
                <a:gd name="T1" fmla="*/ 0 h 21600"/>
                <a:gd name="T2" fmla="*/ 16579 w 16579"/>
                <a:gd name="T3" fmla="*/ 7755 h 21600"/>
                <a:gd name="T4" fmla="*/ 0 w 16579"/>
                <a:gd name="T5" fmla="*/ 21600 h 21600"/>
              </a:gdLst>
              <a:ahLst/>
              <a:cxnLst>
                <a:cxn ang="0">
                  <a:pos x="T0" y="T1"/>
                </a:cxn>
                <a:cxn ang="0">
                  <a:pos x="T2" y="T3"/>
                </a:cxn>
                <a:cxn ang="0">
                  <a:pos x="T4" y="T5"/>
                </a:cxn>
              </a:cxnLst>
              <a:rect l="0" t="0" r="r" b="b"/>
              <a:pathLst>
                <a:path w="16579" h="21600" fill="none" extrusionOk="0">
                  <a:moveTo>
                    <a:pt x="34" y="0"/>
                  </a:moveTo>
                  <a:cubicBezTo>
                    <a:pt x="6425" y="10"/>
                    <a:pt x="12483" y="2849"/>
                    <a:pt x="16579" y="7754"/>
                  </a:cubicBezTo>
                </a:path>
                <a:path w="16579" h="21600" stroke="0" extrusionOk="0">
                  <a:moveTo>
                    <a:pt x="34" y="0"/>
                  </a:moveTo>
                  <a:cubicBezTo>
                    <a:pt x="6425" y="10"/>
                    <a:pt x="12483" y="2849"/>
                    <a:pt x="16579" y="7754"/>
                  </a:cubicBezTo>
                  <a:lnTo>
                    <a:pt x="0" y="21600"/>
                  </a:lnTo>
                  <a:close/>
                </a:path>
              </a:pathLst>
            </a:custGeom>
            <a:solidFill>
              <a:schemeClr val="bg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5">
              <a:extLst>
                <a:ext uri="{FF2B5EF4-FFF2-40B4-BE49-F238E27FC236}">
                  <a16:creationId xmlns:a16="http://schemas.microsoft.com/office/drawing/2014/main" id="{44DE3E4E-7962-26A7-A9AE-D98519D570C0}"/>
                </a:ext>
              </a:extLst>
            </p:cNvPr>
            <p:cNvSpPr>
              <a:spLocks noChangeArrowheads="1"/>
            </p:cNvSpPr>
            <p:nvPr/>
          </p:nvSpPr>
          <p:spPr bwMode="auto">
            <a:xfrm>
              <a:off x="2260" y="1876"/>
              <a:ext cx="1192" cy="1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6">
              <a:extLst>
                <a:ext uri="{FF2B5EF4-FFF2-40B4-BE49-F238E27FC236}">
                  <a16:creationId xmlns:a16="http://schemas.microsoft.com/office/drawing/2014/main" id="{E76F25E2-D285-0272-17DC-2E2337CF1403}"/>
                </a:ext>
              </a:extLst>
            </p:cNvPr>
            <p:cNvSpPr>
              <a:spLocks/>
            </p:cNvSpPr>
            <p:nvPr/>
          </p:nvSpPr>
          <p:spPr bwMode="auto">
            <a:xfrm>
              <a:off x="1488" y="2304"/>
              <a:ext cx="865" cy="193"/>
            </a:xfrm>
            <a:custGeom>
              <a:avLst/>
              <a:gdLst>
                <a:gd name="T0" fmla="*/ 768 w 865"/>
                <a:gd name="T1" fmla="*/ 192 h 193"/>
                <a:gd name="T2" fmla="*/ 864 w 865"/>
                <a:gd name="T3" fmla="*/ 192 h 193"/>
                <a:gd name="T4" fmla="*/ 432 w 865"/>
                <a:gd name="T5" fmla="*/ 0 h 193"/>
                <a:gd name="T6" fmla="*/ 0 w 865"/>
                <a:gd name="T7" fmla="*/ 192 h 193"/>
                <a:gd name="T8" fmla="*/ 96 w 865"/>
                <a:gd name="T9" fmla="*/ 192 h 193"/>
              </a:gdLst>
              <a:ahLst/>
              <a:cxnLst>
                <a:cxn ang="0">
                  <a:pos x="T0" y="T1"/>
                </a:cxn>
                <a:cxn ang="0">
                  <a:pos x="T2" y="T3"/>
                </a:cxn>
                <a:cxn ang="0">
                  <a:pos x="T4" y="T5"/>
                </a:cxn>
                <a:cxn ang="0">
                  <a:pos x="T6" y="T7"/>
                </a:cxn>
                <a:cxn ang="0">
                  <a:pos x="T8" y="T9"/>
                </a:cxn>
              </a:cxnLst>
              <a:rect l="0" t="0" r="r" b="b"/>
              <a:pathLst>
                <a:path w="865" h="193">
                  <a:moveTo>
                    <a:pt x="768" y="192"/>
                  </a:moveTo>
                  <a:lnTo>
                    <a:pt x="864" y="192"/>
                  </a:lnTo>
                  <a:lnTo>
                    <a:pt x="432" y="0"/>
                  </a:lnTo>
                  <a:lnTo>
                    <a:pt x="0" y="192"/>
                  </a:lnTo>
                  <a:lnTo>
                    <a:pt x="96" y="192"/>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7">
              <a:extLst>
                <a:ext uri="{FF2B5EF4-FFF2-40B4-BE49-F238E27FC236}">
                  <a16:creationId xmlns:a16="http://schemas.microsoft.com/office/drawing/2014/main" id="{020BF5CF-76BB-3E51-0562-B544B6C64247}"/>
                </a:ext>
              </a:extLst>
            </p:cNvPr>
            <p:cNvSpPr>
              <a:spLocks/>
            </p:cNvSpPr>
            <p:nvPr/>
          </p:nvSpPr>
          <p:spPr bwMode="auto">
            <a:xfrm>
              <a:off x="2592" y="2976"/>
              <a:ext cx="193" cy="865"/>
            </a:xfrm>
            <a:custGeom>
              <a:avLst/>
              <a:gdLst>
                <a:gd name="T0" fmla="*/ 192 w 193"/>
                <a:gd name="T1" fmla="*/ 96 h 865"/>
                <a:gd name="T2" fmla="*/ 192 w 193"/>
                <a:gd name="T3" fmla="*/ 0 h 865"/>
                <a:gd name="T4" fmla="*/ 0 w 193"/>
                <a:gd name="T5" fmla="*/ 432 h 865"/>
                <a:gd name="T6" fmla="*/ 192 w 193"/>
                <a:gd name="T7" fmla="*/ 864 h 865"/>
                <a:gd name="T8" fmla="*/ 192 w 193"/>
                <a:gd name="T9" fmla="*/ 768 h 865"/>
              </a:gdLst>
              <a:ahLst/>
              <a:cxnLst>
                <a:cxn ang="0">
                  <a:pos x="T0" y="T1"/>
                </a:cxn>
                <a:cxn ang="0">
                  <a:pos x="T2" y="T3"/>
                </a:cxn>
                <a:cxn ang="0">
                  <a:pos x="T4" y="T5"/>
                </a:cxn>
                <a:cxn ang="0">
                  <a:pos x="T6" y="T7"/>
                </a:cxn>
                <a:cxn ang="0">
                  <a:pos x="T8" y="T9"/>
                </a:cxn>
              </a:cxnLst>
              <a:rect l="0" t="0" r="r" b="b"/>
              <a:pathLst>
                <a:path w="193" h="865">
                  <a:moveTo>
                    <a:pt x="192" y="96"/>
                  </a:moveTo>
                  <a:lnTo>
                    <a:pt x="192" y="0"/>
                  </a:lnTo>
                  <a:lnTo>
                    <a:pt x="0" y="432"/>
                  </a:lnTo>
                  <a:lnTo>
                    <a:pt x="192" y="864"/>
                  </a:lnTo>
                  <a:lnTo>
                    <a:pt x="192" y="768"/>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8">
              <a:extLst>
                <a:ext uri="{FF2B5EF4-FFF2-40B4-BE49-F238E27FC236}">
                  <a16:creationId xmlns:a16="http://schemas.microsoft.com/office/drawing/2014/main" id="{5190FEB0-469C-A4F7-462A-070267C65CB4}"/>
                </a:ext>
              </a:extLst>
            </p:cNvPr>
            <p:cNvSpPr>
              <a:spLocks/>
            </p:cNvSpPr>
            <p:nvPr/>
          </p:nvSpPr>
          <p:spPr bwMode="auto">
            <a:xfrm>
              <a:off x="3360" y="2544"/>
              <a:ext cx="865" cy="193"/>
            </a:xfrm>
            <a:custGeom>
              <a:avLst/>
              <a:gdLst>
                <a:gd name="T0" fmla="*/ 96 w 865"/>
                <a:gd name="T1" fmla="*/ 0 h 193"/>
                <a:gd name="T2" fmla="*/ 0 w 865"/>
                <a:gd name="T3" fmla="*/ 0 h 193"/>
                <a:gd name="T4" fmla="*/ 432 w 865"/>
                <a:gd name="T5" fmla="*/ 192 h 193"/>
                <a:gd name="T6" fmla="*/ 864 w 865"/>
                <a:gd name="T7" fmla="*/ 0 h 193"/>
                <a:gd name="T8" fmla="*/ 768 w 865"/>
                <a:gd name="T9" fmla="*/ 0 h 193"/>
              </a:gdLst>
              <a:ahLst/>
              <a:cxnLst>
                <a:cxn ang="0">
                  <a:pos x="T0" y="T1"/>
                </a:cxn>
                <a:cxn ang="0">
                  <a:pos x="T2" y="T3"/>
                </a:cxn>
                <a:cxn ang="0">
                  <a:pos x="T4" y="T5"/>
                </a:cxn>
                <a:cxn ang="0">
                  <a:pos x="T6" y="T7"/>
                </a:cxn>
                <a:cxn ang="0">
                  <a:pos x="T8" y="T9"/>
                </a:cxn>
              </a:cxnLst>
              <a:rect l="0" t="0" r="r" b="b"/>
              <a:pathLst>
                <a:path w="865" h="193">
                  <a:moveTo>
                    <a:pt x="96" y="0"/>
                  </a:moveTo>
                  <a:lnTo>
                    <a:pt x="0" y="0"/>
                  </a:lnTo>
                  <a:lnTo>
                    <a:pt x="432" y="192"/>
                  </a:lnTo>
                  <a:lnTo>
                    <a:pt x="864" y="0"/>
                  </a:lnTo>
                  <a:lnTo>
                    <a:pt x="768" y="0"/>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9">
              <a:extLst>
                <a:ext uri="{FF2B5EF4-FFF2-40B4-BE49-F238E27FC236}">
                  <a16:creationId xmlns:a16="http://schemas.microsoft.com/office/drawing/2014/main" id="{C4A6A48A-1663-9D79-7972-D3D146C31415}"/>
                </a:ext>
              </a:extLst>
            </p:cNvPr>
            <p:cNvSpPr>
              <a:spLocks/>
            </p:cNvSpPr>
            <p:nvPr/>
          </p:nvSpPr>
          <p:spPr bwMode="auto">
            <a:xfrm>
              <a:off x="2880" y="1104"/>
              <a:ext cx="192" cy="864"/>
            </a:xfrm>
            <a:custGeom>
              <a:avLst/>
              <a:gdLst>
                <a:gd name="T0" fmla="*/ 0 w 192"/>
                <a:gd name="T1" fmla="*/ 768 h 864"/>
                <a:gd name="T2" fmla="*/ 0 w 192"/>
                <a:gd name="T3" fmla="*/ 864 h 864"/>
                <a:gd name="T4" fmla="*/ 192 w 192"/>
                <a:gd name="T5" fmla="*/ 432 h 864"/>
                <a:gd name="T6" fmla="*/ 0 w 192"/>
                <a:gd name="T7" fmla="*/ 0 h 864"/>
                <a:gd name="T8" fmla="*/ 0 w 192"/>
                <a:gd name="T9" fmla="*/ 106 h 864"/>
              </a:gdLst>
              <a:ahLst/>
              <a:cxnLst>
                <a:cxn ang="0">
                  <a:pos x="T0" y="T1"/>
                </a:cxn>
                <a:cxn ang="0">
                  <a:pos x="T2" y="T3"/>
                </a:cxn>
                <a:cxn ang="0">
                  <a:pos x="T4" y="T5"/>
                </a:cxn>
                <a:cxn ang="0">
                  <a:pos x="T6" y="T7"/>
                </a:cxn>
                <a:cxn ang="0">
                  <a:pos x="T8" y="T9"/>
                </a:cxn>
              </a:cxnLst>
              <a:rect l="0" t="0" r="r" b="b"/>
              <a:pathLst>
                <a:path w="192" h="864">
                  <a:moveTo>
                    <a:pt x="0" y="768"/>
                  </a:moveTo>
                  <a:lnTo>
                    <a:pt x="0" y="864"/>
                  </a:lnTo>
                  <a:lnTo>
                    <a:pt x="192" y="432"/>
                  </a:lnTo>
                  <a:lnTo>
                    <a:pt x="0" y="0"/>
                  </a:lnTo>
                  <a:lnTo>
                    <a:pt x="0" y="106"/>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0">
              <a:extLst>
                <a:ext uri="{FF2B5EF4-FFF2-40B4-BE49-F238E27FC236}">
                  <a16:creationId xmlns:a16="http://schemas.microsoft.com/office/drawing/2014/main" id="{A3604DF9-9D86-E2B0-0C60-EEA72EEF3EDC}"/>
                </a:ext>
              </a:extLst>
            </p:cNvPr>
            <p:cNvSpPr>
              <a:spLocks/>
            </p:cNvSpPr>
            <p:nvPr/>
          </p:nvSpPr>
          <p:spPr bwMode="auto">
            <a:xfrm>
              <a:off x="3268" y="1564"/>
              <a:ext cx="612" cy="612"/>
            </a:xfrm>
            <a:custGeom>
              <a:avLst/>
              <a:gdLst>
                <a:gd name="T0" fmla="*/ 29 w 612"/>
                <a:gd name="T1" fmla="*/ 509 h 612"/>
                <a:gd name="T2" fmla="*/ 59 w 612"/>
                <a:gd name="T3" fmla="*/ 548 h 612"/>
                <a:gd name="T4" fmla="*/ 0 w 612"/>
                <a:gd name="T5" fmla="*/ 611 h 612"/>
                <a:gd name="T6" fmla="*/ 441 w 612"/>
                <a:gd name="T7" fmla="*/ 441 h 612"/>
                <a:gd name="T8" fmla="*/ 611 w 612"/>
                <a:gd name="T9" fmla="*/ 0 h 612"/>
                <a:gd name="T10" fmla="*/ 543 w 612"/>
                <a:gd name="T11" fmla="*/ 68 h 612"/>
              </a:gdLst>
              <a:ahLst/>
              <a:cxnLst>
                <a:cxn ang="0">
                  <a:pos x="T0" y="T1"/>
                </a:cxn>
                <a:cxn ang="0">
                  <a:pos x="T2" y="T3"/>
                </a:cxn>
                <a:cxn ang="0">
                  <a:pos x="T4" y="T5"/>
                </a:cxn>
                <a:cxn ang="0">
                  <a:pos x="T6" y="T7"/>
                </a:cxn>
                <a:cxn ang="0">
                  <a:pos x="T8" y="T9"/>
                </a:cxn>
                <a:cxn ang="0">
                  <a:pos x="T10" y="T11"/>
                </a:cxn>
              </a:cxnLst>
              <a:rect l="0" t="0" r="r" b="b"/>
              <a:pathLst>
                <a:path w="612" h="612">
                  <a:moveTo>
                    <a:pt x="29" y="509"/>
                  </a:moveTo>
                  <a:lnTo>
                    <a:pt x="59" y="548"/>
                  </a:lnTo>
                  <a:lnTo>
                    <a:pt x="0" y="611"/>
                  </a:lnTo>
                  <a:lnTo>
                    <a:pt x="441" y="441"/>
                  </a:lnTo>
                  <a:lnTo>
                    <a:pt x="611" y="0"/>
                  </a:lnTo>
                  <a:lnTo>
                    <a:pt x="543" y="68"/>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1">
              <a:extLst>
                <a:ext uri="{FF2B5EF4-FFF2-40B4-BE49-F238E27FC236}">
                  <a16:creationId xmlns:a16="http://schemas.microsoft.com/office/drawing/2014/main" id="{D376A542-C920-F8D6-7E10-993F622A13BA}"/>
                </a:ext>
              </a:extLst>
            </p:cNvPr>
            <p:cNvSpPr>
              <a:spLocks noChangeArrowheads="1"/>
            </p:cNvSpPr>
            <p:nvPr/>
          </p:nvSpPr>
          <p:spPr bwMode="auto">
            <a:xfrm>
              <a:off x="3009" y="1545"/>
              <a:ext cx="799"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E</a:t>
              </a:r>
              <a:r>
                <a:rPr lang="en-US" altLang="de-DE" sz="1800">
                  <a:solidFill>
                    <a:srgbClr val="336699"/>
                  </a:solidFill>
                  <a:latin typeface="+mn-lt"/>
                </a:rPr>
                <a:t>nergy and</a:t>
              </a:r>
              <a:br>
                <a:rPr lang="en-US" altLang="de-DE" sz="1800">
                  <a:solidFill>
                    <a:srgbClr val="336699"/>
                  </a:solidFill>
                  <a:latin typeface="+mn-lt"/>
                </a:rPr>
              </a:br>
              <a:r>
                <a:rPr lang="en-US" altLang="de-DE" sz="1800">
                  <a:solidFill>
                    <a:srgbClr val="336699"/>
                  </a:solidFill>
                  <a:latin typeface="+mn-lt"/>
                </a:rPr>
                <a:t>enthusiasm</a:t>
              </a:r>
            </a:p>
          </p:txBody>
        </p:sp>
        <p:sp>
          <p:nvSpPr>
            <p:cNvPr id="15" name="Freeform 12">
              <a:extLst>
                <a:ext uri="{FF2B5EF4-FFF2-40B4-BE49-F238E27FC236}">
                  <a16:creationId xmlns:a16="http://schemas.microsoft.com/office/drawing/2014/main" id="{3E6ABC70-A4D6-A538-4344-5CBDE5C23DD8}"/>
                </a:ext>
              </a:extLst>
            </p:cNvPr>
            <p:cNvSpPr>
              <a:spLocks/>
            </p:cNvSpPr>
            <p:nvPr/>
          </p:nvSpPr>
          <p:spPr bwMode="auto">
            <a:xfrm>
              <a:off x="3153" y="2884"/>
              <a:ext cx="612" cy="612"/>
            </a:xfrm>
            <a:custGeom>
              <a:avLst/>
              <a:gdLst>
                <a:gd name="T0" fmla="*/ 68 w 612"/>
                <a:gd name="T1" fmla="*/ 68 h 612"/>
                <a:gd name="T2" fmla="*/ 0 w 612"/>
                <a:gd name="T3" fmla="*/ 0 h 612"/>
                <a:gd name="T4" fmla="*/ 170 w 612"/>
                <a:gd name="T5" fmla="*/ 441 h 612"/>
                <a:gd name="T6" fmla="*/ 611 w 612"/>
                <a:gd name="T7" fmla="*/ 611 h 612"/>
                <a:gd name="T8" fmla="*/ 543 w 612"/>
                <a:gd name="T9" fmla="*/ 543 h 612"/>
              </a:gdLst>
              <a:ahLst/>
              <a:cxnLst>
                <a:cxn ang="0">
                  <a:pos x="T0" y="T1"/>
                </a:cxn>
                <a:cxn ang="0">
                  <a:pos x="T2" y="T3"/>
                </a:cxn>
                <a:cxn ang="0">
                  <a:pos x="T4" y="T5"/>
                </a:cxn>
                <a:cxn ang="0">
                  <a:pos x="T6" y="T7"/>
                </a:cxn>
                <a:cxn ang="0">
                  <a:pos x="T8" y="T9"/>
                </a:cxn>
              </a:cxnLst>
              <a:rect l="0" t="0" r="r" b="b"/>
              <a:pathLst>
                <a:path w="612" h="612">
                  <a:moveTo>
                    <a:pt x="68" y="68"/>
                  </a:moveTo>
                  <a:lnTo>
                    <a:pt x="0" y="0"/>
                  </a:lnTo>
                  <a:lnTo>
                    <a:pt x="170" y="441"/>
                  </a:lnTo>
                  <a:lnTo>
                    <a:pt x="611" y="611"/>
                  </a:lnTo>
                  <a:lnTo>
                    <a:pt x="543" y="543"/>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3">
              <a:extLst>
                <a:ext uri="{FF2B5EF4-FFF2-40B4-BE49-F238E27FC236}">
                  <a16:creationId xmlns:a16="http://schemas.microsoft.com/office/drawing/2014/main" id="{3644F18C-9BCC-4243-B550-D4ECCEB3D62D}"/>
                </a:ext>
              </a:extLst>
            </p:cNvPr>
            <p:cNvSpPr>
              <a:spLocks/>
            </p:cNvSpPr>
            <p:nvPr/>
          </p:nvSpPr>
          <p:spPr bwMode="auto">
            <a:xfrm>
              <a:off x="1856" y="2788"/>
              <a:ext cx="612" cy="612"/>
            </a:xfrm>
            <a:custGeom>
              <a:avLst/>
              <a:gdLst>
                <a:gd name="T0" fmla="*/ 543 w 612"/>
                <a:gd name="T1" fmla="*/ 68 h 612"/>
                <a:gd name="T2" fmla="*/ 611 w 612"/>
                <a:gd name="T3" fmla="*/ 0 h 612"/>
                <a:gd name="T4" fmla="*/ 170 w 612"/>
                <a:gd name="T5" fmla="*/ 170 h 612"/>
                <a:gd name="T6" fmla="*/ 0 w 612"/>
                <a:gd name="T7" fmla="*/ 611 h 612"/>
                <a:gd name="T8" fmla="*/ 68 w 612"/>
                <a:gd name="T9" fmla="*/ 543 h 612"/>
              </a:gdLst>
              <a:ahLst/>
              <a:cxnLst>
                <a:cxn ang="0">
                  <a:pos x="T0" y="T1"/>
                </a:cxn>
                <a:cxn ang="0">
                  <a:pos x="T2" y="T3"/>
                </a:cxn>
                <a:cxn ang="0">
                  <a:pos x="T4" y="T5"/>
                </a:cxn>
                <a:cxn ang="0">
                  <a:pos x="T6" y="T7"/>
                </a:cxn>
                <a:cxn ang="0">
                  <a:pos x="T8" y="T9"/>
                </a:cxn>
              </a:cxnLst>
              <a:rect l="0" t="0" r="r" b="b"/>
              <a:pathLst>
                <a:path w="612" h="612">
                  <a:moveTo>
                    <a:pt x="543" y="68"/>
                  </a:moveTo>
                  <a:lnTo>
                    <a:pt x="611" y="0"/>
                  </a:lnTo>
                  <a:lnTo>
                    <a:pt x="170" y="170"/>
                  </a:lnTo>
                  <a:lnTo>
                    <a:pt x="0" y="611"/>
                  </a:lnTo>
                  <a:lnTo>
                    <a:pt x="68" y="543"/>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4">
              <a:extLst>
                <a:ext uri="{FF2B5EF4-FFF2-40B4-BE49-F238E27FC236}">
                  <a16:creationId xmlns:a16="http://schemas.microsoft.com/office/drawing/2014/main" id="{DE9CF2AA-EAB7-C14F-E988-29D639C33DF6}"/>
                </a:ext>
              </a:extLst>
            </p:cNvPr>
            <p:cNvSpPr>
              <a:spLocks/>
            </p:cNvSpPr>
            <p:nvPr/>
          </p:nvSpPr>
          <p:spPr bwMode="auto">
            <a:xfrm>
              <a:off x="1902" y="1492"/>
              <a:ext cx="612" cy="612"/>
            </a:xfrm>
            <a:custGeom>
              <a:avLst/>
              <a:gdLst>
                <a:gd name="T0" fmla="*/ 543 w 612"/>
                <a:gd name="T1" fmla="*/ 543 h 612"/>
                <a:gd name="T2" fmla="*/ 611 w 612"/>
                <a:gd name="T3" fmla="*/ 611 h 612"/>
                <a:gd name="T4" fmla="*/ 441 w 612"/>
                <a:gd name="T5" fmla="*/ 170 h 612"/>
                <a:gd name="T6" fmla="*/ 0 w 612"/>
                <a:gd name="T7" fmla="*/ 0 h 612"/>
                <a:gd name="T8" fmla="*/ 68 w 612"/>
                <a:gd name="T9" fmla="*/ 68 h 612"/>
              </a:gdLst>
              <a:ahLst/>
              <a:cxnLst>
                <a:cxn ang="0">
                  <a:pos x="T0" y="T1"/>
                </a:cxn>
                <a:cxn ang="0">
                  <a:pos x="T2" y="T3"/>
                </a:cxn>
                <a:cxn ang="0">
                  <a:pos x="T4" y="T5"/>
                </a:cxn>
                <a:cxn ang="0">
                  <a:pos x="T6" y="T7"/>
                </a:cxn>
                <a:cxn ang="0">
                  <a:pos x="T8" y="T9"/>
                </a:cxn>
              </a:cxnLst>
              <a:rect l="0" t="0" r="r" b="b"/>
              <a:pathLst>
                <a:path w="612" h="612">
                  <a:moveTo>
                    <a:pt x="543" y="543"/>
                  </a:moveTo>
                  <a:lnTo>
                    <a:pt x="611" y="611"/>
                  </a:lnTo>
                  <a:lnTo>
                    <a:pt x="441" y="170"/>
                  </a:lnTo>
                  <a:lnTo>
                    <a:pt x="0" y="0"/>
                  </a:lnTo>
                  <a:lnTo>
                    <a:pt x="68" y="68"/>
                  </a:lnTo>
                </a:path>
              </a:pathLst>
            </a:custGeom>
            <a:solidFill>
              <a:schemeClr val="bg1"/>
            </a:solidFill>
            <a:ln w="952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5">
              <a:extLst>
                <a:ext uri="{FF2B5EF4-FFF2-40B4-BE49-F238E27FC236}">
                  <a16:creationId xmlns:a16="http://schemas.microsoft.com/office/drawing/2014/main" id="{32ED94C0-312C-2423-1F22-C3C359905FF9}"/>
                </a:ext>
              </a:extLst>
            </p:cNvPr>
            <p:cNvSpPr>
              <a:spLocks noChangeArrowheads="1"/>
            </p:cNvSpPr>
            <p:nvPr/>
          </p:nvSpPr>
          <p:spPr bwMode="auto">
            <a:xfrm>
              <a:off x="3310" y="2891"/>
              <a:ext cx="67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F</a:t>
              </a:r>
              <a:r>
                <a:rPr lang="en-US" altLang="de-DE" sz="1800">
                  <a:solidFill>
                    <a:srgbClr val="336699"/>
                  </a:solidFill>
                  <a:latin typeface="+mn-lt"/>
                </a:rPr>
                <a:t>lexibility</a:t>
              </a:r>
            </a:p>
          </p:txBody>
        </p:sp>
        <p:sp>
          <p:nvSpPr>
            <p:cNvPr id="19" name="Rectangle 16">
              <a:extLst>
                <a:ext uri="{FF2B5EF4-FFF2-40B4-BE49-F238E27FC236}">
                  <a16:creationId xmlns:a16="http://schemas.microsoft.com/office/drawing/2014/main" id="{A1205821-F878-0219-3CA2-00B1523A6A04}"/>
                </a:ext>
              </a:extLst>
            </p:cNvPr>
            <p:cNvSpPr>
              <a:spLocks noChangeArrowheads="1"/>
            </p:cNvSpPr>
            <p:nvPr/>
          </p:nvSpPr>
          <p:spPr bwMode="auto">
            <a:xfrm>
              <a:off x="2329" y="1451"/>
              <a:ext cx="62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S</a:t>
              </a:r>
              <a:r>
                <a:rPr lang="en-US" altLang="de-DE" sz="1800">
                  <a:solidFill>
                    <a:srgbClr val="336699"/>
                  </a:solidFill>
                  <a:latin typeface="+mn-lt"/>
                </a:rPr>
                <a:t>trength</a:t>
              </a:r>
            </a:p>
          </p:txBody>
        </p:sp>
        <p:sp>
          <p:nvSpPr>
            <p:cNvPr id="20" name="Rectangle 17">
              <a:extLst>
                <a:ext uri="{FF2B5EF4-FFF2-40B4-BE49-F238E27FC236}">
                  <a16:creationId xmlns:a16="http://schemas.microsoft.com/office/drawing/2014/main" id="{C483AD26-0150-A8EE-C3DA-84E5F2EA91DE}"/>
                </a:ext>
              </a:extLst>
            </p:cNvPr>
            <p:cNvSpPr>
              <a:spLocks noChangeArrowheads="1"/>
            </p:cNvSpPr>
            <p:nvPr/>
          </p:nvSpPr>
          <p:spPr bwMode="auto">
            <a:xfrm>
              <a:off x="3404" y="2219"/>
              <a:ext cx="77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L</a:t>
              </a:r>
              <a:r>
                <a:rPr lang="en-US" altLang="de-DE" sz="1800">
                  <a:solidFill>
                    <a:srgbClr val="336699"/>
                  </a:solidFill>
                  <a:latin typeface="+mn-lt"/>
                </a:rPr>
                <a:t>ong-term</a:t>
              </a:r>
              <a:br>
                <a:rPr lang="en-US" altLang="de-DE" sz="1800">
                  <a:solidFill>
                    <a:srgbClr val="336699"/>
                  </a:solidFill>
                  <a:latin typeface="+mn-lt"/>
                </a:rPr>
              </a:br>
              <a:r>
                <a:rPr lang="en-US" altLang="de-DE" sz="1800">
                  <a:solidFill>
                    <a:srgbClr val="336699"/>
                  </a:solidFill>
                  <a:latin typeface="+mn-lt"/>
                </a:rPr>
                <a:t>orientation</a:t>
              </a:r>
            </a:p>
          </p:txBody>
        </p:sp>
        <p:sp>
          <p:nvSpPr>
            <p:cNvPr id="21" name="Rectangle 18">
              <a:extLst>
                <a:ext uri="{FF2B5EF4-FFF2-40B4-BE49-F238E27FC236}">
                  <a16:creationId xmlns:a16="http://schemas.microsoft.com/office/drawing/2014/main" id="{CB2B12CE-8FB6-CB8B-2199-633F84CF6A63}"/>
                </a:ext>
              </a:extLst>
            </p:cNvPr>
            <p:cNvSpPr>
              <a:spLocks noChangeArrowheads="1"/>
            </p:cNvSpPr>
            <p:nvPr/>
          </p:nvSpPr>
          <p:spPr bwMode="auto">
            <a:xfrm>
              <a:off x="2701" y="3275"/>
              <a:ext cx="648"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L</a:t>
              </a:r>
              <a:r>
                <a:rPr lang="en-US" altLang="de-DE" sz="1800">
                  <a:solidFill>
                    <a:srgbClr val="336699"/>
                  </a:solidFill>
                  <a:latin typeface="+mn-lt"/>
                </a:rPr>
                <a:t>ove and</a:t>
              </a:r>
              <a:br>
                <a:rPr lang="en-US" altLang="de-DE" sz="1800">
                  <a:solidFill>
                    <a:srgbClr val="336699"/>
                  </a:solidFill>
                  <a:latin typeface="+mn-lt"/>
                </a:rPr>
              </a:br>
              <a:r>
                <a:rPr lang="en-US" altLang="de-DE" sz="1800">
                  <a:solidFill>
                    <a:srgbClr val="336699"/>
                  </a:solidFill>
                  <a:latin typeface="+mn-lt"/>
                </a:rPr>
                <a:t>care</a:t>
              </a:r>
            </a:p>
          </p:txBody>
        </p:sp>
        <p:sp>
          <p:nvSpPr>
            <p:cNvPr id="22" name="Rectangle 19">
              <a:extLst>
                <a:ext uri="{FF2B5EF4-FFF2-40B4-BE49-F238E27FC236}">
                  <a16:creationId xmlns:a16="http://schemas.microsoft.com/office/drawing/2014/main" id="{EC410FEF-CF97-7A28-F79B-C7AD5789EB05}"/>
                </a:ext>
              </a:extLst>
            </p:cNvPr>
            <p:cNvSpPr>
              <a:spLocks noChangeArrowheads="1"/>
            </p:cNvSpPr>
            <p:nvPr/>
          </p:nvSpPr>
          <p:spPr bwMode="auto">
            <a:xfrm>
              <a:off x="1884" y="3051"/>
              <a:ext cx="79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E</a:t>
              </a:r>
              <a:r>
                <a:rPr lang="en-US" altLang="de-DE" sz="1800">
                  <a:solidFill>
                    <a:srgbClr val="336699"/>
                  </a:solidFill>
                  <a:latin typeface="+mn-lt"/>
                </a:rPr>
                <a:t>motional</a:t>
              </a:r>
              <a:br>
                <a:rPr lang="en-US" altLang="de-DE" sz="1800">
                  <a:solidFill>
                    <a:srgbClr val="336699"/>
                  </a:solidFill>
                  <a:latin typeface="+mn-lt"/>
                </a:rPr>
              </a:br>
              <a:r>
                <a:rPr lang="en-US" altLang="de-DE" sz="1800">
                  <a:solidFill>
                    <a:srgbClr val="336699"/>
                  </a:solidFill>
                  <a:latin typeface="+mn-lt"/>
                </a:rPr>
                <a:t>intelligence</a:t>
              </a:r>
            </a:p>
          </p:txBody>
        </p:sp>
        <p:sp>
          <p:nvSpPr>
            <p:cNvPr id="23" name="Rectangle 20">
              <a:extLst>
                <a:ext uri="{FF2B5EF4-FFF2-40B4-BE49-F238E27FC236}">
                  <a16:creationId xmlns:a16="http://schemas.microsoft.com/office/drawing/2014/main" id="{6F3866AE-D1FA-F1C1-2FCA-B163E7F3BA29}"/>
                </a:ext>
              </a:extLst>
            </p:cNvPr>
            <p:cNvSpPr>
              <a:spLocks noChangeArrowheads="1"/>
            </p:cNvSpPr>
            <p:nvPr/>
          </p:nvSpPr>
          <p:spPr bwMode="auto">
            <a:xfrm>
              <a:off x="1562" y="2479"/>
              <a:ext cx="79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S</a:t>
              </a:r>
              <a:r>
                <a:rPr lang="en-US" altLang="de-DE" sz="1800">
                  <a:solidFill>
                    <a:srgbClr val="336699"/>
                  </a:solidFill>
                  <a:latin typeface="+mn-lt"/>
                </a:rPr>
                <a:t>ystem</a:t>
              </a:r>
              <a:br>
                <a:rPr lang="en-US" altLang="de-DE" sz="1800">
                  <a:solidFill>
                    <a:srgbClr val="336699"/>
                  </a:solidFill>
                  <a:latin typeface="+mn-lt"/>
                </a:rPr>
              </a:br>
              <a:r>
                <a:rPr lang="en-US" altLang="de-DE" sz="1800">
                  <a:solidFill>
                    <a:srgbClr val="336699"/>
                  </a:solidFill>
                  <a:latin typeface="+mn-lt"/>
                </a:rPr>
                <a:t>intelligence</a:t>
              </a:r>
            </a:p>
          </p:txBody>
        </p:sp>
        <p:sp>
          <p:nvSpPr>
            <p:cNvPr id="24" name="Rectangle 21">
              <a:extLst>
                <a:ext uri="{FF2B5EF4-FFF2-40B4-BE49-F238E27FC236}">
                  <a16:creationId xmlns:a16="http://schemas.microsoft.com/office/drawing/2014/main" id="{343B0935-8BEB-A804-D6AA-C7F3642E605C}"/>
                </a:ext>
              </a:extLst>
            </p:cNvPr>
            <p:cNvSpPr>
              <a:spLocks noChangeArrowheads="1"/>
            </p:cNvSpPr>
            <p:nvPr/>
          </p:nvSpPr>
          <p:spPr bwMode="auto">
            <a:xfrm>
              <a:off x="1619" y="1883"/>
              <a:ext cx="79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tabLst>
                  <a:tab pos="6464300" algn="r"/>
                </a:tabLst>
                <a:defRPr sz="2400">
                  <a:solidFill>
                    <a:schemeClr val="tx1"/>
                  </a:solidFill>
                  <a:latin typeface="Times New Roman" panose="02020603050405020304" pitchFamily="18" charset="0"/>
                </a:defRPr>
              </a:lvl1pPr>
              <a:lvl2pPr marL="571500">
                <a:tabLst>
                  <a:tab pos="6464300" algn="r"/>
                </a:tabLst>
                <a:defRPr sz="2400">
                  <a:solidFill>
                    <a:schemeClr val="tx1"/>
                  </a:solidFill>
                  <a:latin typeface="Times New Roman" panose="02020603050405020304" pitchFamily="18" charset="0"/>
                </a:defRPr>
              </a:lvl2pPr>
              <a:lvl3pPr marL="1143000">
                <a:tabLst>
                  <a:tab pos="6464300" algn="r"/>
                </a:tabLst>
                <a:defRPr sz="2400">
                  <a:solidFill>
                    <a:schemeClr val="tx1"/>
                  </a:solidFill>
                  <a:latin typeface="Times New Roman" panose="02020603050405020304" pitchFamily="18" charset="0"/>
                </a:defRPr>
              </a:lvl3pPr>
              <a:lvl4pPr marL="1714500">
                <a:tabLst>
                  <a:tab pos="6464300" algn="r"/>
                </a:tabLst>
                <a:defRPr sz="2400">
                  <a:solidFill>
                    <a:schemeClr val="tx1"/>
                  </a:solidFill>
                  <a:latin typeface="Times New Roman" panose="02020603050405020304" pitchFamily="18" charset="0"/>
                </a:defRPr>
              </a:lvl4pPr>
              <a:lvl5pPr marL="2286000">
                <a:tabLst>
                  <a:tab pos="6464300" algn="r"/>
                </a:tabLst>
                <a:defRPr sz="2400">
                  <a:solidFill>
                    <a:schemeClr val="tx1"/>
                  </a:solidFill>
                  <a:latin typeface="Times New Roman" panose="02020603050405020304" pitchFamily="18" charset="0"/>
                </a:defRPr>
              </a:lvl5pPr>
              <a:lvl6pPr marL="2743200" fontAlgn="base">
                <a:spcBef>
                  <a:spcPct val="0"/>
                </a:spcBef>
                <a:spcAft>
                  <a:spcPct val="0"/>
                </a:spcAft>
                <a:tabLst>
                  <a:tab pos="6464300" algn="r"/>
                </a:tabLst>
                <a:defRPr sz="2400">
                  <a:solidFill>
                    <a:schemeClr val="tx1"/>
                  </a:solidFill>
                  <a:latin typeface="Times New Roman" panose="02020603050405020304" pitchFamily="18" charset="0"/>
                </a:defRPr>
              </a:lvl6pPr>
              <a:lvl7pPr marL="3200400" fontAlgn="base">
                <a:spcBef>
                  <a:spcPct val="0"/>
                </a:spcBef>
                <a:spcAft>
                  <a:spcPct val="0"/>
                </a:spcAft>
                <a:tabLst>
                  <a:tab pos="6464300" algn="r"/>
                </a:tabLst>
                <a:defRPr sz="2400">
                  <a:solidFill>
                    <a:schemeClr val="tx1"/>
                  </a:solidFill>
                  <a:latin typeface="Times New Roman" panose="02020603050405020304" pitchFamily="18" charset="0"/>
                </a:defRPr>
              </a:lvl7pPr>
              <a:lvl8pPr marL="3657600" fontAlgn="base">
                <a:spcBef>
                  <a:spcPct val="0"/>
                </a:spcBef>
                <a:spcAft>
                  <a:spcPct val="0"/>
                </a:spcAft>
                <a:tabLst>
                  <a:tab pos="6464300" algn="r"/>
                </a:tabLst>
                <a:defRPr sz="2400">
                  <a:solidFill>
                    <a:schemeClr val="tx1"/>
                  </a:solidFill>
                  <a:latin typeface="Times New Roman" panose="02020603050405020304" pitchFamily="18" charset="0"/>
                </a:defRPr>
              </a:lvl8pPr>
              <a:lvl9pPr marL="4114800" fontAlgn="base">
                <a:spcBef>
                  <a:spcPct val="0"/>
                </a:spcBef>
                <a:spcAft>
                  <a:spcPct val="0"/>
                </a:spcAft>
                <a:tabLst>
                  <a:tab pos="6464300" algn="r"/>
                </a:tabLst>
                <a:defRPr sz="2400">
                  <a:solidFill>
                    <a:schemeClr val="tx1"/>
                  </a:solidFill>
                  <a:latin typeface="Times New Roman" panose="02020603050405020304" pitchFamily="18" charset="0"/>
                </a:defRPr>
              </a:lvl9pPr>
            </a:lstStyle>
            <a:p>
              <a:pPr algn="ctr" eaLnBrk="0" hangingPunct="0"/>
              <a:r>
                <a:rPr lang="en-US" altLang="de-DE" sz="1800" b="1">
                  <a:solidFill>
                    <a:schemeClr val="accent2"/>
                  </a:solidFill>
                  <a:latin typeface="+mn-lt"/>
                </a:rPr>
                <a:t>S</a:t>
              </a:r>
              <a:r>
                <a:rPr lang="en-US" altLang="de-DE" sz="1800">
                  <a:solidFill>
                    <a:srgbClr val="336699"/>
                  </a:solidFill>
                  <a:latin typeface="+mn-lt"/>
                </a:rPr>
                <a:t>piritual</a:t>
              </a:r>
              <a:br>
                <a:rPr lang="en-US" altLang="de-DE" sz="1800">
                  <a:solidFill>
                    <a:srgbClr val="336699"/>
                  </a:solidFill>
                  <a:latin typeface="+mn-lt"/>
                </a:rPr>
              </a:br>
              <a:r>
                <a:rPr lang="en-US" altLang="de-DE" sz="1800">
                  <a:solidFill>
                    <a:srgbClr val="336699"/>
                  </a:solidFill>
                  <a:latin typeface="+mn-lt"/>
                </a:rPr>
                <a:t>intelligence</a:t>
              </a:r>
            </a:p>
          </p:txBody>
        </p:sp>
      </p:grpSp>
    </p:spTree>
    <p:extLst>
      <p:ext uri="{BB962C8B-B14F-4D97-AF65-F5344CB8AC3E}">
        <p14:creationId xmlns:p14="http://schemas.microsoft.com/office/powerpoint/2010/main" val="51481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F1DF-9C09-21C1-1C97-E9FD8101182D}"/>
              </a:ext>
            </a:extLst>
          </p:cNvPr>
          <p:cNvSpPr>
            <a:spLocks noGrp="1"/>
          </p:cNvSpPr>
          <p:nvPr>
            <p:ph type="title"/>
          </p:nvPr>
        </p:nvSpPr>
        <p:spPr>
          <a:xfrm>
            <a:off x="941388" y="815975"/>
            <a:ext cx="7586662" cy="1009651"/>
          </a:xfrm>
        </p:spPr>
        <p:txBody>
          <a:bodyPr>
            <a:normAutofit/>
          </a:bodyPr>
          <a:lstStyle/>
          <a:p>
            <a:pPr algn="ctr"/>
            <a:r>
              <a:rPr lang="en-US" sz="2800">
                <a:latin typeface="+mn-lt"/>
              </a:rPr>
              <a:t>Relating Conscious Leadership to the Other Three Tenets of Conscious Business</a:t>
            </a:r>
          </a:p>
        </p:txBody>
      </p:sp>
      <p:sp>
        <p:nvSpPr>
          <p:cNvPr id="3" name="Content Placeholder 2">
            <a:extLst>
              <a:ext uri="{FF2B5EF4-FFF2-40B4-BE49-F238E27FC236}">
                <a16:creationId xmlns:a16="http://schemas.microsoft.com/office/drawing/2014/main" id="{03AA18AA-AA1F-9234-AFB9-90603A1AD344}"/>
              </a:ext>
            </a:extLst>
          </p:cNvPr>
          <p:cNvSpPr>
            <a:spLocks noGrp="1"/>
          </p:cNvSpPr>
          <p:nvPr>
            <p:ph sz="half" idx="1"/>
          </p:nvPr>
        </p:nvSpPr>
        <p:spPr/>
        <p:txBody>
          <a:bodyPr>
            <a:normAutofit/>
          </a:bodyPr>
          <a:lstStyle/>
          <a:p>
            <a:pPr marL="457200" indent="-457200">
              <a:buFont typeface="Wingdings" panose="05000000000000000000" pitchFamily="2" charset="2"/>
              <a:buChar char="Ø"/>
            </a:pPr>
            <a:r>
              <a:rPr lang="en-US">
                <a:ea typeface="Times New Roman" panose="02020603050405020304" pitchFamily="18" charset="0"/>
              </a:rPr>
              <a:t>H</a:t>
            </a:r>
            <a:r>
              <a:rPr lang="en-US">
                <a:effectLst/>
                <a:ea typeface="Times New Roman" panose="02020603050405020304" pitchFamily="18" charset="0"/>
              </a:rPr>
              <a:t>igher Purpose </a:t>
            </a:r>
          </a:p>
          <a:p>
            <a:pPr marL="457200" indent="-457200">
              <a:buFont typeface="Wingdings" panose="05000000000000000000" pitchFamily="2" charset="2"/>
              <a:buChar char="Ø"/>
            </a:pPr>
            <a:r>
              <a:rPr lang="en-US">
                <a:ea typeface="Times New Roman" panose="02020603050405020304" pitchFamily="18" charset="0"/>
              </a:rPr>
              <a:t>S</a:t>
            </a:r>
            <a:r>
              <a:rPr lang="en-US">
                <a:effectLst/>
                <a:ea typeface="Times New Roman" panose="02020603050405020304" pitchFamily="18" charset="0"/>
              </a:rPr>
              <a:t>takeholder Integration (orientation) </a:t>
            </a:r>
          </a:p>
          <a:p>
            <a:pPr marL="457200" indent="-457200">
              <a:buFont typeface="Wingdings" panose="05000000000000000000" pitchFamily="2" charset="2"/>
              <a:buChar char="Ø"/>
            </a:pPr>
            <a:r>
              <a:rPr lang="en-US">
                <a:ea typeface="Times New Roman" panose="02020603050405020304" pitchFamily="18" charset="0"/>
              </a:rPr>
              <a:t>C</a:t>
            </a:r>
            <a:r>
              <a:rPr lang="en-US">
                <a:effectLst/>
                <a:ea typeface="Times New Roman" panose="02020603050405020304" pitchFamily="18" charset="0"/>
              </a:rPr>
              <a:t>onscious </a:t>
            </a:r>
            <a:r>
              <a:rPr lang="en-US">
                <a:ea typeface="Times New Roman" panose="02020603050405020304" pitchFamily="18" charset="0"/>
              </a:rPr>
              <a:t>Culture</a:t>
            </a:r>
            <a:endParaRPr lang="en-US" sz="4000"/>
          </a:p>
        </p:txBody>
      </p:sp>
      <p:sp>
        <p:nvSpPr>
          <p:cNvPr id="4" name="Content Placeholder 3">
            <a:extLst>
              <a:ext uri="{FF2B5EF4-FFF2-40B4-BE49-F238E27FC236}">
                <a16:creationId xmlns:a16="http://schemas.microsoft.com/office/drawing/2014/main" id="{9BB6CCC0-6AE1-0ADD-CCA5-2C36FA04A181}"/>
              </a:ext>
            </a:extLst>
          </p:cNvPr>
          <p:cNvSpPr>
            <a:spLocks noGrp="1"/>
          </p:cNvSpPr>
          <p:nvPr>
            <p:ph sz="half" idx="2"/>
          </p:nvPr>
        </p:nvSpPr>
        <p:spPr>
          <a:xfrm>
            <a:off x="1674422" y="4140808"/>
            <a:ext cx="6697682" cy="2366996"/>
          </a:xfrm>
        </p:spPr>
        <p:txBody>
          <a:bodyPr>
            <a:normAutofit/>
          </a:bodyPr>
          <a:lstStyle/>
          <a:p>
            <a:pPr marL="466725" indent="-466725">
              <a:buFont typeface="Wingdings" panose="05000000000000000000" pitchFamily="2" charset="2"/>
              <a:buChar char="§"/>
            </a:pPr>
            <a:r>
              <a:rPr lang="en-US"/>
              <a:t>How does each tenet relate to conscious leadership?</a:t>
            </a:r>
          </a:p>
          <a:p>
            <a:pPr marL="466725" indent="-466725">
              <a:buFont typeface="Wingdings" panose="05000000000000000000" pitchFamily="2" charset="2"/>
              <a:buChar char="§"/>
            </a:pPr>
            <a:r>
              <a:rPr lang="en-US"/>
              <a:t>Can you have conscious business if you have conscious leadership without the other three tenets?</a:t>
            </a:r>
          </a:p>
        </p:txBody>
      </p:sp>
    </p:spTree>
    <p:extLst>
      <p:ext uri="{BB962C8B-B14F-4D97-AF65-F5344CB8AC3E}">
        <p14:creationId xmlns:p14="http://schemas.microsoft.com/office/powerpoint/2010/main" val="1323174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FA38-934E-0244-3915-76A83CB1DF52}"/>
              </a:ext>
            </a:extLst>
          </p:cNvPr>
          <p:cNvSpPr>
            <a:spLocks noGrp="1"/>
          </p:cNvSpPr>
          <p:nvPr>
            <p:ph type="title"/>
          </p:nvPr>
        </p:nvSpPr>
        <p:spPr/>
        <p:txBody>
          <a:bodyPr/>
          <a:lstStyle/>
          <a:p>
            <a:r>
              <a:rPr lang="en-US"/>
              <a:t>Conscious Leadership</a:t>
            </a:r>
          </a:p>
        </p:txBody>
      </p:sp>
      <p:graphicFrame>
        <p:nvGraphicFramePr>
          <p:cNvPr id="5" name="Content Placeholder 4">
            <a:extLst>
              <a:ext uri="{FF2B5EF4-FFF2-40B4-BE49-F238E27FC236}">
                <a16:creationId xmlns:a16="http://schemas.microsoft.com/office/drawing/2014/main" id="{19E2F3D2-99FF-949E-A65C-46B68AA38E4A}"/>
              </a:ext>
            </a:extLst>
          </p:cNvPr>
          <p:cNvGraphicFramePr>
            <a:graphicFrameLocks noGrp="1"/>
          </p:cNvGraphicFramePr>
          <p:nvPr>
            <p:ph idx="1"/>
            <p:extLst>
              <p:ext uri="{D42A27DB-BD31-4B8C-83A1-F6EECF244321}">
                <p14:modId xmlns:p14="http://schemas.microsoft.com/office/powerpoint/2010/main" val="918045618"/>
              </p:ext>
            </p:extLst>
          </p:nvPr>
        </p:nvGraphicFramePr>
        <p:xfrm>
          <a:off x="5613494" y="995363"/>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9EAAF99-9EDE-6CFB-BF29-5EE24A5D8C73}"/>
              </a:ext>
            </a:extLst>
          </p:cNvPr>
          <p:cNvSpPr>
            <a:spLocks noGrp="1"/>
          </p:cNvSpPr>
          <p:nvPr>
            <p:ph type="body" sz="half" idx="2"/>
          </p:nvPr>
        </p:nvSpPr>
        <p:spPr/>
        <p:txBody>
          <a:bodyPr vert="horz" lIns="91440" tIns="45720" rIns="91440" bIns="45720" rtlCol="0" anchor="t">
            <a:normAutofit/>
          </a:bodyPr>
          <a:lstStyle/>
          <a:p>
            <a:r>
              <a:rPr lang="en-US" sz="3200" dirty="0">
                <a:latin typeface="+mj-lt"/>
              </a:rPr>
              <a:t>Principles:</a:t>
            </a:r>
          </a:p>
          <a:p>
            <a:pPr marL="342900" indent="-342900">
              <a:buFont typeface="Wingdings" panose="05000000000000000000" pitchFamily="2" charset="2"/>
              <a:buChar char="q"/>
            </a:pPr>
            <a:r>
              <a:rPr lang="en-US" sz="2000" dirty="0"/>
              <a:t>Self-awareness &amp; Self-mastery</a:t>
            </a:r>
            <a:endParaRPr lang="en-US" sz="2000" dirty="0">
              <a:cs typeface="Calibri"/>
            </a:endParaRPr>
          </a:p>
          <a:p>
            <a:pPr marL="342900" indent="-342900">
              <a:buFont typeface="Wingdings" panose="05000000000000000000" pitchFamily="2" charset="2"/>
              <a:buChar char="q"/>
            </a:pPr>
            <a:r>
              <a:rPr lang="en-US" sz="2000" dirty="0"/>
              <a:t>Integrated Awareness of Others (all stakeholders)</a:t>
            </a:r>
            <a:endParaRPr lang="en-US" sz="2000" dirty="0">
              <a:cs typeface="Calibri"/>
            </a:endParaRPr>
          </a:p>
          <a:p>
            <a:pPr marL="342900" indent="-342900">
              <a:buFont typeface="Wingdings" panose="05000000000000000000" pitchFamily="2" charset="2"/>
              <a:buChar char="q"/>
            </a:pPr>
            <a:r>
              <a:rPr lang="en-US" sz="2000" dirty="0"/>
              <a:t>Presence &amp; Mindful Action</a:t>
            </a:r>
          </a:p>
        </p:txBody>
      </p:sp>
    </p:spTree>
    <p:extLst>
      <p:ext uri="{BB962C8B-B14F-4D97-AF65-F5344CB8AC3E}">
        <p14:creationId xmlns:p14="http://schemas.microsoft.com/office/powerpoint/2010/main" val="365699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lstStyle/>
          <a:p>
            <a:r>
              <a:rPr lang="en-US" dirty="0"/>
              <a:t>Conscious Leadership</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a:lstStyle/>
          <a:p>
            <a:r>
              <a:rPr lang="en-US" dirty="0">
                <a:solidFill>
                  <a:schemeClr val="accent6">
                    <a:lumMod val="50000"/>
                  </a:schemeClr>
                </a:solidFill>
              </a:rPr>
              <a:t>Module 1, Seminar 1: Foundations of Conscious Leadership</a:t>
            </a:r>
          </a:p>
        </p:txBody>
      </p:sp>
    </p:spTree>
    <p:extLst>
      <p:ext uri="{BB962C8B-B14F-4D97-AF65-F5344CB8AC3E}">
        <p14:creationId xmlns:p14="http://schemas.microsoft.com/office/powerpoint/2010/main" val="104862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ssy hill with trees and mountains in the background&#10;&#10;Description automatically generated with medium confidence">
            <a:extLst>
              <a:ext uri="{FF2B5EF4-FFF2-40B4-BE49-F238E27FC236}">
                <a16:creationId xmlns:a16="http://schemas.microsoft.com/office/drawing/2014/main" id="{E4298D64-585C-45A3-B3CF-9228D8A2460F}"/>
              </a:ext>
            </a:extLst>
          </p:cNvPr>
          <p:cNvPicPr>
            <a:picLocks noChangeAspect="1"/>
          </p:cNvPicPr>
          <p:nvPr/>
        </p:nvPicPr>
        <p:blipFill rotWithShape="1">
          <a:blip r:embed="rId3"/>
          <a:srcRect t="20425" r="9092" b="11377"/>
          <a:stretch/>
        </p:blipFill>
        <p:spPr>
          <a:xfrm>
            <a:off x="20" y="-1"/>
            <a:ext cx="12188932" cy="6858000"/>
          </a:xfrm>
          <a:prstGeom prst="rect">
            <a:avLst/>
          </a:prstGeom>
        </p:spPr>
      </p:pic>
      <p:sp>
        <p:nvSpPr>
          <p:cNvPr id="4" name="Title 3"/>
          <p:cNvSpPr>
            <a:spLocks noGrp="1"/>
          </p:cNvSpPr>
          <p:nvPr>
            <p:ph type="title"/>
          </p:nvPr>
        </p:nvSpPr>
        <p:spPr>
          <a:xfrm>
            <a:off x="334557" y="1653703"/>
            <a:ext cx="3361953" cy="2470488"/>
          </a:xfrm>
        </p:spPr>
        <p:txBody>
          <a:bodyPr vert="horz" lIns="91440" tIns="45720" rIns="91440" bIns="45720" rtlCol="0" anchor="b">
            <a:normAutofit/>
          </a:bodyPr>
          <a:lstStyle/>
          <a:p>
            <a:r>
              <a:rPr lang="en-US" sz="5000" spc="-100" dirty="0">
                <a:solidFill>
                  <a:schemeClr val="bg1"/>
                </a:solidFill>
              </a:rPr>
              <a:t>Centering Moment of Mindfulness</a:t>
            </a:r>
          </a:p>
        </p:txBody>
      </p:sp>
      <p:sp>
        <p:nvSpPr>
          <p:cNvPr id="2" name="TextBox 1">
            <a:extLst>
              <a:ext uri="{FF2B5EF4-FFF2-40B4-BE49-F238E27FC236}">
                <a16:creationId xmlns:a16="http://schemas.microsoft.com/office/drawing/2014/main" id="{6A24CB3B-7A48-3AD6-63E6-59305E09106F}"/>
              </a:ext>
            </a:extLst>
          </p:cNvPr>
          <p:cNvSpPr txBox="1"/>
          <p:nvPr/>
        </p:nvSpPr>
        <p:spPr>
          <a:xfrm>
            <a:off x="114300" y="6457950"/>
            <a:ext cx="2564228" cy="276999"/>
          </a:xfrm>
          <a:prstGeom prst="rect">
            <a:avLst/>
          </a:prstGeom>
          <a:noFill/>
        </p:spPr>
        <p:txBody>
          <a:bodyPr wrap="none" rtlCol="0">
            <a:spAutoFit/>
          </a:bodyPr>
          <a:lstStyle/>
          <a:p>
            <a:r>
              <a:rPr lang="en-US" sz="1200" dirty="0">
                <a:solidFill>
                  <a:schemeClr val="bg1"/>
                </a:solidFill>
              </a:rPr>
              <a:t>Photo credit: Dorianne Cotter-Lockard</a:t>
            </a:r>
          </a:p>
        </p:txBody>
      </p:sp>
    </p:spTree>
    <p:extLst>
      <p:ext uri="{BB962C8B-B14F-4D97-AF65-F5344CB8AC3E}">
        <p14:creationId xmlns:p14="http://schemas.microsoft.com/office/powerpoint/2010/main" val="4164047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p:txBody>
          <a:bodyPr/>
          <a:lstStyle/>
          <a:p>
            <a:r>
              <a:rPr lang="en-US"/>
              <a:t>Conscious Leadership</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933872" y="987425"/>
            <a:ext cx="5421516" cy="4873625"/>
          </a:xfrm>
        </p:spPr>
        <p:txBody>
          <a:bodyPr>
            <a:normAutofit lnSpcReduction="10000"/>
          </a:bodyPr>
          <a:lstStyle/>
          <a:p>
            <a:pPr marL="0" indent="0">
              <a:buNone/>
            </a:pPr>
            <a:r>
              <a:rPr lang="en-US" sz="3200"/>
              <a:t>“</a:t>
            </a:r>
            <a:r>
              <a:rPr lang="en-US">
                <a:solidFill>
                  <a:srgbClr val="222222"/>
                </a:solidFill>
              </a:rPr>
              <a:t>A</a:t>
            </a:r>
            <a:r>
              <a:rPr lang="en-US" sz="3200" b="0" i="0">
                <a:solidFill>
                  <a:srgbClr val="222222"/>
                </a:solidFill>
                <a:effectLst/>
              </a:rPr>
              <a:t> new type of leadership is emerging. It turns the current business leadership paradigm of fear-based motivation on its head, creating a dynamic approach that is more purposeful, compassionate and humane.”</a:t>
            </a:r>
          </a:p>
          <a:p>
            <a:pPr marL="0" indent="0">
              <a:buNone/>
            </a:pPr>
            <a:r>
              <a:rPr lang="en-US" sz="3200" b="0" i="0">
                <a:solidFill>
                  <a:srgbClr val="222222"/>
                </a:solidFill>
                <a:effectLst/>
              </a:rPr>
              <a:t> </a:t>
            </a:r>
          </a:p>
          <a:p>
            <a:pPr marL="0" indent="0">
              <a:buNone/>
            </a:pPr>
            <a:r>
              <a:rPr lang="en-US" sz="2400" b="0" i="0" err="1">
                <a:solidFill>
                  <a:srgbClr val="222222"/>
                </a:solidFill>
                <a:effectLst/>
              </a:rPr>
              <a:t>Olafsson</a:t>
            </a:r>
            <a:r>
              <a:rPr lang="en-US" sz="2400" b="0" i="0">
                <a:solidFill>
                  <a:srgbClr val="222222"/>
                </a:solidFill>
                <a:effectLst/>
              </a:rPr>
              <a:t>, Allenby, &amp; Tuck (2022). </a:t>
            </a:r>
            <a:r>
              <a:rPr lang="en-US" sz="2400" b="0" i="1">
                <a:solidFill>
                  <a:srgbClr val="222222"/>
                </a:solidFill>
                <a:effectLst/>
              </a:rPr>
              <a:t>Beyond Ego - The Inner Compass of Conscious Leadership</a:t>
            </a:r>
            <a:r>
              <a:rPr lang="en-US" sz="2400" b="0" i="0">
                <a:solidFill>
                  <a:srgbClr val="222222"/>
                </a:solidFill>
                <a:effectLst/>
              </a:rPr>
              <a:t>. </a:t>
            </a:r>
            <a:endParaRPr lang="en-US" sz="2400"/>
          </a:p>
          <a:p>
            <a:endParaRPr lang="en-US"/>
          </a:p>
        </p:txBody>
      </p:sp>
      <p:pic>
        <p:nvPicPr>
          <p:cNvPr id="4" name="Picture 6" descr="A group of birds flying in the sky&#10;&#10;Description automatically generated">
            <a:extLst>
              <a:ext uri="{FF2B5EF4-FFF2-40B4-BE49-F238E27FC236}">
                <a16:creationId xmlns:a16="http://schemas.microsoft.com/office/drawing/2014/main" id="{0745FE2C-FB43-C578-FEB2-74612DDD4618}"/>
              </a:ext>
            </a:extLst>
          </p:cNvPr>
          <p:cNvPicPr>
            <a:picLocks noChangeAspect="1"/>
          </p:cNvPicPr>
          <p:nvPr/>
        </p:nvPicPr>
        <p:blipFill>
          <a:blip r:embed="rId3"/>
          <a:stretch>
            <a:fillRect/>
          </a:stretch>
        </p:blipFill>
        <p:spPr>
          <a:xfrm>
            <a:off x="518556" y="2150964"/>
            <a:ext cx="4564083" cy="3367551"/>
          </a:xfrm>
          <a:prstGeom prst="rect">
            <a:avLst/>
          </a:prstGeom>
        </p:spPr>
      </p:pic>
    </p:spTree>
    <p:extLst>
      <p:ext uri="{BB962C8B-B14F-4D97-AF65-F5344CB8AC3E}">
        <p14:creationId xmlns:p14="http://schemas.microsoft.com/office/powerpoint/2010/main" val="346103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43FAA-1F0B-1D5F-F81A-F4186174E638}"/>
              </a:ext>
            </a:extLst>
          </p:cNvPr>
          <p:cNvSpPr>
            <a:spLocks noGrp="1"/>
          </p:cNvSpPr>
          <p:nvPr>
            <p:ph type="title"/>
          </p:nvPr>
        </p:nvSpPr>
        <p:spPr>
          <a:xfrm>
            <a:off x="839788" y="2237873"/>
            <a:ext cx="3932237" cy="1191127"/>
          </a:xfrm>
        </p:spPr>
        <p:txBody>
          <a:bodyPr>
            <a:normAutofit/>
          </a:bodyPr>
          <a:lstStyle/>
          <a:p>
            <a:r>
              <a:rPr lang="de-DE" sz="4800" b="1" dirty="0"/>
              <a:t>Modules</a:t>
            </a:r>
          </a:p>
        </p:txBody>
      </p:sp>
      <p:sp>
        <p:nvSpPr>
          <p:cNvPr id="3" name="Inhaltsplatzhalter 2">
            <a:extLst>
              <a:ext uri="{FF2B5EF4-FFF2-40B4-BE49-F238E27FC236}">
                <a16:creationId xmlns:a16="http://schemas.microsoft.com/office/drawing/2014/main" id="{BB1D51F9-A474-664F-1D14-51EAF2BA44E7}"/>
              </a:ext>
            </a:extLst>
          </p:cNvPr>
          <p:cNvSpPr>
            <a:spLocks noGrp="1"/>
          </p:cNvSpPr>
          <p:nvPr>
            <p:ph idx="1"/>
          </p:nvPr>
        </p:nvSpPr>
        <p:spPr>
          <a:xfrm>
            <a:off x="6412674" y="987425"/>
            <a:ext cx="5600437" cy="4873625"/>
          </a:xfrm>
        </p:spPr>
        <p:txBody>
          <a:bodyPr anchor="ctr">
            <a:normAutofit/>
          </a:bodyPr>
          <a:lstStyle/>
          <a:p>
            <a:pPr marL="0" indent="0">
              <a:spcAft>
                <a:spcPts val="1800"/>
              </a:spcAft>
              <a:buNone/>
            </a:pPr>
            <a:r>
              <a:rPr lang="en-US" sz="2800" dirty="0"/>
              <a:t>Foundations of Conscious Leadership</a:t>
            </a:r>
          </a:p>
          <a:p>
            <a:pPr marL="0" indent="0">
              <a:spcAft>
                <a:spcPts val="1800"/>
              </a:spcAft>
              <a:buNone/>
            </a:pPr>
            <a:r>
              <a:rPr lang="en-US" sz="2800" dirty="0"/>
              <a:t>Leadership Models &amp; Self-Mastery</a:t>
            </a:r>
          </a:p>
          <a:p>
            <a:pPr marL="0" indent="0">
              <a:spcAft>
                <a:spcPts val="1800"/>
              </a:spcAft>
              <a:buNone/>
            </a:pPr>
            <a:r>
              <a:rPr lang="en-US" sz="2800" dirty="0"/>
              <a:t>Stakeholder Theory &amp; Relationship-building</a:t>
            </a:r>
          </a:p>
          <a:p>
            <a:pPr marL="0" indent="0">
              <a:spcAft>
                <a:spcPts val="1800"/>
              </a:spcAft>
              <a:buNone/>
            </a:pPr>
            <a:r>
              <a:rPr lang="en-US" sz="2800" dirty="0"/>
              <a:t>Leadership Presence &amp; Conscious Action</a:t>
            </a:r>
            <a:endParaRPr lang="en-US" sz="4000" dirty="0"/>
          </a:p>
        </p:txBody>
      </p:sp>
      <p:sp>
        <p:nvSpPr>
          <p:cNvPr id="4" name="Rechteck 3">
            <a:extLst>
              <a:ext uri="{FF2B5EF4-FFF2-40B4-BE49-F238E27FC236}">
                <a16:creationId xmlns:a16="http://schemas.microsoft.com/office/drawing/2014/main" id="{F7CF9970-F962-B73E-9FC2-714736B90F1B}"/>
              </a:ext>
            </a:extLst>
          </p:cNvPr>
          <p:cNvSpPr/>
          <p:nvPr/>
        </p:nvSpPr>
        <p:spPr>
          <a:xfrm>
            <a:off x="5898294" y="1643997"/>
            <a:ext cx="442912" cy="555625"/>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1</a:t>
            </a:r>
          </a:p>
        </p:txBody>
      </p:sp>
      <p:sp>
        <p:nvSpPr>
          <p:cNvPr id="5" name="Rechteck 4">
            <a:extLst>
              <a:ext uri="{FF2B5EF4-FFF2-40B4-BE49-F238E27FC236}">
                <a16:creationId xmlns:a16="http://schemas.microsoft.com/office/drawing/2014/main" id="{BAF2331A-5A97-705B-3ACD-7838061C3187}"/>
              </a:ext>
            </a:extLst>
          </p:cNvPr>
          <p:cNvSpPr/>
          <p:nvPr/>
        </p:nvSpPr>
        <p:spPr>
          <a:xfrm>
            <a:off x="5898294" y="2394767"/>
            <a:ext cx="442912" cy="555625"/>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2</a:t>
            </a:r>
          </a:p>
        </p:txBody>
      </p:sp>
      <p:sp>
        <p:nvSpPr>
          <p:cNvPr id="6" name="Rechteck 5">
            <a:extLst>
              <a:ext uri="{FF2B5EF4-FFF2-40B4-BE49-F238E27FC236}">
                <a16:creationId xmlns:a16="http://schemas.microsoft.com/office/drawing/2014/main" id="{55AAC9E9-F925-4D0F-0A34-44D10EE855EF}"/>
              </a:ext>
            </a:extLst>
          </p:cNvPr>
          <p:cNvSpPr/>
          <p:nvPr/>
        </p:nvSpPr>
        <p:spPr>
          <a:xfrm>
            <a:off x="5898294" y="3241165"/>
            <a:ext cx="442912" cy="555625"/>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3</a:t>
            </a:r>
          </a:p>
        </p:txBody>
      </p:sp>
      <p:sp>
        <p:nvSpPr>
          <p:cNvPr id="7" name="Rechteck 6">
            <a:extLst>
              <a:ext uri="{FF2B5EF4-FFF2-40B4-BE49-F238E27FC236}">
                <a16:creationId xmlns:a16="http://schemas.microsoft.com/office/drawing/2014/main" id="{BFE04EFC-6E7C-C40A-5218-C4F9D3A2FE5B}"/>
              </a:ext>
            </a:extLst>
          </p:cNvPr>
          <p:cNvSpPr/>
          <p:nvPr/>
        </p:nvSpPr>
        <p:spPr>
          <a:xfrm>
            <a:off x="5898294" y="4379394"/>
            <a:ext cx="442912" cy="555625"/>
          </a:xfrm>
          <a:prstGeom prst="rect">
            <a:avLst/>
          </a:prstGeom>
          <a:solidFill>
            <a:srgbClr val="00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4</a:t>
            </a:r>
          </a:p>
        </p:txBody>
      </p:sp>
    </p:spTree>
    <p:extLst>
      <p:ext uri="{BB962C8B-B14F-4D97-AF65-F5344CB8AC3E}">
        <p14:creationId xmlns:p14="http://schemas.microsoft.com/office/powerpoint/2010/main" val="418815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D974-05AC-389C-E8F6-9B36E960049D}"/>
              </a:ext>
            </a:extLst>
          </p:cNvPr>
          <p:cNvSpPr>
            <a:spLocks noGrp="1"/>
          </p:cNvSpPr>
          <p:nvPr>
            <p:ph type="title"/>
          </p:nvPr>
        </p:nvSpPr>
        <p:spPr>
          <a:xfrm>
            <a:off x="806450" y="547688"/>
            <a:ext cx="10515600" cy="1325563"/>
          </a:xfrm>
        </p:spPr>
        <p:txBody>
          <a:bodyPr>
            <a:normAutofit fontScale="90000"/>
          </a:bodyPr>
          <a:lstStyle/>
          <a:p>
            <a:r>
              <a:rPr lang="en-US" sz="2700" dirty="0"/>
              <a:t>Conscious Leadership</a:t>
            </a:r>
            <a:br>
              <a:rPr lang="en-US" sz="6100" dirty="0"/>
            </a:br>
            <a:r>
              <a:rPr lang="en-US" sz="4000" dirty="0"/>
              <a:t>Agenda Module 1, Seminar 1: </a:t>
            </a:r>
            <a:br>
              <a:rPr lang="en-US" sz="4000" dirty="0"/>
            </a:br>
            <a:r>
              <a:rPr lang="en-US" sz="4000" dirty="0"/>
              <a:t>Foundations of Conscious Leadership</a:t>
            </a:r>
            <a:endParaRPr lang="en-US" sz="4000" dirty="0">
              <a:cs typeface="Calibri Light"/>
            </a:endParaRPr>
          </a:p>
        </p:txBody>
      </p:sp>
      <p:sp>
        <p:nvSpPr>
          <p:cNvPr id="4" name="TextBox 3">
            <a:extLst>
              <a:ext uri="{FF2B5EF4-FFF2-40B4-BE49-F238E27FC236}">
                <a16:creationId xmlns:a16="http://schemas.microsoft.com/office/drawing/2014/main" id="{A9CB1A67-4939-C914-7194-BDFAE5337D64}"/>
              </a:ext>
            </a:extLst>
          </p:cNvPr>
          <p:cNvSpPr txBox="1"/>
          <p:nvPr/>
        </p:nvSpPr>
        <p:spPr>
          <a:xfrm>
            <a:off x="4960001" y="2109575"/>
            <a:ext cx="6908911" cy="3093924"/>
          </a:xfrm>
          <a:prstGeom prst="rect">
            <a:avLst/>
          </a:prstGeom>
          <a:noFill/>
        </p:spPr>
        <p:txBody>
          <a:bodyPr wrap="square" lIns="91440" tIns="45720" rIns="91440" bIns="45720" rtlCol="0" anchor="t">
            <a:spAutoFit/>
          </a:bodyPr>
          <a:lstStyle/>
          <a:p>
            <a:pPr marL="285750" indent="-285750">
              <a:lnSpc>
                <a:spcPct val="108000"/>
              </a:lnSpc>
              <a:spcAft>
                <a:spcPts val="600"/>
              </a:spcAft>
              <a:buFont typeface="Arial" panose="020B0604020202020204" pitchFamily="34" charset="0"/>
              <a:buChar char="•"/>
            </a:pPr>
            <a:r>
              <a:rPr lang="en-US" sz="2800" dirty="0"/>
              <a:t>Set Ground Rules for Respectful Class Participation</a:t>
            </a:r>
            <a:endParaRPr lang="en-US" sz="2800" dirty="0">
              <a:cs typeface="Calibri" panose="020F0502020204030204"/>
            </a:endParaRPr>
          </a:p>
          <a:p>
            <a:pPr marL="285750" indent="-285750">
              <a:lnSpc>
                <a:spcPct val="108000"/>
              </a:lnSpc>
              <a:spcAft>
                <a:spcPts val="600"/>
              </a:spcAft>
              <a:buFont typeface="Arial" panose="020B0604020202020204" pitchFamily="34" charset="0"/>
              <a:buChar char="•"/>
            </a:pPr>
            <a:r>
              <a:rPr lang="en-US" sz="2800" dirty="0"/>
              <a:t>Concepts: Leadership, Consciousness, Conscious Business, Conscious Leadership</a:t>
            </a:r>
            <a:endParaRPr lang="en-US" sz="2800" dirty="0">
              <a:cs typeface="Calibri"/>
            </a:endParaRPr>
          </a:p>
          <a:p>
            <a:pPr marL="285750" indent="-285750">
              <a:lnSpc>
                <a:spcPct val="108000"/>
              </a:lnSpc>
              <a:spcAft>
                <a:spcPts val="600"/>
              </a:spcAft>
              <a:buFont typeface="Arial" panose="020B0604020202020204" pitchFamily="34" charset="0"/>
              <a:buChar char="•"/>
            </a:pPr>
            <a:r>
              <a:rPr lang="en-US" sz="2800" dirty="0"/>
              <a:t>4 Tenets of Conscious Business</a:t>
            </a:r>
            <a:endParaRPr lang="en-US" sz="2800" dirty="0">
              <a:cs typeface="Calibri"/>
            </a:endParaRPr>
          </a:p>
          <a:p>
            <a:pPr marL="285750" indent="-285750">
              <a:lnSpc>
                <a:spcPct val="108000"/>
              </a:lnSpc>
              <a:spcAft>
                <a:spcPts val="600"/>
              </a:spcAft>
              <a:buFont typeface="Arial" panose="020B0604020202020204" pitchFamily="34" charset="0"/>
              <a:buChar char="•"/>
            </a:pPr>
            <a:r>
              <a:rPr lang="en-US" sz="2800" dirty="0"/>
              <a:t>Conscious Leadership Principles</a:t>
            </a:r>
          </a:p>
        </p:txBody>
      </p:sp>
    </p:spTree>
    <p:extLst>
      <p:ext uri="{BB962C8B-B14F-4D97-AF65-F5344CB8AC3E}">
        <p14:creationId xmlns:p14="http://schemas.microsoft.com/office/powerpoint/2010/main" val="236287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p:txBody>
          <a:bodyPr>
            <a:normAutofit/>
          </a:bodyPr>
          <a:lstStyle/>
          <a:p>
            <a:r>
              <a:rPr lang="en-US" sz="3600" dirty="0"/>
              <a:t>Setting Ground Rules for Respectful Class Participation</a:t>
            </a:r>
          </a:p>
        </p:txBody>
      </p:sp>
      <p:sp>
        <p:nvSpPr>
          <p:cNvPr id="3" name="Content Placeholder 2">
            <a:extLst>
              <a:ext uri="{FF2B5EF4-FFF2-40B4-BE49-F238E27FC236}">
                <a16:creationId xmlns:a16="http://schemas.microsoft.com/office/drawing/2014/main" id="{C9B1F5B5-938B-37D1-A8E2-9EF93AB0B0DF}"/>
              </a:ext>
            </a:extLst>
          </p:cNvPr>
          <p:cNvSpPr>
            <a:spLocks noGrp="1"/>
          </p:cNvSpPr>
          <p:nvPr>
            <p:ph idx="1"/>
          </p:nvPr>
        </p:nvSpPr>
        <p:spPr/>
        <p:txBody>
          <a:bodyPr vert="horz" lIns="91440" tIns="45720" rIns="91440" bIns="45720" rtlCol="0" anchor="t">
            <a:normAutofit fontScale="92500"/>
          </a:bodyPr>
          <a:lstStyle/>
          <a:p>
            <a:pPr>
              <a:lnSpc>
                <a:spcPct val="108000"/>
              </a:lnSpc>
              <a:spcBef>
                <a:spcPts val="0"/>
              </a:spcBef>
              <a:spcAft>
                <a:spcPts val="600"/>
              </a:spcAft>
            </a:pPr>
            <a:r>
              <a:rPr lang="en-US" dirty="0">
                <a:cs typeface="Calibri"/>
              </a:rPr>
              <a:t>Confidentiality – we keep confidential the sharing of others in the class.</a:t>
            </a:r>
            <a:endParaRPr lang="en-US" dirty="0">
              <a:ea typeface="Calibri"/>
              <a:cs typeface="Calibri"/>
            </a:endParaRPr>
          </a:p>
          <a:p>
            <a:pPr>
              <a:lnSpc>
                <a:spcPct val="108000"/>
              </a:lnSpc>
              <a:spcBef>
                <a:spcPts val="0"/>
              </a:spcBef>
              <a:spcAft>
                <a:spcPts val="600"/>
              </a:spcAft>
            </a:pPr>
            <a:r>
              <a:rPr lang="en-US" dirty="0">
                <a:cs typeface="Calibri"/>
              </a:rPr>
              <a:t>Attention – we bring our whole self to the time together in class.</a:t>
            </a:r>
            <a:r>
              <a:rPr lang="en-US" sz="2000" dirty="0">
                <a:cs typeface="Calibri"/>
              </a:rPr>
              <a:t> </a:t>
            </a:r>
            <a:r>
              <a:rPr lang="en-US" dirty="0">
                <a:latin typeface="Calibri"/>
                <a:cs typeface="Calibri Light"/>
              </a:rPr>
              <a:t>Tablets with a pen can be used for notes. Other electronic devices are not permitted as they inevitably distract and do not allow for an inner journey.</a:t>
            </a:r>
            <a:endParaRPr lang="en-US">
              <a:latin typeface="Calibri"/>
              <a:cs typeface="Calibri"/>
            </a:endParaRPr>
          </a:p>
          <a:p>
            <a:pPr>
              <a:lnSpc>
                <a:spcPct val="108000"/>
              </a:lnSpc>
              <a:spcBef>
                <a:spcPts val="0"/>
              </a:spcBef>
              <a:spcAft>
                <a:spcPts val="600"/>
              </a:spcAft>
            </a:pPr>
            <a:r>
              <a:rPr lang="en-US" dirty="0">
                <a:cs typeface="Calibri"/>
              </a:rPr>
              <a:t>Authenticity – we bring our whole selves to this class</a:t>
            </a:r>
          </a:p>
          <a:p>
            <a:pPr marL="0" indent="0">
              <a:lnSpc>
                <a:spcPct val="108000"/>
              </a:lnSpc>
              <a:spcBef>
                <a:spcPts val="0"/>
              </a:spcBef>
              <a:spcAft>
                <a:spcPts val="600"/>
              </a:spcAft>
              <a:buNone/>
            </a:pPr>
            <a:endParaRPr lang="en-US" dirty="0">
              <a:cs typeface="Calibri"/>
            </a:endParaRPr>
          </a:p>
          <a:p>
            <a:pPr marL="0" indent="0">
              <a:lnSpc>
                <a:spcPct val="108000"/>
              </a:lnSpc>
              <a:spcBef>
                <a:spcPts val="0"/>
              </a:spcBef>
              <a:spcAft>
                <a:spcPts val="600"/>
              </a:spcAft>
              <a:buNone/>
            </a:pPr>
            <a:r>
              <a:rPr lang="en-US" dirty="0">
                <a:cs typeface="Calibri"/>
              </a:rPr>
              <a:t>What else will ensure a respectful, safe environment for learning and sharing?</a:t>
            </a:r>
            <a:endParaRPr lang="en-US" dirty="0">
              <a:ea typeface="Calibri"/>
              <a:cs typeface="Calibri"/>
            </a:endParaRPr>
          </a:p>
        </p:txBody>
      </p:sp>
    </p:spTree>
    <p:extLst>
      <p:ext uri="{BB962C8B-B14F-4D97-AF65-F5344CB8AC3E}">
        <p14:creationId xmlns:p14="http://schemas.microsoft.com/office/powerpoint/2010/main" val="71862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Leadership</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C8174E8-65C7-6A7D-F7EC-1CB6D539D231}"/>
              </a:ext>
            </a:extLst>
          </p:cNvPr>
          <p:cNvSpPr>
            <a:spLocks noGrp="1"/>
          </p:cNvSpPr>
          <p:nvPr>
            <p:ph type="body" sz="half" idx="4294967295"/>
          </p:nvPr>
        </p:nvSpPr>
        <p:spPr>
          <a:xfrm>
            <a:off x="572493" y="2071315"/>
            <a:ext cx="6713552" cy="4227789"/>
          </a:xfrm>
        </p:spPr>
        <p:txBody>
          <a:bodyPr vert="horz" lIns="91440" tIns="45720" rIns="91440" bIns="45720" rtlCol="0" anchor="t">
            <a:normAutofit fontScale="62500" lnSpcReduction="20000"/>
          </a:bodyPr>
          <a:lstStyle/>
          <a:p>
            <a:pPr marL="0" indent="0">
              <a:lnSpc>
                <a:spcPct val="125000"/>
              </a:lnSpc>
              <a:spcBef>
                <a:spcPts val="0"/>
              </a:spcBef>
              <a:spcAft>
                <a:spcPts val="600"/>
              </a:spcAft>
              <a:buNone/>
            </a:pPr>
            <a:r>
              <a:rPr lang="en-US" sz="3200" i="1" dirty="0"/>
              <a:t>“Leadership is relational and embodied through one or more individuals who step into the space to encourage adaptability, collaboration, sustainability, and goal fulfillment within a group or organization.”  </a:t>
            </a:r>
            <a:r>
              <a:rPr lang="en-US" sz="3200" dirty="0"/>
              <a:t>~ Dorianne Cotter-Lockard, PhD </a:t>
            </a:r>
          </a:p>
          <a:p>
            <a:pPr marL="0" indent="0">
              <a:lnSpc>
                <a:spcPct val="125000"/>
              </a:lnSpc>
              <a:spcBef>
                <a:spcPts val="0"/>
              </a:spcBef>
              <a:spcAft>
                <a:spcPts val="600"/>
              </a:spcAft>
              <a:buNone/>
            </a:pPr>
            <a:endParaRPr lang="en-US" sz="2000" dirty="0"/>
          </a:p>
          <a:p>
            <a:pPr>
              <a:lnSpc>
                <a:spcPct val="125000"/>
              </a:lnSpc>
              <a:spcBef>
                <a:spcPts val="0"/>
              </a:spcBef>
              <a:spcAft>
                <a:spcPts val="600"/>
              </a:spcAft>
              <a:buNone/>
            </a:pPr>
            <a:r>
              <a:rPr lang="en-US" sz="1700" dirty="0"/>
              <a:t>Definition was derived from:</a:t>
            </a:r>
            <a:endParaRPr lang="en-US" sz="1700" dirty="0">
              <a:ea typeface="Calibri"/>
              <a:cs typeface="Calibri"/>
            </a:endParaRPr>
          </a:p>
          <a:p>
            <a:pPr>
              <a:lnSpc>
                <a:spcPct val="125000"/>
              </a:lnSpc>
              <a:spcBef>
                <a:spcPts val="0"/>
              </a:spcBef>
              <a:spcAft>
                <a:spcPts val="600"/>
              </a:spcAft>
              <a:buNone/>
            </a:pPr>
            <a:r>
              <a:rPr lang="en-US" sz="1700" dirty="0"/>
              <a:t>Cotter-Lockard, D. &amp; Fortune, L. (2022). </a:t>
            </a:r>
            <a:r>
              <a:rPr lang="en-US" sz="1700" i="1" dirty="0"/>
              <a:t>Syllabus: MBM5523 – Theories &amp; Applications of Mindful Leadership.</a:t>
            </a:r>
            <a:r>
              <a:rPr lang="en-US" sz="1700" dirty="0"/>
              <a:t> Saybrook University, College of Integrative Medicine and Health Sciences, Department of Mind Body Medicine. </a:t>
            </a:r>
            <a:endParaRPr lang="en-US" sz="1700" dirty="0">
              <a:ea typeface="Calibri"/>
              <a:cs typeface="Calibri"/>
            </a:endParaRPr>
          </a:p>
          <a:p>
            <a:pPr>
              <a:lnSpc>
                <a:spcPct val="125000"/>
              </a:lnSpc>
              <a:spcBef>
                <a:spcPts val="0"/>
              </a:spcBef>
              <a:spcAft>
                <a:spcPts val="600"/>
              </a:spcAft>
              <a:buNone/>
            </a:pPr>
            <a:r>
              <a:rPr lang="en-US" sz="1700" dirty="0"/>
              <a:t>Fortune, L. (2021). </a:t>
            </a:r>
            <a:r>
              <a:rPr lang="en-US" sz="1700" i="1" dirty="0"/>
              <a:t>Syllabus: MBM5521 – </a:t>
            </a:r>
            <a:r>
              <a:rPr lang="ca-ES" sz="1700" i="1" dirty="0">
                <a:effectLst/>
                <a:ea typeface="Calibri"/>
              </a:rPr>
              <a:t>Reflective Leadership</a:t>
            </a:r>
            <a:r>
              <a:rPr lang="ca-ES" sz="1700" i="1" dirty="0">
                <a:effectLst/>
                <a:ea typeface="Calibri"/>
                <a:cs typeface="Calibri Light"/>
              </a:rPr>
              <a:t>.</a:t>
            </a:r>
            <a:r>
              <a:rPr lang="ca-ES" sz="1700" dirty="0">
                <a:effectLst/>
                <a:ea typeface="Calibri"/>
                <a:cs typeface="Calibri Light"/>
              </a:rPr>
              <a:t> </a:t>
            </a:r>
            <a:r>
              <a:rPr lang="en-US" sz="1700" dirty="0"/>
              <a:t>Saybrook University, College of Integrative Medicine and Health Sciences, Department of Mind Body Medicine. </a:t>
            </a:r>
            <a:endParaRPr lang="en-US" sz="1700" dirty="0">
              <a:ea typeface="Calibri"/>
              <a:cs typeface="Calibri"/>
            </a:endParaRPr>
          </a:p>
          <a:p>
            <a:pPr>
              <a:lnSpc>
                <a:spcPct val="125000"/>
              </a:lnSpc>
              <a:spcBef>
                <a:spcPts val="0"/>
              </a:spcBef>
              <a:spcAft>
                <a:spcPts val="600"/>
              </a:spcAft>
              <a:buNone/>
            </a:pPr>
            <a:r>
              <a:rPr lang="en-US" sz="1700" dirty="0">
                <a:ea typeface="Calibri"/>
                <a:cs typeface="Calibri"/>
              </a:rPr>
              <a:t>Fortune, L. &amp; Jamieson, K. (2022). </a:t>
            </a:r>
            <a:r>
              <a:rPr lang="en-US" sz="1700" i="1" dirty="0">
                <a:ea typeface="Calibri"/>
                <a:cs typeface="Calibri"/>
              </a:rPr>
              <a:t>Syllabus: MBM5521 – Reflective Leadership.</a:t>
            </a:r>
            <a:r>
              <a:rPr lang="en-US" sz="1700" dirty="0">
                <a:ea typeface="Calibri"/>
                <a:cs typeface="Calibri"/>
              </a:rPr>
              <a:t> Saybrook University, College of Integrative Medicine and Health Sciences, Department of Mind Body Medicine. </a:t>
            </a:r>
          </a:p>
          <a:p>
            <a:pPr>
              <a:lnSpc>
                <a:spcPct val="125000"/>
              </a:lnSpc>
              <a:spcBef>
                <a:spcPts val="0"/>
              </a:spcBef>
              <a:spcAft>
                <a:spcPts val="600"/>
              </a:spcAft>
              <a:buNone/>
            </a:pPr>
            <a:r>
              <a:rPr lang="en-US" sz="1700" dirty="0"/>
              <a:t>Goleman, D. (1998). What Makes a Leader? </a:t>
            </a:r>
            <a:r>
              <a:rPr lang="en-US" sz="1700" i="1" dirty="0"/>
              <a:t>Harvard Business Review, Best of HBR 1998</a:t>
            </a:r>
            <a:r>
              <a:rPr lang="en-US" sz="1700" dirty="0"/>
              <a:t>.</a:t>
            </a:r>
            <a:endParaRPr lang="en-US" sz="1700" dirty="0">
              <a:ea typeface="Calibri"/>
              <a:cs typeface="Calibri"/>
            </a:endParaRPr>
          </a:p>
          <a:p>
            <a:pPr>
              <a:lnSpc>
                <a:spcPct val="125000"/>
              </a:lnSpc>
              <a:spcBef>
                <a:spcPts val="0"/>
              </a:spcBef>
              <a:spcAft>
                <a:spcPts val="600"/>
              </a:spcAft>
              <a:buNone/>
            </a:pPr>
            <a:r>
              <a:rPr lang="en-US" sz="1700" dirty="0" err="1"/>
              <a:t>Wasylkiw</a:t>
            </a:r>
            <a:r>
              <a:rPr lang="en-US" sz="1700" dirty="0"/>
              <a:t>, L., Holton, J., Azar, R., &amp; Cook, W. (2015). The impact of mindfulness on leadership effectiveness in a health care setting: A pilot study. </a:t>
            </a:r>
            <a:r>
              <a:rPr lang="en-US" sz="1700" i="1" dirty="0"/>
              <a:t>Journal of Health Organization and Management, 29</a:t>
            </a:r>
            <a:r>
              <a:rPr lang="en-US" sz="1700" dirty="0"/>
              <a:t>(7), 893-911.</a:t>
            </a:r>
            <a:endParaRPr lang="en-US" sz="1700" dirty="0">
              <a:ea typeface="Calibri"/>
              <a:cs typeface="Calibri"/>
            </a:endParaRPr>
          </a:p>
        </p:txBody>
      </p:sp>
      <p:pic>
        <p:nvPicPr>
          <p:cNvPr id="13" name="Picture Placeholder 12" descr="A picture containing text, clipart&#10;&#10;Description automatically generated">
            <a:extLst>
              <a:ext uri="{FF2B5EF4-FFF2-40B4-BE49-F238E27FC236}">
                <a16:creationId xmlns:a16="http://schemas.microsoft.com/office/drawing/2014/main" id="{2EC9B627-C861-40F0-0E3B-6B3155660827}"/>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234" r="23418" b="-2"/>
          <a:stretch/>
        </p:blipFill>
        <p:spPr>
          <a:xfrm>
            <a:off x="7675658" y="2093976"/>
            <a:ext cx="3941064" cy="4096512"/>
          </a:xfrm>
          <a:prstGeom prst="rect">
            <a:avLst/>
          </a:prstGeom>
        </p:spPr>
      </p:pic>
      <p:sp>
        <p:nvSpPr>
          <p:cNvPr id="14" name="TextBox 13">
            <a:extLst>
              <a:ext uri="{FF2B5EF4-FFF2-40B4-BE49-F238E27FC236}">
                <a16:creationId xmlns:a16="http://schemas.microsoft.com/office/drawing/2014/main" id="{A9960148-CE33-0CD9-F4D5-180C4F2A9278}"/>
              </a:ext>
            </a:extLst>
          </p:cNvPr>
          <p:cNvSpPr txBox="1"/>
          <p:nvPr/>
        </p:nvSpPr>
        <p:spPr>
          <a:xfrm>
            <a:off x="8716108" y="6190488"/>
            <a:ext cx="2186816" cy="200055"/>
          </a:xfrm>
          <a:prstGeom prst="rect">
            <a:avLst/>
          </a:prstGeom>
          <a:solidFill>
            <a:schemeClr val="bg1"/>
          </a:solidFill>
        </p:spPr>
        <p:txBody>
          <a:bodyPr wrap="none" rtlCol="0">
            <a:spAutoFit/>
          </a:bodyPr>
          <a:lstStyle/>
          <a:p>
            <a:pPr algn="r">
              <a:spcAft>
                <a:spcPts val="600"/>
              </a:spcAft>
            </a:pPr>
            <a:r>
              <a:rPr lang="en-US" sz="700">
                <a:hlinkClick r:id="rId4" tooltip="https://2bproductive.blogspot.com/2017/01/five-common-leadership-challenges.html">
                  <a:extLst>
                    <a:ext uri="{A12FA001-AC4F-418D-AE19-62706E023703}">
                      <ahyp:hlinkClr xmlns:ahyp="http://schemas.microsoft.com/office/drawing/2018/hyperlinkcolor" val="tx"/>
                    </a:ext>
                  </a:extLst>
                </a:hlinkClick>
              </a:rPr>
              <a:t>This Photo</a:t>
            </a:r>
            <a:r>
              <a:rPr lang="en-US" sz="700"/>
              <a:t> by Unknown Author is licensed under </a:t>
            </a:r>
            <a:r>
              <a:rPr lang="en-US" sz="700">
                <a:hlinkClick r:id="rId5" tooltip="https://creativecommons.org/licenses/by/3.0/">
                  <a:extLst>
                    <a:ext uri="{A12FA001-AC4F-418D-AE19-62706E023703}">
                      <ahyp:hlinkClr xmlns:ahyp="http://schemas.microsoft.com/office/drawing/2018/hyperlinkcolor" val="tx"/>
                    </a:ext>
                  </a:extLst>
                </a:hlinkClick>
              </a:rPr>
              <a:t>CC BY</a:t>
            </a:r>
            <a:endParaRPr lang="en-US" sz="700"/>
          </a:p>
        </p:txBody>
      </p:sp>
    </p:spTree>
    <p:extLst>
      <p:ext uri="{BB962C8B-B14F-4D97-AF65-F5344CB8AC3E}">
        <p14:creationId xmlns:p14="http://schemas.microsoft.com/office/powerpoint/2010/main" val="20619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p:txBody>
          <a:bodyPr/>
          <a:lstStyle/>
          <a:p>
            <a:r>
              <a:rPr lang="en-US" dirty="0"/>
              <a:t>Consciousness</a:t>
            </a:r>
          </a:p>
        </p:txBody>
      </p:sp>
      <p:pic>
        <p:nvPicPr>
          <p:cNvPr id="6" name="Picture Placeholder 5" descr="A picture containing cup, pitcher&#10;&#10;Description automatically generated">
            <a:extLst>
              <a:ext uri="{FF2B5EF4-FFF2-40B4-BE49-F238E27FC236}">
                <a16:creationId xmlns:a16="http://schemas.microsoft.com/office/drawing/2014/main" id="{F2CBEAE3-3AF8-A56A-170E-C35F65C45C58}"/>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520" b="10520"/>
          <a:stretch>
            <a:fillRect/>
          </a:stretch>
        </p:blipFill>
        <p:spPr/>
      </p:pic>
      <p:sp>
        <p:nvSpPr>
          <p:cNvPr id="4" name="Text Placeholder 3">
            <a:extLst>
              <a:ext uri="{FF2B5EF4-FFF2-40B4-BE49-F238E27FC236}">
                <a16:creationId xmlns:a16="http://schemas.microsoft.com/office/drawing/2014/main" id="{0C8174E8-65C7-6A7D-F7EC-1CB6D539D231}"/>
              </a:ext>
            </a:extLst>
          </p:cNvPr>
          <p:cNvSpPr>
            <a:spLocks noGrp="1"/>
          </p:cNvSpPr>
          <p:nvPr>
            <p:ph type="body" sz="half" idx="2"/>
          </p:nvPr>
        </p:nvSpPr>
        <p:spPr>
          <a:xfrm>
            <a:off x="839788" y="2057400"/>
            <a:ext cx="3932237" cy="4034482"/>
          </a:xfrm>
        </p:spPr>
        <p:txBody>
          <a:bodyPr>
            <a:normAutofit fontScale="85000" lnSpcReduction="10000"/>
          </a:bodyPr>
          <a:lstStyle/>
          <a:p>
            <a:pPr>
              <a:lnSpc>
                <a:spcPct val="115000"/>
              </a:lnSpc>
              <a:spcBef>
                <a:spcPts val="0"/>
              </a:spcBef>
              <a:spcAft>
                <a:spcPts val="600"/>
              </a:spcAft>
            </a:pPr>
            <a:r>
              <a:rPr lang="en-US" sz="2400" dirty="0">
                <a:latin typeface="Arial" panose="020B0604020202020204" pitchFamily="34" charset="0"/>
                <a:cs typeface="Arial" panose="020B0604020202020204" pitchFamily="34" charset="0"/>
              </a:rPr>
              <a:t>What does it mean to be conscious?</a:t>
            </a:r>
          </a:p>
          <a:p>
            <a:pPr>
              <a:lnSpc>
                <a:spcPct val="115000"/>
              </a:lnSpc>
              <a:spcBef>
                <a:spcPts val="0"/>
              </a:spcBef>
              <a:spcAft>
                <a:spcPts val="600"/>
              </a:spcAft>
            </a:pPr>
            <a:endParaRPr lang="en-US" sz="2000" dirty="0"/>
          </a:p>
          <a:p>
            <a:pPr>
              <a:lnSpc>
                <a:spcPct val="115000"/>
              </a:lnSpc>
              <a:spcBef>
                <a:spcPts val="0"/>
              </a:spcBef>
              <a:spcAft>
                <a:spcPts val="600"/>
              </a:spcAft>
            </a:pPr>
            <a:r>
              <a:rPr lang="en-US" sz="2000" i="1" dirty="0">
                <a:effectLst/>
                <a:latin typeface="Arial" panose="020B0604020202020204" pitchFamily="34" charset="0"/>
                <a:ea typeface="MS Mincho" panose="02020609040205080304" pitchFamily="49" charset="-128"/>
              </a:rPr>
              <a:t>To be conscious means to be aware of our inner and outer worlds, to be fully awake. </a:t>
            </a:r>
          </a:p>
          <a:p>
            <a:pPr>
              <a:lnSpc>
                <a:spcPct val="115000"/>
              </a:lnSpc>
              <a:spcBef>
                <a:spcPts val="0"/>
              </a:spcBef>
              <a:spcAft>
                <a:spcPts val="600"/>
              </a:spcAft>
            </a:pPr>
            <a:r>
              <a:rPr lang="en-US" sz="2000" i="1" dirty="0">
                <a:effectLst/>
                <a:latin typeface="Arial" panose="020B0604020202020204" pitchFamily="34" charset="0"/>
                <a:ea typeface="MS Mincho" panose="02020609040205080304" pitchFamily="49" charset="-128"/>
              </a:rPr>
              <a:t>It includes self-reflection on one’s own beliefs, emotions, motives, values, goals and impact. </a:t>
            </a:r>
          </a:p>
          <a:p>
            <a:pPr>
              <a:lnSpc>
                <a:spcPct val="115000"/>
              </a:lnSpc>
              <a:spcBef>
                <a:spcPts val="0"/>
              </a:spcBef>
              <a:spcAft>
                <a:spcPts val="600"/>
              </a:spcAft>
            </a:pPr>
            <a:r>
              <a:rPr lang="en-US" sz="2000" i="1" dirty="0">
                <a:effectLst/>
                <a:latin typeface="Arial" panose="020B0604020202020204" pitchFamily="34" charset="0"/>
                <a:ea typeface="MS Mincho" panose="02020609040205080304" pitchFamily="49" charset="-128"/>
              </a:rPr>
              <a:t>Consciousness also includes the capacity for abstraction which allows humans to manage complexity.</a:t>
            </a:r>
            <a:endParaRPr lang="en-US" sz="2000" dirty="0">
              <a:effectLst/>
              <a:latin typeface="Arial" panose="020B0604020202020204" pitchFamily="34" charset="0"/>
              <a:ea typeface="MS Mincho" panose="02020609040205080304" pitchFamily="49" charset="-128"/>
            </a:endParaRPr>
          </a:p>
        </p:txBody>
      </p:sp>
      <p:sp>
        <p:nvSpPr>
          <p:cNvPr id="7" name="TextBox 6">
            <a:extLst>
              <a:ext uri="{FF2B5EF4-FFF2-40B4-BE49-F238E27FC236}">
                <a16:creationId xmlns:a16="http://schemas.microsoft.com/office/drawing/2014/main" id="{A01A00C9-4B17-83F3-CF17-64AD076DAE66}"/>
              </a:ext>
            </a:extLst>
          </p:cNvPr>
          <p:cNvSpPr txBox="1"/>
          <p:nvPr/>
        </p:nvSpPr>
        <p:spPr>
          <a:xfrm>
            <a:off x="5183188" y="5861050"/>
            <a:ext cx="6172200" cy="230832"/>
          </a:xfrm>
          <a:prstGeom prst="rect">
            <a:avLst/>
          </a:prstGeom>
          <a:noFill/>
        </p:spPr>
        <p:txBody>
          <a:bodyPr wrap="square" rtlCol="0">
            <a:spAutoFit/>
          </a:bodyPr>
          <a:lstStyle/>
          <a:p>
            <a:r>
              <a:rPr lang="en-US" sz="900">
                <a:hlinkClick r:id="rId4" tooltip="https://in5d.com/cosmic-consciousness-phenomena-the-overview-effect/"/>
              </a:rPr>
              <a:t>This Photo</a:t>
            </a:r>
            <a:r>
              <a:rPr lang="en-US" sz="900"/>
              <a:t> by Unknown Author is licensed under </a:t>
            </a:r>
            <a:r>
              <a:rPr lang="en-US" sz="900">
                <a:hlinkClick r:id="rId5" tooltip="https://creativecommons.org/licenses/by-nc/3.0/"/>
              </a:rPr>
              <a:t>CC BY-NC</a:t>
            </a:r>
            <a:endParaRPr lang="en-US" sz="900"/>
          </a:p>
        </p:txBody>
      </p:sp>
      <p:sp>
        <p:nvSpPr>
          <p:cNvPr id="3" name="TextBox 1">
            <a:extLst>
              <a:ext uri="{FF2B5EF4-FFF2-40B4-BE49-F238E27FC236}">
                <a16:creationId xmlns:a16="http://schemas.microsoft.com/office/drawing/2014/main" id="{892FACF4-2B52-926E-AAA3-C960A139DA8E}"/>
              </a:ext>
            </a:extLst>
          </p:cNvPr>
          <p:cNvSpPr txBox="1"/>
          <p:nvPr/>
        </p:nvSpPr>
        <p:spPr>
          <a:xfrm>
            <a:off x="223284" y="6169967"/>
            <a:ext cx="6830973" cy="461665"/>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Source:</a:t>
            </a:r>
          </a:p>
          <a:p>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Kofman</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 (2008). </a:t>
            </a:r>
            <a:r>
              <a:rPr lang="en-US" sz="12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Conscious business: How to build value through values</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(Vol. 1). </a:t>
            </a:r>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ReadHowYouWant</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22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6" ma:contentTypeDescription="Ein neues Dokument erstellen." ma:contentTypeScope="" ma:versionID="63ce503538179f9fc24b05e6cc7b90f9">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2a2812f8f9d87840434103b2669e0ba2"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954D7B-C0E4-46B8-A2E2-17CB533BAA79}"/>
</file>

<file path=customXml/itemProps2.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3.xml><?xml version="1.0" encoding="utf-8"?>
<ds:datastoreItem xmlns:ds="http://schemas.openxmlformats.org/officeDocument/2006/customXml" ds:itemID="{CBE309B4-CEBC-4EF3-B154-0F564FF7D4B0}">
  <ds:schemaRefs>
    <ds:schemaRef ds:uri="http://schemas.microsoft.com/office/infopath/2007/PartnerControls"/>
    <ds:schemaRef ds:uri="http://schemas.microsoft.com/office/2006/documentManagement/types"/>
    <ds:schemaRef ds:uri="82861209-8bf3-47c7-8004-08d07fe78748"/>
    <ds:schemaRef ds:uri="http://purl.org/dc/dcmitype/"/>
    <ds:schemaRef ds:uri="http://purl.org/dc/elements/1.1/"/>
    <ds:schemaRef ds:uri="http://purl.org/dc/terms/"/>
    <ds:schemaRef ds:uri="http://schemas.openxmlformats.org/package/2006/metadata/core-properties"/>
    <ds:schemaRef ds:uri="ec27a0a7-8611-46d0-bbb2-f45a8872e5e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TotalTime>
  <Words>2604</Words>
  <Application>Microsoft Office PowerPoint</Application>
  <PresentationFormat>Widescreen</PresentationFormat>
  <Paragraphs>281</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Conscious Leadership</vt:lpstr>
      <vt:lpstr>Centering Moment of Mindfulness</vt:lpstr>
      <vt:lpstr>Conscious Leadership</vt:lpstr>
      <vt:lpstr>Modules</vt:lpstr>
      <vt:lpstr>Conscious Leadership Agenda Module 1, Seminar 1:  Foundations of Conscious Leadership</vt:lpstr>
      <vt:lpstr>Setting Ground Rules for Respectful Class Participation</vt:lpstr>
      <vt:lpstr>Leadership</vt:lpstr>
      <vt:lpstr>Consciousness</vt:lpstr>
      <vt:lpstr>Consciousness</vt:lpstr>
      <vt:lpstr>Conscious “MSC” Leadership</vt:lpstr>
      <vt:lpstr>Definition of Conscious Business</vt:lpstr>
      <vt:lpstr>The Four Tenets of Conscious Business</vt:lpstr>
      <vt:lpstr>The Four Tenets of Conscious Business</vt:lpstr>
      <vt:lpstr>Higher Purpose, Vision and Mission</vt:lpstr>
      <vt:lpstr>Benefits and concerns of “Conscious Capitalism”</vt:lpstr>
      <vt:lpstr>Conscious Leaders are SELFLESS (Raj Sisodia)</vt:lpstr>
      <vt:lpstr>Relating Conscious Leadership to the Other Three Tenets of Conscious Business</vt:lpstr>
      <vt:lpstr>Conscious Leadership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Cotter-Lockard, Dorianne</cp:lastModifiedBy>
  <cp:revision>49</cp:revision>
  <dcterms:created xsi:type="dcterms:W3CDTF">2022-07-13T14:46:59Z</dcterms:created>
  <dcterms:modified xsi:type="dcterms:W3CDTF">2023-11-01T14:45:59Z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