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57" r:id="rId6"/>
    <p:sldId id="2025" r:id="rId7"/>
    <p:sldId id="329" r:id="rId8"/>
    <p:sldId id="464" r:id="rId9"/>
    <p:sldId id="1711" r:id="rId10"/>
    <p:sldId id="258" r:id="rId11"/>
    <p:sldId id="282" r:id="rId12"/>
    <p:sldId id="271" r:id="rId13"/>
    <p:sldId id="1712" r:id="rId14"/>
    <p:sldId id="1713" r:id="rId15"/>
    <p:sldId id="1714" r:id="rId16"/>
    <p:sldId id="1715" r:id="rId17"/>
    <p:sldId id="330" r:id="rId18"/>
    <p:sldId id="1716" r:id="rId19"/>
    <p:sldId id="268"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D22538-490F-4C9C-AC4E-B49C0ADBF397}" v="3" dt="2023-08-22T07:44:11.501"/>
    <p1510:client id="{B91E8C9C-8FE6-435D-846E-E7738E107B11}" v="2" dt="2023-08-22T07:46:06.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98" autoAdjust="0"/>
    <p:restoredTop sz="89158" autoAdjust="0"/>
  </p:normalViewPr>
  <p:slideViewPr>
    <p:cSldViewPr snapToGrid="0">
      <p:cViewPr varScale="1">
        <p:scale>
          <a:sx n="89" d="100"/>
          <a:sy n="89" d="100"/>
        </p:scale>
        <p:origin x="1128" y="9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tter-Lockard, Dorianne" userId="S::cotter-lockd@munich-business-school.de::e03ebc74-164f-466d-b1c2-88f6764d960e" providerId="AD" clId="Web-{8BD22538-490F-4C9C-AC4E-B49C0ADBF397}"/>
    <pc:docChg chg="modSld">
      <pc:chgData name="Cotter-Lockard, Dorianne" userId="S::cotter-lockd@munich-business-school.de::e03ebc74-164f-466d-b1c2-88f6764d960e" providerId="AD" clId="Web-{8BD22538-490F-4C9C-AC4E-B49C0ADBF397}" dt="2023-08-22T07:44:11.501" v="2" actId="14100"/>
      <pc:docMkLst>
        <pc:docMk/>
      </pc:docMkLst>
      <pc:sldChg chg="addSp modSp">
        <pc:chgData name="Cotter-Lockard, Dorianne" userId="S::cotter-lockd@munich-business-school.de::e03ebc74-164f-466d-b1c2-88f6764d960e" providerId="AD" clId="Web-{8BD22538-490F-4C9C-AC4E-B49C0ADBF397}" dt="2023-08-22T07:44:11.501" v="2" actId="14100"/>
        <pc:sldMkLst>
          <pc:docMk/>
          <pc:sldMk cId="0" sldId="258"/>
        </pc:sldMkLst>
        <pc:picChg chg="add mod">
          <ac:chgData name="Cotter-Lockard, Dorianne" userId="S::cotter-lockd@munich-business-school.de::e03ebc74-164f-466d-b1c2-88f6764d960e" providerId="AD" clId="Web-{8BD22538-490F-4C9C-AC4E-B49C0ADBF397}" dt="2023-08-22T07:44:11.501" v="2" actId="14100"/>
          <ac:picMkLst>
            <pc:docMk/>
            <pc:sldMk cId="0" sldId="258"/>
            <ac:picMk id="3" creationId="{AB4C1CCA-5FE9-6DF2-4C28-6D352072F291}"/>
          </ac:picMkLst>
        </pc:picChg>
      </pc:sldChg>
    </pc:docChg>
  </pc:docChgLst>
  <pc:docChgLst>
    <pc:chgData name="Cotter-Lockard, Dorianne" userId="e03ebc74-164f-466d-b1c2-88f6764d960e" providerId="ADAL" clId="{B91E8C9C-8FE6-435D-846E-E7738E107B11}"/>
    <pc:docChg chg="custSel modSld">
      <pc:chgData name="Cotter-Lockard, Dorianne" userId="e03ebc74-164f-466d-b1c2-88f6764d960e" providerId="ADAL" clId="{B91E8C9C-8FE6-435D-846E-E7738E107B11}" dt="2023-08-22T07:46:06.310" v="14" actId="164"/>
      <pc:docMkLst>
        <pc:docMk/>
      </pc:docMkLst>
      <pc:sldChg chg="addSp delSp modSp mod">
        <pc:chgData name="Cotter-Lockard, Dorianne" userId="e03ebc74-164f-466d-b1c2-88f6764d960e" providerId="ADAL" clId="{B91E8C9C-8FE6-435D-846E-E7738E107B11}" dt="2023-08-22T07:46:06.310" v="14" actId="164"/>
        <pc:sldMkLst>
          <pc:docMk/>
          <pc:sldMk cId="0" sldId="258"/>
        </pc:sldMkLst>
        <pc:spChg chg="add mod">
          <ac:chgData name="Cotter-Lockard, Dorianne" userId="e03ebc74-164f-466d-b1c2-88f6764d960e" providerId="ADAL" clId="{B91E8C9C-8FE6-435D-846E-E7738E107B11}" dt="2023-08-22T07:46:06.310" v="14" actId="164"/>
          <ac:spMkLst>
            <pc:docMk/>
            <pc:sldMk cId="0" sldId="258"/>
            <ac:spMk id="4" creationId="{467B826F-82D1-3E74-B01E-C8E33800446C}"/>
          </ac:spMkLst>
        </pc:spChg>
        <pc:spChg chg="mod">
          <ac:chgData name="Cotter-Lockard, Dorianne" userId="e03ebc74-164f-466d-b1c2-88f6764d960e" providerId="ADAL" clId="{B91E8C9C-8FE6-435D-846E-E7738E107B11}" dt="2023-08-22T07:45:37.699" v="7" actId="404"/>
          <ac:spMkLst>
            <pc:docMk/>
            <pc:sldMk cId="0" sldId="258"/>
            <ac:spMk id="17" creationId="{6D93E5FA-BA7C-6544-3A32-215E13C606A5}"/>
          </ac:spMkLst>
        </pc:spChg>
        <pc:spChg chg="mod">
          <ac:chgData name="Cotter-Lockard, Dorianne" userId="e03ebc74-164f-466d-b1c2-88f6764d960e" providerId="ADAL" clId="{B91E8C9C-8FE6-435D-846E-E7738E107B11}" dt="2023-08-22T07:45:58.509" v="13" actId="404"/>
          <ac:spMkLst>
            <pc:docMk/>
            <pc:sldMk cId="0" sldId="258"/>
            <ac:spMk id="24" creationId="{7156F5F3-9AC2-646A-1059-1716977019DB}"/>
          </ac:spMkLst>
        </pc:spChg>
        <pc:spChg chg="mod">
          <ac:chgData name="Cotter-Lockard, Dorianne" userId="e03ebc74-164f-466d-b1c2-88f6764d960e" providerId="ADAL" clId="{B91E8C9C-8FE6-435D-846E-E7738E107B11}" dt="2023-08-22T07:45:47.171" v="9" actId="404"/>
          <ac:spMkLst>
            <pc:docMk/>
            <pc:sldMk cId="0" sldId="258"/>
            <ac:spMk id="31" creationId="{6805D89B-FFCE-782F-5177-3D87602820C6}"/>
          </ac:spMkLst>
        </pc:spChg>
        <pc:spChg chg="mod">
          <ac:chgData name="Cotter-Lockard, Dorianne" userId="e03ebc74-164f-466d-b1c2-88f6764d960e" providerId="ADAL" clId="{B91E8C9C-8FE6-435D-846E-E7738E107B11}" dt="2023-08-22T07:45:41.346" v="8" actId="404"/>
          <ac:spMkLst>
            <pc:docMk/>
            <pc:sldMk cId="0" sldId="258"/>
            <ac:spMk id="37" creationId="{C5147798-5BCE-4F97-BCE6-54B551C59C9D}"/>
          </ac:spMkLst>
        </pc:spChg>
        <pc:grpChg chg="add mod">
          <ac:chgData name="Cotter-Lockard, Dorianne" userId="e03ebc74-164f-466d-b1c2-88f6764d960e" providerId="ADAL" clId="{B91E8C9C-8FE6-435D-846E-E7738E107B11}" dt="2023-08-22T07:46:06.310" v="14" actId="164"/>
          <ac:grpSpMkLst>
            <pc:docMk/>
            <pc:sldMk cId="0" sldId="258"/>
            <ac:grpSpMk id="5" creationId="{838DC0F8-CB36-C907-62D1-CD334BBB2683}"/>
          </ac:grpSpMkLst>
        </pc:grpChg>
        <pc:picChg chg="del mod">
          <ac:chgData name="Cotter-Lockard, Dorianne" userId="e03ebc74-164f-466d-b1c2-88f6764d960e" providerId="ADAL" clId="{B91E8C9C-8FE6-435D-846E-E7738E107B11}" dt="2023-08-22T07:44:52.988" v="1" actId="478"/>
          <ac:picMkLst>
            <pc:docMk/>
            <pc:sldMk cId="0" sldId="258"/>
            <ac:picMk id="3" creationId="{AB4C1CCA-5FE9-6DF2-4C28-6D352072F291}"/>
          </ac:picMkLst>
        </pc:picChg>
        <pc:picChg chg="mod">
          <ac:chgData name="Cotter-Lockard, Dorianne" userId="e03ebc74-164f-466d-b1c2-88f6764d960e" providerId="ADAL" clId="{B91E8C9C-8FE6-435D-846E-E7738E107B11}" dt="2023-08-22T07:46:06.310" v="14" actId="164"/>
          <ac:picMkLst>
            <pc:docMk/>
            <pc:sldMk cId="0" sldId="258"/>
            <ac:picMk id="11" creationId="{B7373F54-CDA3-A000-4CF9-80D9EC616F43}"/>
          </ac:picMkLst>
        </pc:picChg>
      </pc:sldChg>
    </pc:docChg>
  </pc:docChgLst>
  <pc:docChgLst>
    <pc:chgData name="dcotter-lockard" userId="S::dcotter-lockard_saybrook.edu#ext#@esostockstadt.onmicrosoft.com::096764a2-240c-4752-993f-29c839c2de06" providerId="AD" clId="Web-{B7A07610-34CA-484B-A2FA-5E82DAC682A5}"/>
    <pc:docChg chg="modSld">
      <pc:chgData name="dcotter-lockard" userId="S::dcotter-lockard_saybrook.edu#ext#@esostockstadt.onmicrosoft.com::096764a2-240c-4752-993f-29c839c2de06" providerId="AD" clId="Web-{B7A07610-34CA-484B-A2FA-5E82DAC682A5}" dt="2023-03-29T10:31:28.150" v="10"/>
      <pc:docMkLst>
        <pc:docMk/>
      </pc:docMkLst>
      <pc:sldChg chg="modNotes">
        <pc:chgData name="dcotter-lockard" userId="S::dcotter-lockard_saybrook.edu#ext#@esostockstadt.onmicrosoft.com::096764a2-240c-4752-993f-29c839c2de06" providerId="AD" clId="Web-{B7A07610-34CA-484B-A2FA-5E82DAC682A5}" dt="2023-03-29T10:31:28.150" v="10"/>
        <pc:sldMkLst>
          <pc:docMk/>
          <pc:sldMk cId="3198316070" sldId="271"/>
        </pc:sldMkLst>
      </pc:sldChg>
    </pc:docChg>
  </pc:docChgLst>
  <pc:docChgLst>
    <pc:chgData name="dcotter-lockard" userId="S::dcotter-lockard_saybrook.edu#ext#@esostockstadt.onmicrosoft.com::096764a2-240c-4752-993f-29c839c2de06" providerId="AD" clId="Web-{85616586-A1B9-4925-96AB-E43841F8051C}"/>
    <pc:docChg chg="modSld">
      <pc:chgData name="dcotter-lockard" userId="S::dcotter-lockard_saybrook.edu#ext#@esostockstadt.onmicrosoft.com::096764a2-240c-4752-993f-29c839c2de06" providerId="AD" clId="Web-{85616586-A1B9-4925-96AB-E43841F8051C}" dt="2023-03-16T18:04:54.644" v="6" actId="20577"/>
      <pc:docMkLst>
        <pc:docMk/>
      </pc:docMkLst>
      <pc:sldChg chg="modSp">
        <pc:chgData name="dcotter-lockard" userId="S::dcotter-lockard_saybrook.edu#ext#@esostockstadt.onmicrosoft.com::096764a2-240c-4752-993f-29c839c2de06" providerId="AD" clId="Web-{85616586-A1B9-4925-96AB-E43841F8051C}" dt="2023-03-16T18:04:54.644" v="6" actId="20577"/>
        <pc:sldMkLst>
          <pc:docMk/>
          <pc:sldMk cId="1048622991" sldId="257"/>
        </pc:sldMkLst>
        <pc:spChg chg="mod">
          <ac:chgData name="dcotter-lockard" userId="S::dcotter-lockard_saybrook.edu#ext#@esostockstadt.onmicrosoft.com::096764a2-240c-4752-993f-29c839c2de06" providerId="AD" clId="Web-{85616586-A1B9-4925-96AB-E43841F8051C}" dt="2023-03-16T18:04:54.644" v="6" actId="20577"/>
          <ac:spMkLst>
            <pc:docMk/>
            <pc:sldMk cId="1048622991" sldId="257"/>
            <ac:spMk id="3" creationId="{62B40F0B-E523-BFD0-2179-3CBFC31578ED}"/>
          </ac:spMkLst>
        </pc:spChg>
      </pc:sldChg>
    </pc:docChg>
  </pc:docChgLst>
  <pc:docChgLst>
    <pc:chgData name="dcotter-lockard" userId="S::dcotter-lockard_saybrook.edu#ext#@esostockstadt.onmicrosoft.com::096764a2-240c-4752-993f-29c839c2de06" providerId="AD" clId="Web-{F3515A01-4D37-448B-B6E3-E2C231144450}"/>
    <pc:docChg chg="modSld">
      <pc:chgData name="dcotter-lockard" userId="S::dcotter-lockard_saybrook.edu#ext#@esostockstadt.onmicrosoft.com::096764a2-240c-4752-993f-29c839c2de06" providerId="AD" clId="Web-{F3515A01-4D37-448B-B6E3-E2C231144450}" dt="2023-03-31T09:46:21.589" v="3" actId="20577"/>
      <pc:docMkLst>
        <pc:docMk/>
      </pc:docMkLst>
      <pc:sldChg chg="modSp">
        <pc:chgData name="dcotter-lockard" userId="S::dcotter-lockard_saybrook.edu#ext#@esostockstadt.onmicrosoft.com::096764a2-240c-4752-993f-29c839c2de06" providerId="AD" clId="Web-{F3515A01-4D37-448B-B6E3-E2C231144450}" dt="2023-03-31T09:46:21.589" v="3" actId="20577"/>
        <pc:sldMkLst>
          <pc:docMk/>
          <pc:sldMk cId="2362877025" sldId="1711"/>
        </pc:sldMkLst>
        <pc:spChg chg="mod">
          <ac:chgData name="dcotter-lockard" userId="S::dcotter-lockard_saybrook.edu#ext#@esostockstadt.onmicrosoft.com::096764a2-240c-4752-993f-29c839c2de06" providerId="AD" clId="Web-{F3515A01-4D37-448B-B6E3-E2C231144450}" dt="2023-03-31T09:46:21.589" v="3" actId="20577"/>
          <ac:spMkLst>
            <pc:docMk/>
            <pc:sldMk cId="2362877025" sldId="1711"/>
            <ac:spMk id="2" creationId="{1D98D974-05AC-389C-E8F6-9B36E960049D}"/>
          </ac:spMkLst>
        </pc:spChg>
      </pc:sldChg>
    </pc:docChg>
  </pc:docChgLst>
  <pc:docChgLst>
    <pc:chgData name="Dorianne Cotter-Lockard" userId="5e2836be-6d2a-4e14-bd30-145ca4d6430b" providerId="ADAL" clId="{9086CEF9-24C5-45F1-8E34-6176B3F2C0E6}"/>
    <pc:docChg chg="undo custSel addSld delSld modSld sldOrd">
      <pc:chgData name="Dorianne Cotter-Lockard" userId="5e2836be-6d2a-4e14-bd30-145ca4d6430b" providerId="ADAL" clId="{9086CEF9-24C5-45F1-8E34-6176B3F2C0E6}" dt="2023-04-14T08:05:58.478" v="1627" actId="403"/>
      <pc:docMkLst>
        <pc:docMk/>
      </pc:docMkLst>
      <pc:sldChg chg="modSp mod">
        <pc:chgData name="Dorianne Cotter-Lockard" userId="5e2836be-6d2a-4e14-bd30-145ca4d6430b" providerId="ADAL" clId="{9086CEF9-24C5-45F1-8E34-6176B3F2C0E6}" dt="2023-03-28T07:53:29.252" v="644" actId="20577"/>
        <pc:sldMkLst>
          <pc:docMk/>
          <pc:sldMk cId="1048622991" sldId="257"/>
        </pc:sldMkLst>
        <pc:spChg chg="mod">
          <ac:chgData name="Dorianne Cotter-Lockard" userId="5e2836be-6d2a-4e14-bd30-145ca4d6430b" providerId="ADAL" clId="{9086CEF9-24C5-45F1-8E34-6176B3F2C0E6}" dt="2023-03-28T07:53:29.252" v="644" actId="20577"/>
          <ac:spMkLst>
            <pc:docMk/>
            <pc:sldMk cId="1048622991" sldId="257"/>
            <ac:spMk id="3" creationId="{62B40F0B-E523-BFD0-2179-3CBFC31578ED}"/>
          </ac:spMkLst>
        </pc:spChg>
      </pc:sldChg>
      <pc:sldChg chg="add">
        <pc:chgData name="Dorianne Cotter-Lockard" userId="5e2836be-6d2a-4e14-bd30-145ca4d6430b" providerId="ADAL" clId="{9086CEF9-24C5-45F1-8E34-6176B3F2C0E6}" dt="2023-04-14T08:04:41.051" v="1619"/>
        <pc:sldMkLst>
          <pc:docMk/>
          <pc:sldMk cId="0" sldId="258"/>
        </pc:sldMkLst>
      </pc:sldChg>
      <pc:sldChg chg="del">
        <pc:chgData name="Dorianne Cotter-Lockard" userId="5e2836be-6d2a-4e14-bd30-145ca4d6430b" providerId="ADAL" clId="{9086CEF9-24C5-45F1-8E34-6176B3F2C0E6}" dt="2023-03-16T17:23:26.474" v="0" actId="47"/>
        <pc:sldMkLst>
          <pc:docMk/>
          <pc:sldMk cId="1998526737" sldId="258"/>
        </pc:sldMkLst>
      </pc:sldChg>
      <pc:sldChg chg="del">
        <pc:chgData name="Dorianne Cotter-Lockard" userId="5e2836be-6d2a-4e14-bd30-145ca4d6430b" providerId="ADAL" clId="{9086CEF9-24C5-45F1-8E34-6176B3F2C0E6}" dt="2023-03-16T17:23:26.474" v="0" actId="47"/>
        <pc:sldMkLst>
          <pc:docMk/>
          <pc:sldMk cId="2692078183" sldId="260"/>
        </pc:sldMkLst>
      </pc:sldChg>
      <pc:sldChg chg="del">
        <pc:chgData name="Dorianne Cotter-Lockard" userId="5e2836be-6d2a-4e14-bd30-145ca4d6430b" providerId="ADAL" clId="{9086CEF9-24C5-45F1-8E34-6176B3F2C0E6}" dt="2023-03-16T17:24:32.691" v="2" actId="47"/>
        <pc:sldMkLst>
          <pc:docMk/>
          <pc:sldMk cId="458884119" sldId="264"/>
        </pc:sldMkLst>
      </pc:sldChg>
      <pc:sldChg chg="del">
        <pc:chgData name="Dorianne Cotter-Lockard" userId="5e2836be-6d2a-4e14-bd30-145ca4d6430b" providerId="ADAL" clId="{9086CEF9-24C5-45F1-8E34-6176B3F2C0E6}" dt="2023-03-16T17:24:48.309" v="3" actId="47"/>
        <pc:sldMkLst>
          <pc:docMk/>
          <pc:sldMk cId="3461036362" sldId="269"/>
        </pc:sldMkLst>
      </pc:sldChg>
      <pc:sldChg chg="modNotesTx">
        <pc:chgData name="Dorianne Cotter-Lockard" userId="5e2836be-6d2a-4e14-bd30-145ca4d6430b" providerId="ADAL" clId="{9086CEF9-24C5-45F1-8E34-6176B3F2C0E6}" dt="2023-03-28T12:31:33.664" v="1036" actId="20577"/>
        <pc:sldMkLst>
          <pc:docMk/>
          <pc:sldMk cId="3198316070" sldId="271"/>
        </pc:sldMkLst>
      </pc:sldChg>
      <pc:sldChg chg="add del">
        <pc:chgData name="Dorianne Cotter-Lockard" userId="5e2836be-6d2a-4e14-bd30-145ca4d6430b" providerId="ADAL" clId="{9086CEF9-24C5-45F1-8E34-6176B3F2C0E6}" dt="2023-04-14T08:04:44.524" v="1620" actId="47"/>
        <pc:sldMkLst>
          <pc:docMk/>
          <pc:sldMk cId="0" sldId="272"/>
        </pc:sldMkLst>
      </pc:sldChg>
      <pc:sldChg chg="del">
        <pc:chgData name="Dorianne Cotter-Lockard" userId="5e2836be-6d2a-4e14-bd30-145ca4d6430b" providerId="ADAL" clId="{9086CEF9-24C5-45F1-8E34-6176B3F2C0E6}" dt="2023-03-16T17:24:27.409" v="1" actId="47"/>
        <pc:sldMkLst>
          <pc:docMk/>
          <pc:sldMk cId="3669960234" sldId="328"/>
        </pc:sldMkLst>
      </pc:sldChg>
      <pc:sldChg chg="ord">
        <pc:chgData name="Dorianne Cotter-Lockard" userId="5e2836be-6d2a-4e14-bd30-145ca4d6430b" providerId="ADAL" clId="{9086CEF9-24C5-45F1-8E34-6176B3F2C0E6}" dt="2023-03-28T07:45:07.555" v="629"/>
        <pc:sldMkLst>
          <pc:docMk/>
          <pc:sldMk cId="2599733427" sldId="329"/>
        </pc:sldMkLst>
      </pc:sldChg>
      <pc:sldChg chg="modSp new mod modNotesTx">
        <pc:chgData name="Dorianne Cotter-Lockard" userId="5e2836be-6d2a-4e14-bd30-145ca4d6430b" providerId="ADAL" clId="{9086CEF9-24C5-45F1-8E34-6176B3F2C0E6}" dt="2023-03-28T12:37:36.674" v="1524" actId="20577"/>
        <pc:sldMkLst>
          <pc:docMk/>
          <pc:sldMk cId="991425808" sldId="330"/>
        </pc:sldMkLst>
        <pc:spChg chg="mod">
          <ac:chgData name="Dorianne Cotter-Lockard" userId="5e2836be-6d2a-4e14-bd30-145ca4d6430b" providerId="ADAL" clId="{9086CEF9-24C5-45F1-8E34-6176B3F2C0E6}" dt="2023-03-28T12:37:36.674" v="1524" actId="20577"/>
          <ac:spMkLst>
            <pc:docMk/>
            <pc:sldMk cId="991425808" sldId="330"/>
            <ac:spMk id="2" creationId="{335D281D-321A-56C0-FD93-C5CB8C038F44}"/>
          </ac:spMkLst>
        </pc:spChg>
        <pc:spChg chg="mod">
          <ac:chgData name="Dorianne Cotter-Lockard" userId="5e2836be-6d2a-4e14-bd30-145ca4d6430b" providerId="ADAL" clId="{9086CEF9-24C5-45F1-8E34-6176B3F2C0E6}" dt="2023-03-17T09:11:19.720" v="625" actId="1076"/>
          <ac:spMkLst>
            <pc:docMk/>
            <pc:sldMk cId="991425808" sldId="330"/>
            <ac:spMk id="3" creationId="{1280BB1F-E57B-B692-4455-4BBCD5643876}"/>
          </ac:spMkLst>
        </pc:spChg>
      </pc:sldChg>
      <pc:sldChg chg="add">
        <pc:chgData name="Dorianne Cotter-Lockard" userId="5e2836be-6d2a-4e14-bd30-145ca4d6430b" providerId="ADAL" clId="{9086CEF9-24C5-45F1-8E34-6176B3F2C0E6}" dt="2023-03-17T09:34:23.941" v="626"/>
        <pc:sldMkLst>
          <pc:docMk/>
          <pc:sldMk cId="789383295" sldId="464"/>
        </pc:sldMkLst>
      </pc:sldChg>
      <pc:sldChg chg="modSp add mod">
        <pc:chgData name="Dorianne Cotter-Lockard" userId="5e2836be-6d2a-4e14-bd30-145ca4d6430b" providerId="ADAL" clId="{9086CEF9-24C5-45F1-8E34-6176B3F2C0E6}" dt="2023-04-14T08:05:58.478" v="1627" actId="403"/>
        <pc:sldMkLst>
          <pc:docMk/>
          <pc:sldMk cId="2362877025" sldId="1711"/>
        </pc:sldMkLst>
        <pc:spChg chg="mod">
          <ac:chgData name="Dorianne Cotter-Lockard" userId="5e2836be-6d2a-4e14-bd30-145ca4d6430b" providerId="ADAL" clId="{9086CEF9-24C5-45F1-8E34-6176B3F2C0E6}" dt="2023-04-14T08:05:58.478" v="1627" actId="403"/>
          <ac:spMkLst>
            <pc:docMk/>
            <pc:sldMk cId="2362877025" sldId="1711"/>
            <ac:spMk id="2" creationId="{1D98D974-05AC-389C-E8F6-9B36E960049D}"/>
          </ac:spMkLst>
        </pc:spChg>
        <pc:spChg chg="mod">
          <ac:chgData name="Dorianne Cotter-Lockard" userId="5e2836be-6d2a-4e14-bd30-145ca4d6430b" providerId="ADAL" clId="{9086CEF9-24C5-45F1-8E34-6176B3F2C0E6}" dt="2023-03-28T07:45:52.483" v="630" actId="6549"/>
          <ac:spMkLst>
            <pc:docMk/>
            <pc:sldMk cId="2362877025" sldId="1711"/>
            <ac:spMk id="4" creationId="{A9CB1A67-4939-C914-7194-BDFAE5337D64}"/>
          </ac:spMkLst>
        </pc:spChg>
      </pc:sldChg>
      <pc:sldChg chg="addSp delSp modSp new mod modNotesTx">
        <pc:chgData name="Dorianne Cotter-Lockard" userId="5e2836be-6d2a-4e14-bd30-145ca4d6430b" providerId="ADAL" clId="{9086CEF9-24C5-45F1-8E34-6176B3F2C0E6}" dt="2023-03-28T12:32:12.463" v="1148" actId="20577"/>
        <pc:sldMkLst>
          <pc:docMk/>
          <pc:sldMk cId="2960564824" sldId="1712"/>
        </pc:sldMkLst>
        <pc:spChg chg="mod">
          <ac:chgData name="Dorianne Cotter-Lockard" userId="5e2836be-6d2a-4e14-bd30-145ca4d6430b" providerId="ADAL" clId="{9086CEF9-24C5-45F1-8E34-6176B3F2C0E6}" dt="2023-03-28T12:05:01.203" v="677" actId="20577"/>
          <ac:spMkLst>
            <pc:docMk/>
            <pc:sldMk cId="2960564824" sldId="1712"/>
            <ac:spMk id="2" creationId="{664365DD-F120-AA0B-C997-EF0E12D3260F}"/>
          </ac:spMkLst>
        </pc:spChg>
        <pc:spChg chg="del">
          <ac:chgData name="Dorianne Cotter-Lockard" userId="5e2836be-6d2a-4e14-bd30-145ca4d6430b" providerId="ADAL" clId="{9086CEF9-24C5-45F1-8E34-6176B3F2C0E6}" dt="2023-03-28T12:06:54.793" v="705" actId="931"/>
          <ac:spMkLst>
            <pc:docMk/>
            <pc:sldMk cId="2960564824" sldId="1712"/>
            <ac:spMk id="3" creationId="{D3644253-692D-68B3-C876-34B4DA7728B4}"/>
          </ac:spMkLst>
        </pc:spChg>
        <pc:spChg chg="mod">
          <ac:chgData name="Dorianne Cotter-Lockard" userId="5e2836be-6d2a-4e14-bd30-145ca4d6430b" providerId="ADAL" clId="{9086CEF9-24C5-45F1-8E34-6176B3F2C0E6}" dt="2023-03-28T12:06:08.630" v="704" actId="207"/>
          <ac:spMkLst>
            <pc:docMk/>
            <pc:sldMk cId="2960564824" sldId="1712"/>
            <ac:spMk id="4" creationId="{7881140A-1A4C-B065-C932-8D9CFE4CAE25}"/>
          </ac:spMkLst>
        </pc:spChg>
        <pc:spChg chg="add mod">
          <ac:chgData name="Dorianne Cotter-Lockard" userId="5e2836be-6d2a-4e14-bd30-145ca4d6430b" providerId="ADAL" clId="{9086CEF9-24C5-45F1-8E34-6176B3F2C0E6}" dt="2023-03-28T12:07:13.267" v="710" actId="14100"/>
          <ac:spMkLst>
            <pc:docMk/>
            <pc:sldMk cId="2960564824" sldId="1712"/>
            <ac:spMk id="7" creationId="{4FCE447D-778C-F306-BF51-F517C363FA47}"/>
          </ac:spMkLst>
        </pc:spChg>
        <pc:picChg chg="add mod">
          <ac:chgData name="Dorianne Cotter-Lockard" userId="5e2836be-6d2a-4e14-bd30-145ca4d6430b" providerId="ADAL" clId="{9086CEF9-24C5-45F1-8E34-6176B3F2C0E6}" dt="2023-03-28T12:07:13.267" v="710" actId="14100"/>
          <ac:picMkLst>
            <pc:docMk/>
            <pc:sldMk cId="2960564824" sldId="1712"/>
            <ac:picMk id="6" creationId="{A586ED90-5D9D-DCFD-72ED-51CD41B53B8E}"/>
          </ac:picMkLst>
        </pc:picChg>
      </pc:sldChg>
      <pc:sldChg chg="modSp add mod ord modNotesTx">
        <pc:chgData name="Dorianne Cotter-Lockard" userId="5e2836be-6d2a-4e14-bd30-145ca4d6430b" providerId="ADAL" clId="{9086CEF9-24C5-45F1-8E34-6176B3F2C0E6}" dt="2023-03-28T12:33:28.720" v="1258" actId="27636"/>
        <pc:sldMkLst>
          <pc:docMk/>
          <pc:sldMk cId="815823137" sldId="1713"/>
        </pc:sldMkLst>
        <pc:spChg chg="mod">
          <ac:chgData name="Dorianne Cotter-Lockard" userId="5e2836be-6d2a-4e14-bd30-145ca4d6430b" providerId="ADAL" clId="{9086CEF9-24C5-45F1-8E34-6176B3F2C0E6}" dt="2023-03-28T12:10:28.817" v="743" actId="20577"/>
          <ac:spMkLst>
            <pc:docMk/>
            <pc:sldMk cId="815823137" sldId="1713"/>
            <ac:spMk id="2" creationId="{335D281D-321A-56C0-FD93-C5CB8C038F44}"/>
          </ac:spMkLst>
        </pc:spChg>
        <pc:spChg chg="mod">
          <ac:chgData name="Dorianne Cotter-Lockard" userId="5e2836be-6d2a-4e14-bd30-145ca4d6430b" providerId="ADAL" clId="{9086CEF9-24C5-45F1-8E34-6176B3F2C0E6}" dt="2023-03-28T12:33:28.720" v="1258" actId="27636"/>
          <ac:spMkLst>
            <pc:docMk/>
            <pc:sldMk cId="815823137" sldId="1713"/>
            <ac:spMk id="3" creationId="{1280BB1F-E57B-B692-4455-4BBCD5643876}"/>
          </ac:spMkLst>
        </pc:spChg>
      </pc:sldChg>
      <pc:sldChg chg="addSp delSp modSp add mod ord modNotesTx">
        <pc:chgData name="Dorianne Cotter-Lockard" userId="5e2836be-6d2a-4e14-bd30-145ca4d6430b" providerId="ADAL" clId="{9086CEF9-24C5-45F1-8E34-6176B3F2C0E6}" dt="2023-03-28T12:33:58.577" v="1314" actId="1076"/>
        <pc:sldMkLst>
          <pc:docMk/>
          <pc:sldMk cId="1403231400" sldId="1714"/>
        </pc:sldMkLst>
        <pc:spChg chg="mod">
          <ac:chgData name="Dorianne Cotter-Lockard" userId="5e2836be-6d2a-4e14-bd30-145ca4d6430b" providerId="ADAL" clId="{9086CEF9-24C5-45F1-8E34-6176B3F2C0E6}" dt="2023-03-28T12:33:55.761" v="1313" actId="14100"/>
          <ac:spMkLst>
            <pc:docMk/>
            <pc:sldMk cId="1403231400" sldId="1714"/>
            <ac:spMk id="2" creationId="{664365DD-F120-AA0B-C997-EF0E12D3260F}"/>
          </ac:spMkLst>
        </pc:spChg>
        <pc:spChg chg="mod">
          <ac:chgData name="Dorianne Cotter-Lockard" userId="5e2836be-6d2a-4e14-bd30-145ca4d6430b" providerId="ADAL" clId="{9086CEF9-24C5-45F1-8E34-6176B3F2C0E6}" dt="2023-03-28T12:33:58.577" v="1314" actId="1076"/>
          <ac:spMkLst>
            <pc:docMk/>
            <pc:sldMk cId="1403231400" sldId="1714"/>
            <ac:spMk id="4" creationId="{7881140A-1A4C-B065-C932-8D9CFE4CAE25}"/>
          </ac:spMkLst>
        </pc:spChg>
        <pc:spChg chg="add del mod">
          <ac:chgData name="Dorianne Cotter-Lockard" userId="5e2836be-6d2a-4e14-bd30-145ca4d6430b" providerId="ADAL" clId="{9086CEF9-24C5-45F1-8E34-6176B3F2C0E6}" dt="2023-03-28T12:13:21.144" v="786"/>
          <ac:spMkLst>
            <pc:docMk/>
            <pc:sldMk cId="1403231400" sldId="1714"/>
            <ac:spMk id="5" creationId="{D00ABCEB-D368-2D0F-FC1A-820008D17CFA}"/>
          </ac:spMkLst>
        </pc:spChg>
        <pc:spChg chg="del">
          <ac:chgData name="Dorianne Cotter-Lockard" userId="5e2836be-6d2a-4e14-bd30-145ca4d6430b" providerId="ADAL" clId="{9086CEF9-24C5-45F1-8E34-6176B3F2C0E6}" dt="2023-03-28T12:13:18.650" v="785" actId="478"/>
          <ac:spMkLst>
            <pc:docMk/>
            <pc:sldMk cId="1403231400" sldId="1714"/>
            <ac:spMk id="7" creationId="{4FCE447D-778C-F306-BF51-F517C363FA47}"/>
          </ac:spMkLst>
        </pc:spChg>
        <pc:graphicFrameChg chg="add mod modGraphic">
          <ac:chgData name="Dorianne Cotter-Lockard" userId="5e2836be-6d2a-4e14-bd30-145ca4d6430b" providerId="ADAL" clId="{9086CEF9-24C5-45F1-8E34-6176B3F2C0E6}" dt="2023-03-28T12:28:45.863" v="974" actId="14100"/>
          <ac:graphicFrameMkLst>
            <pc:docMk/>
            <pc:sldMk cId="1403231400" sldId="1714"/>
            <ac:graphicFrameMk id="8" creationId="{FA65DA98-3080-F26B-0023-9B322D994033}"/>
          </ac:graphicFrameMkLst>
        </pc:graphicFrameChg>
        <pc:picChg chg="del">
          <ac:chgData name="Dorianne Cotter-Lockard" userId="5e2836be-6d2a-4e14-bd30-145ca4d6430b" providerId="ADAL" clId="{9086CEF9-24C5-45F1-8E34-6176B3F2C0E6}" dt="2023-03-28T12:13:18.650" v="785" actId="478"/>
          <ac:picMkLst>
            <pc:docMk/>
            <pc:sldMk cId="1403231400" sldId="1714"/>
            <ac:picMk id="6" creationId="{A586ED90-5D9D-DCFD-72ED-51CD41B53B8E}"/>
          </ac:picMkLst>
        </pc:picChg>
      </pc:sldChg>
      <pc:sldChg chg="add del ord">
        <pc:chgData name="Dorianne Cotter-Lockard" userId="5e2836be-6d2a-4e14-bd30-145ca4d6430b" providerId="ADAL" clId="{9086CEF9-24C5-45F1-8E34-6176B3F2C0E6}" dt="2023-03-28T12:34:38.369" v="1344" actId="47"/>
        <pc:sldMkLst>
          <pc:docMk/>
          <pc:sldMk cId="1526525241" sldId="1715"/>
        </pc:sldMkLst>
      </pc:sldChg>
      <pc:sldChg chg="modSp add mod modNotesTx">
        <pc:chgData name="Dorianne Cotter-Lockard" userId="5e2836be-6d2a-4e14-bd30-145ca4d6430b" providerId="ADAL" clId="{9086CEF9-24C5-45F1-8E34-6176B3F2C0E6}" dt="2023-03-28T12:41:53.972" v="1596" actId="6549"/>
        <pc:sldMkLst>
          <pc:docMk/>
          <pc:sldMk cId="2436274953" sldId="1715"/>
        </pc:sldMkLst>
        <pc:spChg chg="mod">
          <ac:chgData name="Dorianne Cotter-Lockard" userId="5e2836be-6d2a-4e14-bd30-145ca4d6430b" providerId="ADAL" clId="{9086CEF9-24C5-45F1-8E34-6176B3F2C0E6}" dt="2023-03-28T12:41:48.327" v="1595" actId="120"/>
          <ac:spMkLst>
            <pc:docMk/>
            <pc:sldMk cId="2436274953" sldId="1715"/>
            <ac:spMk id="4" creationId="{7881140A-1A4C-B065-C932-8D9CFE4CAE25}"/>
          </ac:spMkLst>
        </pc:spChg>
      </pc:sldChg>
      <pc:sldChg chg="modSp add mod">
        <pc:chgData name="Dorianne Cotter-Lockard" userId="5e2836be-6d2a-4e14-bd30-145ca4d6430b" providerId="ADAL" clId="{9086CEF9-24C5-45F1-8E34-6176B3F2C0E6}" dt="2023-03-28T12:44:16.208" v="1618"/>
        <pc:sldMkLst>
          <pc:docMk/>
          <pc:sldMk cId="1586997327" sldId="1716"/>
        </pc:sldMkLst>
        <pc:spChg chg="mod">
          <ac:chgData name="Dorianne Cotter-Lockard" userId="5e2836be-6d2a-4e14-bd30-145ca4d6430b" providerId="ADAL" clId="{9086CEF9-24C5-45F1-8E34-6176B3F2C0E6}" dt="2023-03-28T12:38:08.173" v="1553" actId="20577"/>
          <ac:spMkLst>
            <pc:docMk/>
            <pc:sldMk cId="1586997327" sldId="1716"/>
            <ac:spMk id="2" creationId="{335D281D-321A-56C0-FD93-C5CB8C038F44}"/>
          </ac:spMkLst>
        </pc:spChg>
        <pc:spChg chg="mod">
          <ac:chgData name="Dorianne Cotter-Lockard" userId="5e2836be-6d2a-4e14-bd30-145ca4d6430b" providerId="ADAL" clId="{9086CEF9-24C5-45F1-8E34-6176B3F2C0E6}" dt="2023-03-28T12:44:16.208" v="1618"/>
          <ac:spMkLst>
            <pc:docMk/>
            <pc:sldMk cId="1586997327" sldId="1716"/>
            <ac:spMk id="3" creationId="{1280BB1F-E57B-B692-4455-4BBCD5643876}"/>
          </ac:spMkLst>
        </pc:spChg>
      </pc:sldChg>
    </pc:docChg>
  </pc:docChgLst>
  <pc:docChgLst>
    <pc:chgData name="Cotter-Lockard, Dorianne" userId="S::cotter-lockd@munich-business-school.de::e03ebc74-164f-466d-b1c2-88f6764d960e" providerId="AD" clId="Web-{00D14F20-1FD5-48F4-BB19-6817C288E6B9}"/>
    <pc:docChg chg="modSld">
      <pc:chgData name="Cotter-Lockard, Dorianne" userId="S::cotter-lockd@munich-business-school.de::e03ebc74-164f-466d-b1c2-88f6764d960e" providerId="AD" clId="Web-{00D14F20-1FD5-48F4-BB19-6817C288E6B9}" dt="2023-06-14T11:21:51.776" v="6" actId="14100"/>
      <pc:docMkLst>
        <pc:docMk/>
      </pc:docMkLst>
      <pc:sldChg chg="addSp modSp">
        <pc:chgData name="Cotter-Lockard, Dorianne" userId="S::cotter-lockd@munich-business-school.de::e03ebc74-164f-466d-b1c2-88f6764d960e" providerId="AD" clId="Web-{00D14F20-1FD5-48F4-BB19-6817C288E6B9}" dt="2023-06-14T11:21:51.776" v="6" actId="14100"/>
        <pc:sldMkLst>
          <pc:docMk/>
          <pc:sldMk cId="1016444457" sldId="256"/>
        </pc:sldMkLst>
        <pc:picChg chg="add mod">
          <ac:chgData name="Cotter-Lockard, Dorianne" userId="S::cotter-lockd@munich-business-school.de::e03ebc74-164f-466d-b1c2-88f6764d960e" providerId="AD" clId="Web-{00D14F20-1FD5-48F4-BB19-6817C288E6B9}" dt="2023-06-14T11:21:51.776" v="6" actId="14100"/>
          <ac:picMkLst>
            <pc:docMk/>
            <pc:sldMk cId="1016444457" sldId="256"/>
            <ac:picMk id="2" creationId="{90C2C093-4C4A-AC1C-168B-BA7120B88078}"/>
          </ac:picMkLst>
        </pc:picChg>
      </pc:sldChg>
      <pc:sldChg chg="modSp">
        <pc:chgData name="Cotter-Lockard, Dorianne" userId="S::cotter-lockd@munich-business-school.de::e03ebc74-164f-466d-b1c2-88f6764d960e" providerId="AD" clId="Web-{00D14F20-1FD5-48F4-BB19-6817C288E6B9}" dt="2023-06-14T11:20:45.040" v="3" actId="20577"/>
        <pc:sldMkLst>
          <pc:docMk/>
          <pc:sldMk cId="2362877025" sldId="1711"/>
        </pc:sldMkLst>
        <pc:spChg chg="mod">
          <ac:chgData name="Cotter-Lockard, Dorianne" userId="S::cotter-lockd@munich-business-school.de::e03ebc74-164f-466d-b1c2-88f6764d960e" providerId="AD" clId="Web-{00D14F20-1FD5-48F4-BB19-6817C288E6B9}" dt="2023-06-14T11:20:45.040" v="3" actId="20577"/>
          <ac:spMkLst>
            <pc:docMk/>
            <pc:sldMk cId="2362877025" sldId="1711"/>
            <ac:spMk id="4" creationId="{A9CB1A67-4939-C914-7194-BDFAE5337D64}"/>
          </ac:spMkLst>
        </pc:spChg>
      </pc:sldChg>
    </pc:docChg>
  </pc:docChgLst>
  <pc:docChgLst>
    <pc:chgData name="dcotter-lockard" userId="S::dcotter-lockard_saybrook.edu#ext#@esostockstadt.onmicrosoft.com::096764a2-240c-4752-993f-29c839c2de06" providerId="AD" clId="Web-{23FD1ECD-4868-4702-BB6F-6109C293FA43}"/>
    <pc:docChg chg="modSld">
      <pc:chgData name="dcotter-lockard" userId="S::dcotter-lockard_saybrook.edu#ext#@esostockstadt.onmicrosoft.com::096764a2-240c-4752-993f-29c839c2de06" providerId="AD" clId="Web-{23FD1ECD-4868-4702-BB6F-6109C293FA43}" dt="2023-04-17T08:21:17.725" v="5"/>
      <pc:docMkLst>
        <pc:docMk/>
      </pc:docMkLst>
      <pc:sldChg chg="modNotes">
        <pc:chgData name="dcotter-lockard" userId="S::dcotter-lockard_saybrook.edu#ext#@esostockstadt.onmicrosoft.com::096764a2-240c-4752-993f-29c839c2de06" providerId="AD" clId="Web-{23FD1ECD-4868-4702-BB6F-6109C293FA43}" dt="2023-04-17T08:20:40.833" v="1"/>
        <pc:sldMkLst>
          <pc:docMk/>
          <pc:sldMk cId="0" sldId="258"/>
        </pc:sldMkLst>
      </pc:sldChg>
      <pc:sldChg chg="modNotes">
        <pc:chgData name="dcotter-lockard" userId="S::dcotter-lockard_saybrook.edu#ext#@esostockstadt.onmicrosoft.com::096764a2-240c-4752-993f-29c839c2de06" providerId="AD" clId="Web-{23FD1ECD-4868-4702-BB6F-6109C293FA43}" dt="2023-04-17T08:21:17.725" v="5"/>
        <pc:sldMkLst>
          <pc:docMk/>
          <pc:sldMk cId="3198316070" sldId="271"/>
        </pc:sldMkLst>
      </pc:sldChg>
    </pc:docChg>
  </pc:docChgLst>
  <pc:docChgLst>
    <pc:chgData name="Dorianne" userId="5e2836be-6d2a-4e14-bd30-145ca4d6430b" providerId="ADAL" clId="{9086CEF9-24C5-45F1-8E34-6176B3F2C0E6}"/>
    <pc:docChg chg="custSel modSld">
      <pc:chgData name="Dorianne" userId="5e2836be-6d2a-4e14-bd30-145ca4d6430b" providerId="ADAL" clId="{9086CEF9-24C5-45F1-8E34-6176B3F2C0E6}" dt="2023-04-10T11:34:48.627" v="729" actId="20577"/>
      <pc:docMkLst>
        <pc:docMk/>
      </pc:docMkLst>
      <pc:sldChg chg="modNotesTx">
        <pc:chgData name="Dorianne" userId="5e2836be-6d2a-4e14-bd30-145ca4d6430b" providerId="ADAL" clId="{9086CEF9-24C5-45F1-8E34-6176B3F2C0E6}" dt="2023-04-10T11:34:48.627" v="729" actId="20577"/>
        <pc:sldMkLst>
          <pc:docMk/>
          <pc:sldMk cId="3198316070" sldId="271"/>
        </pc:sldMkLst>
      </pc:sldChg>
      <pc:sldChg chg="modSp mod modNotesTx">
        <pc:chgData name="Dorianne" userId="5e2836be-6d2a-4e14-bd30-145ca4d6430b" providerId="ADAL" clId="{9086CEF9-24C5-45F1-8E34-6176B3F2C0E6}" dt="2023-04-10T11:15:48.039" v="335" actId="313"/>
        <pc:sldMkLst>
          <pc:docMk/>
          <pc:sldMk cId="2599733427" sldId="329"/>
        </pc:sldMkLst>
        <pc:spChg chg="mod">
          <ac:chgData name="Dorianne" userId="5e2836be-6d2a-4e14-bd30-145ca4d6430b" providerId="ADAL" clId="{9086CEF9-24C5-45F1-8E34-6176B3F2C0E6}" dt="2023-04-10T11:11:02.884" v="9" actId="20577"/>
          <ac:spMkLst>
            <pc:docMk/>
            <pc:sldMk cId="2599733427" sldId="329"/>
            <ac:spMk id="2" creationId="{BB9F627D-3741-7CD1-A047-6294AA539552}"/>
          </ac:spMkLst>
        </pc:spChg>
        <pc:spChg chg="mod">
          <ac:chgData name="Dorianne" userId="5e2836be-6d2a-4e14-bd30-145ca4d6430b" providerId="ADAL" clId="{9086CEF9-24C5-45F1-8E34-6176B3F2C0E6}" dt="2023-04-10T11:14:56.590" v="202" actId="113"/>
          <ac:spMkLst>
            <pc:docMk/>
            <pc:sldMk cId="2599733427" sldId="329"/>
            <ac:spMk id="4" creationId="{5E87CC61-932E-BA4B-10DE-89DF6F42C5CD}"/>
          </ac:spMkLst>
        </pc:spChg>
      </pc:sldChg>
      <pc:sldChg chg="modNotesTx">
        <pc:chgData name="Dorianne" userId="5e2836be-6d2a-4e14-bd30-145ca4d6430b" providerId="ADAL" clId="{9086CEF9-24C5-45F1-8E34-6176B3F2C0E6}" dt="2023-04-10T11:28:47.613" v="588" actId="20577"/>
        <pc:sldMkLst>
          <pc:docMk/>
          <pc:sldMk cId="991425808" sldId="330"/>
        </pc:sldMkLst>
      </pc:sldChg>
      <pc:sldChg chg="modSp mod modNotesTx">
        <pc:chgData name="Dorianne" userId="5e2836be-6d2a-4e14-bd30-145ca4d6430b" providerId="ADAL" clId="{9086CEF9-24C5-45F1-8E34-6176B3F2C0E6}" dt="2023-04-10T11:31:12.629" v="703" actId="27636"/>
        <pc:sldMkLst>
          <pc:docMk/>
          <pc:sldMk cId="815823137" sldId="1713"/>
        </pc:sldMkLst>
        <pc:spChg chg="mod">
          <ac:chgData name="Dorianne" userId="5e2836be-6d2a-4e14-bd30-145ca4d6430b" providerId="ADAL" clId="{9086CEF9-24C5-45F1-8E34-6176B3F2C0E6}" dt="2023-04-10T11:31:12.629" v="703" actId="27636"/>
          <ac:spMkLst>
            <pc:docMk/>
            <pc:sldMk cId="815823137" sldId="1713"/>
            <ac:spMk id="3" creationId="{1280BB1F-E57B-B692-4455-4BBCD5643876}"/>
          </ac:spMkLst>
        </pc:spChg>
      </pc:sldChg>
      <pc:sldChg chg="modSp mod modNotesTx">
        <pc:chgData name="Dorianne" userId="5e2836be-6d2a-4e14-bd30-145ca4d6430b" providerId="ADAL" clId="{9086CEF9-24C5-45F1-8E34-6176B3F2C0E6}" dt="2023-04-10T11:27:56.336" v="432" actId="20577"/>
        <pc:sldMkLst>
          <pc:docMk/>
          <pc:sldMk cId="2436274953" sldId="1715"/>
        </pc:sldMkLst>
        <pc:spChg chg="mod">
          <ac:chgData name="Dorianne" userId="5e2836be-6d2a-4e14-bd30-145ca4d6430b" providerId="ADAL" clId="{9086CEF9-24C5-45F1-8E34-6176B3F2C0E6}" dt="2023-04-10T11:26:56.795" v="369" actId="20577"/>
          <ac:spMkLst>
            <pc:docMk/>
            <pc:sldMk cId="2436274953" sldId="1715"/>
            <ac:spMk id="4" creationId="{7881140A-1A4C-B065-C932-8D9CFE4CAE25}"/>
          </ac:spMkLst>
        </pc:spChg>
      </pc:sldChg>
      <pc:sldChg chg="modNotesTx">
        <pc:chgData name="Dorianne" userId="5e2836be-6d2a-4e14-bd30-145ca4d6430b" providerId="ADAL" clId="{9086CEF9-24C5-45F1-8E34-6176B3F2C0E6}" dt="2023-04-10T11:29:17.494" v="661" actId="20577"/>
        <pc:sldMkLst>
          <pc:docMk/>
          <pc:sldMk cId="1586997327" sldId="171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0DA088-8923-465B-B918-49B450A1BD1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6E6505CC-9CFB-4E3F-B5ED-832AE8813CFB}">
      <dgm:prSet phldrT="[Text]"/>
      <dgm:spPr/>
      <dgm:t>
        <a:bodyPr/>
        <a:lstStyle/>
        <a:p>
          <a:r>
            <a:rPr lang="en-US" dirty="0"/>
            <a:t>Structures of Culture</a:t>
          </a:r>
        </a:p>
      </dgm:t>
    </dgm:pt>
    <dgm:pt modelId="{0B7C63F7-CC89-465D-8A4A-85F57D3F4073}" type="parTrans" cxnId="{004D66F8-FA38-4F90-AA72-1B9A2CE1BFC6}">
      <dgm:prSet/>
      <dgm:spPr/>
      <dgm:t>
        <a:bodyPr/>
        <a:lstStyle/>
        <a:p>
          <a:endParaRPr lang="en-US"/>
        </a:p>
      </dgm:t>
    </dgm:pt>
    <dgm:pt modelId="{378B2E6B-B21A-490B-A9CE-54EC2483851F}" type="sibTrans" cxnId="{004D66F8-FA38-4F90-AA72-1B9A2CE1BFC6}">
      <dgm:prSet/>
      <dgm:spPr/>
      <dgm:t>
        <a:bodyPr/>
        <a:lstStyle/>
        <a:p>
          <a:endParaRPr lang="en-US"/>
        </a:p>
      </dgm:t>
    </dgm:pt>
    <dgm:pt modelId="{4728D021-6A74-49CF-A6B8-CCB544B4AB42}">
      <dgm:prSet phldrT="[Text]" custT="1"/>
      <dgm:spPr/>
      <dgm:t>
        <a:bodyPr/>
        <a:lstStyle/>
        <a:p>
          <a:r>
            <a:rPr lang="en-US" sz="1400" dirty="0"/>
            <a:t>Patterns of Beliefs</a:t>
          </a:r>
        </a:p>
      </dgm:t>
    </dgm:pt>
    <dgm:pt modelId="{44B93C52-3157-4D26-B491-2A28705E6AFE}" type="parTrans" cxnId="{5981987C-5897-4437-94DD-8EC12BDBA83F}">
      <dgm:prSet/>
      <dgm:spPr/>
      <dgm:t>
        <a:bodyPr/>
        <a:lstStyle/>
        <a:p>
          <a:endParaRPr lang="en-US"/>
        </a:p>
      </dgm:t>
    </dgm:pt>
    <dgm:pt modelId="{DDF2260A-24AC-442E-8999-F3DD4F84218E}" type="sibTrans" cxnId="{5981987C-5897-4437-94DD-8EC12BDBA83F}">
      <dgm:prSet/>
      <dgm:spPr/>
      <dgm:t>
        <a:bodyPr/>
        <a:lstStyle/>
        <a:p>
          <a:endParaRPr lang="en-US"/>
        </a:p>
      </dgm:t>
    </dgm:pt>
    <dgm:pt modelId="{786793DD-F964-4B6D-8AC7-67F5CE2643A8}">
      <dgm:prSet phldrT="[Text]"/>
      <dgm:spPr/>
      <dgm:t>
        <a:bodyPr/>
        <a:lstStyle/>
        <a:p>
          <a:r>
            <a:rPr lang="en-US" dirty="0"/>
            <a:t>Values</a:t>
          </a:r>
        </a:p>
      </dgm:t>
    </dgm:pt>
    <dgm:pt modelId="{18C20DC3-3B4D-4E32-BBFB-7294A6195F15}" type="parTrans" cxnId="{B2DE9F2D-6122-468F-8A70-771FB27E03AC}">
      <dgm:prSet/>
      <dgm:spPr/>
      <dgm:t>
        <a:bodyPr/>
        <a:lstStyle/>
        <a:p>
          <a:endParaRPr lang="en-US"/>
        </a:p>
      </dgm:t>
    </dgm:pt>
    <dgm:pt modelId="{BEF32846-44B1-4879-ADE4-D3841AE94D11}" type="sibTrans" cxnId="{B2DE9F2D-6122-468F-8A70-771FB27E03AC}">
      <dgm:prSet/>
      <dgm:spPr/>
      <dgm:t>
        <a:bodyPr/>
        <a:lstStyle/>
        <a:p>
          <a:endParaRPr lang="en-US"/>
        </a:p>
      </dgm:t>
    </dgm:pt>
    <dgm:pt modelId="{8261BED3-F78E-4670-91A3-41E92B8F29E0}">
      <dgm:prSet phldrT="[Text]"/>
      <dgm:spPr/>
      <dgm:t>
        <a:bodyPr/>
        <a:lstStyle/>
        <a:p>
          <a:r>
            <a:rPr lang="en-US" dirty="0"/>
            <a:t>Assumptions</a:t>
          </a:r>
        </a:p>
      </dgm:t>
    </dgm:pt>
    <dgm:pt modelId="{353AE8C3-1031-4CA2-87B8-7E44D3C98F69}" type="parTrans" cxnId="{588490CD-144B-4B96-890F-96917E22A5EE}">
      <dgm:prSet/>
      <dgm:spPr/>
      <dgm:t>
        <a:bodyPr/>
        <a:lstStyle/>
        <a:p>
          <a:endParaRPr lang="en-US"/>
        </a:p>
      </dgm:t>
    </dgm:pt>
    <dgm:pt modelId="{D5206384-5DBA-46F1-9B3C-1833D39ABBF8}" type="sibTrans" cxnId="{588490CD-144B-4B96-890F-96917E22A5EE}">
      <dgm:prSet/>
      <dgm:spPr/>
      <dgm:t>
        <a:bodyPr/>
        <a:lstStyle/>
        <a:p>
          <a:endParaRPr lang="en-US"/>
        </a:p>
      </dgm:t>
    </dgm:pt>
    <dgm:pt modelId="{82DA08C3-6B01-48D1-BF94-ED3FDC30F403}">
      <dgm:prSet phldrT="[Text]"/>
      <dgm:spPr/>
      <dgm:t>
        <a:bodyPr/>
        <a:lstStyle/>
        <a:p>
          <a:r>
            <a:rPr lang="en-US" dirty="0"/>
            <a:t>Behavioral Norms</a:t>
          </a:r>
        </a:p>
      </dgm:t>
    </dgm:pt>
    <dgm:pt modelId="{C4416005-7E27-4819-A39F-F71C0D05584B}" type="parTrans" cxnId="{EDF92262-391C-4BEC-A973-A8F927CFCAF0}">
      <dgm:prSet/>
      <dgm:spPr/>
      <dgm:t>
        <a:bodyPr/>
        <a:lstStyle/>
        <a:p>
          <a:endParaRPr lang="en-US"/>
        </a:p>
      </dgm:t>
    </dgm:pt>
    <dgm:pt modelId="{406D7ABD-129A-4453-829E-C18DB0CC445C}" type="sibTrans" cxnId="{EDF92262-391C-4BEC-A973-A8F927CFCAF0}">
      <dgm:prSet/>
      <dgm:spPr/>
      <dgm:t>
        <a:bodyPr/>
        <a:lstStyle/>
        <a:p>
          <a:endParaRPr lang="en-US"/>
        </a:p>
      </dgm:t>
    </dgm:pt>
    <dgm:pt modelId="{08AFEFBC-F34B-4693-9E87-2E355F467060}" type="pres">
      <dgm:prSet presAssocID="{130DA088-8923-465B-B918-49B450A1BD1E}" presName="Name0" presStyleCnt="0">
        <dgm:presLayoutVars>
          <dgm:chMax val="1"/>
          <dgm:dir/>
          <dgm:animLvl val="ctr"/>
          <dgm:resizeHandles val="exact"/>
        </dgm:presLayoutVars>
      </dgm:prSet>
      <dgm:spPr/>
    </dgm:pt>
    <dgm:pt modelId="{06A36B67-8F53-4B5F-A7D9-A77AFA0E393D}" type="pres">
      <dgm:prSet presAssocID="{6E6505CC-9CFB-4E3F-B5ED-832AE8813CFB}" presName="centerShape" presStyleLbl="node0" presStyleIdx="0" presStyleCnt="1"/>
      <dgm:spPr/>
    </dgm:pt>
    <dgm:pt modelId="{D826FB3C-B09B-420B-BDE4-6C0305F64C18}" type="pres">
      <dgm:prSet presAssocID="{4728D021-6A74-49CF-A6B8-CCB544B4AB42}" presName="node" presStyleLbl="node1" presStyleIdx="0" presStyleCnt="4">
        <dgm:presLayoutVars>
          <dgm:bulletEnabled val="1"/>
        </dgm:presLayoutVars>
      </dgm:prSet>
      <dgm:spPr/>
    </dgm:pt>
    <dgm:pt modelId="{57A7FF1F-D4BE-4651-AD5E-C46E4DC7622E}" type="pres">
      <dgm:prSet presAssocID="{4728D021-6A74-49CF-A6B8-CCB544B4AB42}" presName="dummy" presStyleCnt="0"/>
      <dgm:spPr/>
    </dgm:pt>
    <dgm:pt modelId="{FE026E9E-EDFC-4BCD-8F6C-FA27A260E8AC}" type="pres">
      <dgm:prSet presAssocID="{DDF2260A-24AC-442E-8999-F3DD4F84218E}" presName="sibTrans" presStyleLbl="sibTrans2D1" presStyleIdx="0" presStyleCnt="4"/>
      <dgm:spPr/>
    </dgm:pt>
    <dgm:pt modelId="{5288B4F4-869F-452C-9470-076ACCDF8480}" type="pres">
      <dgm:prSet presAssocID="{786793DD-F964-4B6D-8AC7-67F5CE2643A8}" presName="node" presStyleLbl="node1" presStyleIdx="1" presStyleCnt="4">
        <dgm:presLayoutVars>
          <dgm:bulletEnabled val="1"/>
        </dgm:presLayoutVars>
      </dgm:prSet>
      <dgm:spPr/>
    </dgm:pt>
    <dgm:pt modelId="{404FFCF2-3802-4B6C-BF99-7F42D4237BD9}" type="pres">
      <dgm:prSet presAssocID="{786793DD-F964-4B6D-8AC7-67F5CE2643A8}" presName="dummy" presStyleCnt="0"/>
      <dgm:spPr/>
    </dgm:pt>
    <dgm:pt modelId="{FD1C0836-D410-40AB-876F-168926FB628C}" type="pres">
      <dgm:prSet presAssocID="{BEF32846-44B1-4879-ADE4-D3841AE94D11}" presName="sibTrans" presStyleLbl="sibTrans2D1" presStyleIdx="1" presStyleCnt="4"/>
      <dgm:spPr/>
    </dgm:pt>
    <dgm:pt modelId="{34BAA8C9-2382-4FF7-BABC-0AA5A2726D46}" type="pres">
      <dgm:prSet presAssocID="{8261BED3-F78E-4670-91A3-41E92B8F29E0}" presName="node" presStyleLbl="node1" presStyleIdx="2" presStyleCnt="4">
        <dgm:presLayoutVars>
          <dgm:bulletEnabled val="1"/>
        </dgm:presLayoutVars>
      </dgm:prSet>
      <dgm:spPr/>
    </dgm:pt>
    <dgm:pt modelId="{B766BEEB-D8AD-4C02-A2D7-DB13332AFFE5}" type="pres">
      <dgm:prSet presAssocID="{8261BED3-F78E-4670-91A3-41E92B8F29E0}" presName="dummy" presStyleCnt="0"/>
      <dgm:spPr/>
    </dgm:pt>
    <dgm:pt modelId="{13A491A7-0495-4ACE-9522-89BACC1E6DB6}" type="pres">
      <dgm:prSet presAssocID="{D5206384-5DBA-46F1-9B3C-1833D39ABBF8}" presName="sibTrans" presStyleLbl="sibTrans2D1" presStyleIdx="2" presStyleCnt="4"/>
      <dgm:spPr/>
    </dgm:pt>
    <dgm:pt modelId="{5696B087-1DD8-4E8A-ACCF-3CE2B853F83B}" type="pres">
      <dgm:prSet presAssocID="{82DA08C3-6B01-48D1-BF94-ED3FDC30F403}" presName="node" presStyleLbl="node1" presStyleIdx="3" presStyleCnt="4">
        <dgm:presLayoutVars>
          <dgm:bulletEnabled val="1"/>
        </dgm:presLayoutVars>
      </dgm:prSet>
      <dgm:spPr/>
    </dgm:pt>
    <dgm:pt modelId="{49F24A68-2C41-4E7E-BEAD-ADA036CEF9D5}" type="pres">
      <dgm:prSet presAssocID="{82DA08C3-6B01-48D1-BF94-ED3FDC30F403}" presName="dummy" presStyleCnt="0"/>
      <dgm:spPr/>
    </dgm:pt>
    <dgm:pt modelId="{306F7651-416A-465B-9A30-25B4DB03EF6C}" type="pres">
      <dgm:prSet presAssocID="{406D7ABD-129A-4453-829E-C18DB0CC445C}" presName="sibTrans" presStyleLbl="sibTrans2D1" presStyleIdx="3" presStyleCnt="4"/>
      <dgm:spPr/>
    </dgm:pt>
  </dgm:ptLst>
  <dgm:cxnLst>
    <dgm:cxn modelId="{A4218908-FC66-4CDB-8036-ED38F5B6EBFA}" type="presOf" srcId="{8261BED3-F78E-4670-91A3-41E92B8F29E0}" destId="{34BAA8C9-2382-4FF7-BABC-0AA5A2726D46}" srcOrd="0" destOrd="0" presId="urn:microsoft.com/office/officeart/2005/8/layout/radial6"/>
    <dgm:cxn modelId="{24AC1424-0B9B-4B6C-AF8D-E3C40B7E1507}" type="presOf" srcId="{4728D021-6A74-49CF-A6B8-CCB544B4AB42}" destId="{D826FB3C-B09B-420B-BDE4-6C0305F64C18}" srcOrd="0" destOrd="0" presId="urn:microsoft.com/office/officeart/2005/8/layout/radial6"/>
    <dgm:cxn modelId="{CF05B825-BC69-4292-9461-5D5DFEDACA82}" type="presOf" srcId="{6E6505CC-9CFB-4E3F-B5ED-832AE8813CFB}" destId="{06A36B67-8F53-4B5F-A7D9-A77AFA0E393D}" srcOrd="0" destOrd="0" presId="urn:microsoft.com/office/officeart/2005/8/layout/radial6"/>
    <dgm:cxn modelId="{B2DE9F2D-6122-468F-8A70-771FB27E03AC}" srcId="{6E6505CC-9CFB-4E3F-B5ED-832AE8813CFB}" destId="{786793DD-F964-4B6D-8AC7-67F5CE2643A8}" srcOrd="1" destOrd="0" parTransId="{18C20DC3-3B4D-4E32-BBFB-7294A6195F15}" sibTransId="{BEF32846-44B1-4879-ADE4-D3841AE94D11}"/>
    <dgm:cxn modelId="{2CFBBC3B-A67C-4C1F-86C9-77D5C826FF68}" type="presOf" srcId="{BEF32846-44B1-4879-ADE4-D3841AE94D11}" destId="{FD1C0836-D410-40AB-876F-168926FB628C}" srcOrd="0" destOrd="0" presId="urn:microsoft.com/office/officeart/2005/8/layout/radial6"/>
    <dgm:cxn modelId="{EDF92262-391C-4BEC-A973-A8F927CFCAF0}" srcId="{6E6505CC-9CFB-4E3F-B5ED-832AE8813CFB}" destId="{82DA08C3-6B01-48D1-BF94-ED3FDC30F403}" srcOrd="3" destOrd="0" parTransId="{C4416005-7E27-4819-A39F-F71C0D05584B}" sibTransId="{406D7ABD-129A-4453-829E-C18DB0CC445C}"/>
    <dgm:cxn modelId="{117D0C46-6833-450B-899B-06B5D0ACC082}" type="presOf" srcId="{D5206384-5DBA-46F1-9B3C-1833D39ABBF8}" destId="{13A491A7-0495-4ACE-9522-89BACC1E6DB6}" srcOrd="0" destOrd="0" presId="urn:microsoft.com/office/officeart/2005/8/layout/radial6"/>
    <dgm:cxn modelId="{A146E571-DCB7-4628-8EF4-D180729A6187}" type="presOf" srcId="{786793DD-F964-4B6D-8AC7-67F5CE2643A8}" destId="{5288B4F4-869F-452C-9470-076ACCDF8480}" srcOrd="0" destOrd="0" presId="urn:microsoft.com/office/officeart/2005/8/layout/radial6"/>
    <dgm:cxn modelId="{50C4427A-C379-46F2-BC47-D28F76E7D0A7}" type="presOf" srcId="{130DA088-8923-465B-B918-49B450A1BD1E}" destId="{08AFEFBC-F34B-4693-9E87-2E355F467060}" srcOrd="0" destOrd="0" presId="urn:microsoft.com/office/officeart/2005/8/layout/radial6"/>
    <dgm:cxn modelId="{5981987C-5897-4437-94DD-8EC12BDBA83F}" srcId="{6E6505CC-9CFB-4E3F-B5ED-832AE8813CFB}" destId="{4728D021-6A74-49CF-A6B8-CCB544B4AB42}" srcOrd="0" destOrd="0" parTransId="{44B93C52-3157-4D26-B491-2A28705E6AFE}" sibTransId="{DDF2260A-24AC-442E-8999-F3DD4F84218E}"/>
    <dgm:cxn modelId="{14B3299D-C4BB-476E-A4DA-0CAB4FB741D0}" type="presOf" srcId="{82DA08C3-6B01-48D1-BF94-ED3FDC30F403}" destId="{5696B087-1DD8-4E8A-ACCF-3CE2B853F83B}" srcOrd="0" destOrd="0" presId="urn:microsoft.com/office/officeart/2005/8/layout/radial6"/>
    <dgm:cxn modelId="{B072DDBE-1B43-44F7-9C0E-8D777FD532E0}" type="presOf" srcId="{DDF2260A-24AC-442E-8999-F3DD4F84218E}" destId="{FE026E9E-EDFC-4BCD-8F6C-FA27A260E8AC}" srcOrd="0" destOrd="0" presId="urn:microsoft.com/office/officeart/2005/8/layout/radial6"/>
    <dgm:cxn modelId="{588490CD-144B-4B96-890F-96917E22A5EE}" srcId="{6E6505CC-9CFB-4E3F-B5ED-832AE8813CFB}" destId="{8261BED3-F78E-4670-91A3-41E92B8F29E0}" srcOrd="2" destOrd="0" parTransId="{353AE8C3-1031-4CA2-87B8-7E44D3C98F69}" sibTransId="{D5206384-5DBA-46F1-9B3C-1833D39ABBF8}"/>
    <dgm:cxn modelId="{68E324F1-22D9-45E5-B624-191CC845C530}" type="presOf" srcId="{406D7ABD-129A-4453-829E-C18DB0CC445C}" destId="{306F7651-416A-465B-9A30-25B4DB03EF6C}" srcOrd="0" destOrd="0" presId="urn:microsoft.com/office/officeart/2005/8/layout/radial6"/>
    <dgm:cxn modelId="{004D66F8-FA38-4F90-AA72-1B9A2CE1BFC6}" srcId="{130DA088-8923-465B-B918-49B450A1BD1E}" destId="{6E6505CC-9CFB-4E3F-B5ED-832AE8813CFB}" srcOrd="0" destOrd="0" parTransId="{0B7C63F7-CC89-465D-8A4A-85F57D3F4073}" sibTransId="{378B2E6B-B21A-490B-A9CE-54EC2483851F}"/>
    <dgm:cxn modelId="{0A9B8F8F-4475-4112-9E12-57EC7AA30827}" type="presParOf" srcId="{08AFEFBC-F34B-4693-9E87-2E355F467060}" destId="{06A36B67-8F53-4B5F-A7D9-A77AFA0E393D}" srcOrd="0" destOrd="0" presId="urn:microsoft.com/office/officeart/2005/8/layout/radial6"/>
    <dgm:cxn modelId="{DDC37B51-A637-4C58-84EF-575CEE73B819}" type="presParOf" srcId="{08AFEFBC-F34B-4693-9E87-2E355F467060}" destId="{D826FB3C-B09B-420B-BDE4-6C0305F64C18}" srcOrd="1" destOrd="0" presId="urn:microsoft.com/office/officeart/2005/8/layout/radial6"/>
    <dgm:cxn modelId="{E6789C89-F1A9-43AE-AFB4-97B697901678}" type="presParOf" srcId="{08AFEFBC-F34B-4693-9E87-2E355F467060}" destId="{57A7FF1F-D4BE-4651-AD5E-C46E4DC7622E}" srcOrd="2" destOrd="0" presId="urn:microsoft.com/office/officeart/2005/8/layout/radial6"/>
    <dgm:cxn modelId="{D585CBD7-90C0-44BD-BB65-4B82D72C5BD1}" type="presParOf" srcId="{08AFEFBC-F34B-4693-9E87-2E355F467060}" destId="{FE026E9E-EDFC-4BCD-8F6C-FA27A260E8AC}" srcOrd="3" destOrd="0" presId="urn:microsoft.com/office/officeart/2005/8/layout/radial6"/>
    <dgm:cxn modelId="{9219718A-EB69-4C1A-8748-63003A42C60B}" type="presParOf" srcId="{08AFEFBC-F34B-4693-9E87-2E355F467060}" destId="{5288B4F4-869F-452C-9470-076ACCDF8480}" srcOrd="4" destOrd="0" presId="urn:microsoft.com/office/officeart/2005/8/layout/radial6"/>
    <dgm:cxn modelId="{4AFDA38A-53BC-458A-9ED2-83C6FABEA40D}" type="presParOf" srcId="{08AFEFBC-F34B-4693-9E87-2E355F467060}" destId="{404FFCF2-3802-4B6C-BF99-7F42D4237BD9}" srcOrd="5" destOrd="0" presId="urn:microsoft.com/office/officeart/2005/8/layout/radial6"/>
    <dgm:cxn modelId="{BECC46D4-0ADB-41A3-878C-7BC5F4078BB0}" type="presParOf" srcId="{08AFEFBC-F34B-4693-9E87-2E355F467060}" destId="{FD1C0836-D410-40AB-876F-168926FB628C}" srcOrd="6" destOrd="0" presId="urn:microsoft.com/office/officeart/2005/8/layout/radial6"/>
    <dgm:cxn modelId="{B9701096-26B0-493E-9C2C-93EB947C0319}" type="presParOf" srcId="{08AFEFBC-F34B-4693-9E87-2E355F467060}" destId="{34BAA8C9-2382-4FF7-BABC-0AA5A2726D46}" srcOrd="7" destOrd="0" presId="urn:microsoft.com/office/officeart/2005/8/layout/radial6"/>
    <dgm:cxn modelId="{6919B5C2-F5E9-4A8E-B252-45ECE53C5E0F}" type="presParOf" srcId="{08AFEFBC-F34B-4693-9E87-2E355F467060}" destId="{B766BEEB-D8AD-4C02-A2D7-DB13332AFFE5}" srcOrd="8" destOrd="0" presId="urn:microsoft.com/office/officeart/2005/8/layout/radial6"/>
    <dgm:cxn modelId="{2E403D6D-61FC-4685-B4FF-7364FDDA8940}" type="presParOf" srcId="{08AFEFBC-F34B-4693-9E87-2E355F467060}" destId="{13A491A7-0495-4ACE-9522-89BACC1E6DB6}" srcOrd="9" destOrd="0" presId="urn:microsoft.com/office/officeart/2005/8/layout/radial6"/>
    <dgm:cxn modelId="{5A7B94AD-8A5E-422D-BE36-754C9CA05D41}" type="presParOf" srcId="{08AFEFBC-F34B-4693-9E87-2E355F467060}" destId="{5696B087-1DD8-4E8A-ACCF-3CE2B853F83B}" srcOrd="10" destOrd="0" presId="urn:microsoft.com/office/officeart/2005/8/layout/radial6"/>
    <dgm:cxn modelId="{DB185DC4-511A-4CD4-96C0-A42197A24F04}" type="presParOf" srcId="{08AFEFBC-F34B-4693-9E87-2E355F467060}" destId="{49F24A68-2C41-4E7E-BEAD-ADA036CEF9D5}" srcOrd="11" destOrd="0" presId="urn:microsoft.com/office/officeart/2005/8/layout/radial6"/>
    <dgm:cxn modelId="{76B4F460-CD9E-47D4-A9BC-B0302F6B6FD1}" type="presParOf" srcId="{08AFEFBC-F34B-4693-9E87-2E355F467060}" destId="{306F7651-416A-465B-9A30-25B4DB03EF6C}"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F7651-416A-465B-9A30-25B4DB03EF6C}">
      <dsp:nvSpPr>
        <dsp:cNvPr id="0" name=""/>
        <dsp:cNvSpPr/>
      </dsp:nvSpPr>
      <dsp:spPr>
        <a:xfrm>
          <a:off x="1211897" y="562610"/>
          <a:ext cx="3748404" cy="3748404"/>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A491A7-0495-4ACE-9522-89BACC1E6DB6}">
      <dsp:nvSpPr>
        <dsp:cNvPr id="0" name=""/>
        <dsp:cNvSpPr/>
      </dsp:nvSpPr>
      <dsp:spPr>
        <a:xfrm>
          <a:off x="1211897" y="562610"/>
          <a:ext cx="3748404" cy="3748404"/>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1C0836-D410-40AB-876F-168926FB628C}">
      <dsp:nvSpPr>
        <dsp:cNvPr id="0" name=""/>
        <dsp:cNvSpPr/>
      </dsp:nvSpPr>
      <dsp:spPr>
        <a:xfrm>
          <a:off x="1211897" y="562610"/>
          <a:ext cx="3748404" cy="3748404"/>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26E9E-EDFC-4BCD-8F6C-FA27A260E8AC}">
      <dsp:nvSpPr>
        <dsp:cNvPr id="0" name=""/>
        <dsp:cNvSpPr/>
      </dsp:nvSpPr>
      <dsp:spPr>
        <a:xfrm>
          <a:off x="1211897" y="562610"/>
          <a:ext cx="3748404" cy="3748404"/>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A36B67-8F53-4B5F-A7D9-A77AFA0E393D}">
      <dsp:nvSpPr>
        <dsp:cNvPr id="0" name=""/>
        <dsp:cNvSpPr/>
      </dsp:nvSpPr>
      <dsp:spPr>
        <a:xfrm>
          <a:off x="2222655" y="1573367"/>
          <a:ext cx="1726889" cy="17268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Structures of Culture</a:t>
          </a:r>
        </a:p>
      </dsp:txBody>
      <dsp:txXfrm>
        <a:off x="2475552" y="1826264"/>
        <a:ext cx="1221095" cy="1221095"/>
      </dsp:txXfrm>
    </dsp:sp>
    <dsp:sp modelId="{D826FB3C-B09B-420B-BDE4-6C0305F64C18}">
      <dsp:nvSpPr>
        <dsp:cNvPr id="0" name=""/>
        <dsp:cNvSpPr/>
      </dsp:nvSpPr>
      <dsp:spPr>
        <a:xfrm>
          <a:off x="2481688" y="1716"/>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Patterns of Beliefs</a:t>
          </a:r>
        </a:p>
      </dsp:txBody>
      <dsp:txXfrm>
        <a:off x="2658716" y="178744"/>
        <a:ext cx="854766" cy="854766"/>
      </dsp:txXfrm>
    </dsp:sp>
    <dsp:sp modelId="{5288B4F4-869F-452C-9470-076ACCDF8480}">
      <dsp:nvSpPr>
        <dsp:cNvPr id="0" name=""/>
        <dsp:cNvSpPr/>
      </dsp:nvSpPr>
      <dsp:spPr>
        <a:xfrm>
          <a:off x="4312373" y="1832401"/>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Values</a:t>
          </a:r>
        </a:p>
      </dsp:txBody>
      <dsp:txXfrm>
        <a:off x="4489401" y="2009429"/>
        <a:ext cx="854766" cy="854766"/>
      </dsp:txXfrm>
    </dsp:sp>
    <dsp:sp modelId="{34BAA8C9-2382-4FF7-BABC-0AA5A2726D46}">
      <dsp:nvSpPr>
        <dsp:cNvPr id="0" name=""/>
        <dsp:cNvSpPr/>
      </dsp:nvSpPr>
      <dsp:spPr>
        <a:xfrm>
          <a:off x="2481688" y="3663085"/>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Assumptions</a:t>
          </a:r>
        </a:p>
      </dsp:txBody>
      <dsp:txXfrm>
        <a:off x="2658716" y="3840113"/>
        <a:ext cx="854766" cy="854766"/>
      </dsp:txXfrm>
    </dsp:sp>
    <dsp:sp modelId="{5696B087-1DD8-4E8A-ACCF-3CE2B853F83B}">
      <dsp:nvSpPr>
        <dsp:cNvPr id="0" name=""/>
        <dsp:cNvSpPr/>
      </dsp:nvSpPr>
      <dsp:spPr>
        <a:xfrm>
          <a:off x="651003" y="1832401"/>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Behavioral Norms</a:t>
          </a:r>
        </a:p>
      </dsp:txBody>
      <dsp:txXfrm>
        <a:off x="828031" y="2009429"/>
        <a:ext cx="854766" cy="85476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68136-77B8-4A8C-89F3-F8001A935FD0}"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4F61EC-6156-47E6-8230-3AEF6C5E855B}" type="slidenum">
              <a:rPr lang="en-US" smtClean="0"/>
              <a:t>‹#›</a:t>
            </a:fld>
            <a:endParaRPr lang="en-US"/>
          </a:p>
        </p:txBody>
      </p:sp>
    </p:spTree>
    <p:extLst>
      <p:ext uri="{BB962C8B-B14F-4D97-AF65-F5344CB8AC3E}">
        <p14:creationId xmlns:p14="http://schemas.microsoft.com/office/powerpoint/2010/main" val="337137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instructor is not trained in mindfulness practices, the following two apps provide “how to” videos and guided meditations:</a:t>
            </a:r>
          </a:p>
          <a:p>
            <a:r>
              <a:rPr lang="en-US" dirty="0"/>
              <a:t>https://insighttimer.com/ </a:t>
            </a:r>
          </a:p>
          <a:p>
            <a:r>
              <a:rPr lang="en-US" dirty="0"/>
              <a:t>https://www.headspace.com/</a:t>
            </a:r>
          </a:p>
          <a:p>
            <a:endParaRPr lang="en-US" dirty="0"/>
          </a:p>
          <a:p>
            <a:r>
              <a:rPr lang="en-US" dirty="0"/>
              <a:t>Alternatively, choose one of these simple mindfulness practices (each takes less than 3 minutes):</a:t>
            </a:r>
          </a:p>
          <a:p>
            <a:endParaRPr lang="en-US" dirty="0"/>
          </a:p>
          <a:p>
            <a:r>
              <a:rPr lang="en-US" u="sng" dirty="0"/>
              <a:t>Breathing</a:t>
            </a:r>
          </a:p>
          <a:p>
            <a:endParaRPr lang="en-US" dirty="0"/>
          </a:p>
          <a:p>
            <a:r>
              <a:rPr lang="en-US" dirty="0"/>
              <a:t>Invite students to breath in for 4 counts, hold 4 counts, breath out 4 counts, and hold 4 counts. Count slowly to guide the process. Repeat the cycle 2 – 3 times. </a:t>
            </a:r>
          </a:p>
          <a:p>
            <a:endParaRPr lang="en-US" dirty="0"/>
          </a:p>
          <a:p>
            <a:r>
              <a:rPr lang="en-US" u="sng" dirty="0"/>
              <a:t>Listening in Silence</a:t>
            </a:r>
          </a:p>
          <a:p>
            <a:endParaRPr lang="en-US" dirty="0"/>
          </a:p>
          <a:p>
            <a:r>
              <a:rPr lang="en-US" dirty="0"/>
              <a:t>Invite students to sit in silence listen to the sounds around them. If there is a clock ticking in the room, they can focus on that first. After 30 seconds invite them to listen to the sounds outside the room. After an additional 30 seconds invite them to listen to the sounds of their breathing or other sounds within their bodies. Finally invite them to be open to hearing all sounds within and around them.</a:t>
            </a:r>
          </a:p>
          <a:p>
            <a:endParaRPr lang="en-US" dirty="0"/>
          </a:p>
        </p:txBody>
      </p:sp>
      <p:sp>
        <p:nvSpPr>
          <p:cNvPr id="4" name="Slide Number Placeholder 3"/>
          <p:cNvSpPr>
            <a:spLocks noGrp="1"/>
          </p:cNvSpPr>
          <p:nvPr>
            <p:ph type="sldNum" sz="quarter" idx="5"/>
          </p:nvPr>
        </p:nvSpPr>
        <p:spPr/>
        <p:txBody>
          <a:bodyPr/>
          <a:lstStyle/>
          <a:p>
            <a:fld id="{8165D930-0973-4E05-948C-1E816049E378}" type="slidenum">
              <a:rPr lang="en-US" smtClean="0"/>
              <a:t>3</a:t>
            </a:fld>
            <a:endParaRPr lang="en-US"/>
          </a:p>
        </p:txBody>
      </p:sp>
    </p:spTree>
    <p:extLst>
      <p:ext uri="{BB962C8B-B14F-4D97-AF65-F5344CB8AC3E}">
        <p14:creationId xmlns:p14="http://schemas.microsoft.com/office/powerpoint/2010/main" val="841023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10-15 minutes to return to their self-managing teams to reflect on the team’s interactions during this process.</a:t>
            </a:r>
          </a:p>
        </p:txBody>
      </p:sp>
      <p:sp>
        <p:nvSpPr>
          <p:cNvPr id="4" name="Slide Number Placeholder 3"/>
          <p:cNvSpPr>
            <a:spLocks noGrp="1"/>
          </p:cNvSpPr>
          <p:nvPr>
            <p:ph type="sldNum" sz="quarter" idx="5"/>
          </p:nvPr>
        </p:nvSpPr>
        <p:spPr/>
        <p:txBody>
          <a:bodyPr/>
          <a:lstStyle/>
          <a:p>
            <a:fld id="{E84F61EC-6156-47E6-8230-3AEF6C5E855B}" type="slidenum">
              <a:rPr lang="en-US" smtClean="0"/>
              <a:t>14</a:t>
            </a:fld>
            <a:endParaRPr lang="en-US"/>
          </a:p>
        </p:txBody>
      </p:sp>
    </p:spTree>
    <p:extLst>
      <p:ext uri="{BB962C8B-B14F-4D97-AF65-F5344CB8AC3E}">
        <p14:creationId xmlns:p14="http://schemas.microsoft.com/office/powerpoint/2010/main" val="3612927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time have teams share their key learning from the reflection.</a:t>
            </a:r>
          </a:p>
        </p:txBody>
      </p:sp>
      <p:sp>
        <p:nvSpPr>
          <p:cNvPr id="4" name="Slide Number Placeholder 3"/>
          <p:cNvSpPr>
            <a:spLocks noGrp="1"/>
          </p:cNvSpPr>
          <p:nvPr>
            <p:ph type="sldNum" sz="quarter" idx="5"/>
          </p:nvPr>
        </p:nvSpPr>
        <p:spPr/>
        <p:txBody>
          <a:bodyPr/>
          <a:lstStyle/>
          <a:p>
            <a:fld id="{E84F61EC-6156-47E6-8230-3AEF6C5E855B}" type="slidenum">
              <a:rPr lang="en-US" smtClean="0"/>
              <a:t>15</a:t>
            </a:fld>
            <a:endParaRPr lang="en-US"/>
          </a:p>
        </p:txBody>
      </p:sp>
    </p:spTree>
    <p:extLst>
      <p:ext uri="{BB962C8B-B14F-4D97-AF65-F5344CB8AC3E}">
        <p14:creationId xmlns:p14="http://schemas.microsoft.com/office/powerpoint/2010/main" val="150270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Opening quote for the class to consider. Related to the famous quote of Peter Drucker “Culture eats strategy for breakfast”</a:t>
            </a:r>
          </a:p>
          <a:p>
            <a:endParaRPr lang="en-US" dirty="0"/>
          </a:p>
        </p:txBody>
      </p:sp>
      <p:sp>
        <p:nvSpPr>
          <p:cNvPr id="4" name="Slide Number Placeholder 3"/>
          <p:cNvSpPr>
            <a:spLocks noGrp="1"/>
          </p:cNvSpPr>
          <p:nvPr>
            <p:ph type="sldNum" sz="quarter" idx="5"/>
          </p:nvPr>
        </p:nvSpPr>
        <p:spPr/>
        <p:txBody>
          <a:bodyPr/>
          <a:lstStyle/>
          <a:p>
            <a:fld id="{E84F61EC-6156-47E6-8230-3AEF6C5E855B}" type="slidenum">
              <a:rPr lang="en-US" smtClean="0"/>
              <a:t>4</a:t>
            </a:fld>
            <a:endParaRPr lang="en-US"/>
          </a:p>
        </p:txBody>
      </p:sp>
    </p:spTree>
    <p:extLst>
      <p:ext uri="{BB962C8B-B14F-4D97-AF65-F5344CB8AC3E}">
        <p14:creationId xmlns:p14="http://schemas.microsoft.com/office/powerpoint/2010/main" val="150616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spcAft>
                <a:spcPts val="600"/>
              </a:spcAft>
            </a:pPr>
            <a:r>
              <a:rPr lang="en-US" sz="1400" dirty="0"/>
              <a:t>We live in a VUCA world</a:t>
            </a:r>
          </a:p>
          <a:p>
            <a:pPr>
              <a:spcAft>
                <a:spcPts val="600"/>
              </a:spcAft>
            </a:pPr>
            <a:r>
              <a:rPr lang="en-US" sz="1400" dirty="0"/>
              <a:t>Give examples and ask for examples of each:</a:t>
            </a:r>
            <a:endParaRPr lang="en-US" sz="1400" dirty="0">
              <a:cs typeface="Calibri"/>
            </a:endParaRPr>
          </a:p>
          <a:p>
            <a:pPr>
              <a:spcAft>
                <a:spcPts val="600"/>
              </a:spcAft>
            </a:pPr>
            <a:r>
              <a:rPr lang="en-US" sz="1400" dirty="0"/>
              <a:t>Volatile: social and political unrest, wars such as Russian invasion of Ukraine, economic volatility</a:t>
            </a:r>
            <a:endParaRPr lang="en-US" sz="1400" dirty="0">
              <a:cs typeface="Calibri"/>
            </a:endParaRPr>
          </a:p>
          <a:p>
            <a:pPr>
              <a:spcAft>
                <a:spcPts val="600"/>
              </a:spcAft>
            </a:pPr>
            <a:r>
              <a:rPr lang="en-US" sz="1400" dirty="0"/>
              <a:t>Uncertain: COVID pandemic, climate change impacts, supply chain interruptions, technology employment</a:t>
            </a:r>
            <a:endParaRPr lang="en-US" sz="1400" dirty="0">
              <a:cs typeface="Calibri"/>
            </a:endParaRPr>
          </a:p>
          <a:p>
            <a:pPr>
              <a:spcAft>
                <a:spcPts val="600"/>
              </a:spcAft>
            </a:pPr>
            <a:r>
              <a:rPr lang="en-US" sz="1400" dirty="0"/>
              <a:t>Complex: solving climate change, global workforce, implications of recent AI advances</a:t>
            </a:r>
            <a:endParaRPr lang="en-US" sz="1400" dirty="0">
              <a:cs typeface="Calibri"/>
            </a:endParaRPr>
          </a:p>
          <a:p>
            <a:pPr>
              <a:spcAft>
                <a:spcPts val="600"/>
              </a:spcAft>
            </a:pPr>
            <a:r>
              <a:rPr lang="en-US" sz="1400" dirty="0"/>
              <a:t>Ambiguous: decision-making in a complex environment, no single best solutions</a:t>
            </a:r>
            <a:endParaRPr lang="en-US" sz="1400" dirty="0">
              <a:cs typeface="Calibri"/>
            </a:endParaRPr>
          </a:p>
          <a:p>
            <a:pPr>
              <a:spcAft>
                <a:spcPts val="600"/>
              </a:spcAft>
            </a:pPr>
            <a:r>
              <a:rPr lang="en-US" sz="1400" dirty="0"/>
              <a:t>VUCA is increasing at an accelerated rate.</a:t>
            </a:r>
            <a:endParaRPr lang="en-US" sz="1400" dirty="0">
              <a:cs typeface="Calibri"/>
            </a:endParaRPr>
          </a:p>
          <a:p>
            <a:pPr>
              <a:spcAft>
                <a:spcPts val="600"/>
              </a:spcAft>
            </a:pPr>
            <a:r>
              <a:rPr lang="en-US" sz="1400" dirty="0"/>
              <a:t>Yet, we need to find ways to adapt and flourish in this environment.</a:t>
            </a:r>
          </a:p>
          <a:p>
            <a:pPr>
              <a:spcAft>
                <a:spcPts val="600"/>
              </a:spcAft>
            </a:pPr>
            <a:endParaRPr lang="en-US" sz="1400" dirty="0">
              <a:cs typeface="Calibri"/>
            </a:endParaRPr>
          </a:p>
        </p:txBody>
      </p:sp>
      <p:sp>
        <p:nvSpPr>
          <p:cNvPr id="4" name="Slide Number Placeholder 3"/>
          <p:cNvSpPr>
            <a:spLocks noGrp="1"/>
          </p:cNvSpPr>
          <p:nvPr>
            <p:ph type="sldNum" sz="quarter" idx="10"/>
          </p:nvPr>
        </p:nvSpPr>
        <p:spPr/>
        <p:txBody>
          <a:bodyPr/>
          <a:lstStyle/>
          <a:p>
            <a:fld id="{581E50BD-0214-864E-AB75-B574BF7CA276}" type="slidenum">
              <a:rPr lang="en-US" smtClean="0"/>
              <a:t>7</a:t>
            </a:fld>
            <a:endParaRPr lang="en-US"/>
          </a:p>
        </p:txBody>
      </p:sp>
    </p:spTree>
    <p:extLst>
      <p:ext uri="{BB962C8B-B14F-4D97-AF65-F5344CB8AC3E}">
        <p14:creationId xmlns:p14="http://schemas.microsoft.com/office/powerpoint/2010/main" val="3780320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2375" y="165100"/>
            <a:ext cx="1873250" cy="1054100"/>
          </a:xfrm>
        </p:spPr>
      </p:sp>
      <p:sp>
        <p:nvSpPr>
          <p:cNvPr id="3" name="Notes Placeholder 2"/>
          <p:cNvSpPr>
            <a:spLocks noGrp="1"/>
          </p:cNvSpPr>
          <p:nvPr>
            <p:ph type="body" idx="1"/>
          </p:nvPr>
        </p:nvSpPr>
        <p:spPr>
          <a:xfrm>
            <a:off x="266700" y="1604168"/>
            <a:ext cx="5994400" cy="7310438"/>
          </a:xfrm>
        </p:spPr>
        <p:txBody>
          <a:bodyPr/>
          <a:lstStyle/>
          <a:p>
            <a:r>
              <a:rPr lang="en-US" sz="1400" dirty="0"/>
              <a:t>Instructor to facilitate dialog:</a:t>
            </a:r>
          </a:p>
          <a:p>
            <a:endParaRPr lang="en-US" sz="1400" dirty="0"/>
          </a:p>
          <a:p>
            <a:pPr>
              <a:spcAft>
                <a:spcPts val="600"/>
              </a:spcAft>
            </a:pPr>
            <a:r>
              <a:rPr lang="en-US" sz="1400" dirty="0"/>
              <a:t>What is a self-managing team? </a:t>
            </a:r>
          </a:p>
          <a:p>
            <a:pPr marL="228600" indent="-228600">
              <a:buFont typeface="Arial" panose="020B0604020202020204" pitchFamily="34" charset="0"/>
              <a:buChar char="•"/>
            </a:pPr>
            <a:r>
              <a:rPr lang="en-US" sz="1400" dirty="0"/>
              <a:t>Empowered - responsible for a ‘whole’ work process which delivers a product or service </a:t>
            </a:r>
          </a:p>
          <a:p>
            <a:pPr marL="228600" indent="-228600">
              <a:buFont typeface="Arial" panose="020B0604020202020204" pitchFamily="34" charset="0"/>
              <a:buChar char="•"/>
            </a:pPr>
            <a:r>
              <a:rPr lang="en-US" sz="1400" dirty="0"/>
              <a:t>Responsible for managing themselves </a:t>
            </a:r>
          </a:p>
          <a:p>
            <a:pPr marL="228600" indent="-228600">
              <a:buFont typeface="Arial" panose="020B0604020202020204" pitchFamily="34" charset="0"/>
              <a:buChar char="•"/>
            </a:pPr>
            <a:r>
              <a:rPr lang="en-US" sz="1400" dirty="0"/>
              <a:t>Work together to improve operations, to handle day-to-day problems, and to plan and control their work. </a:t>
            </a:r>
          </a:p>
          <a:p>
            <a:pPr marL="228600" indent="-228600">
              <a:buFont typeface="Arial" panose="020B0604020202020204" pitchFamily="34" charset="0"/>
              <a:buChar char="•"/>
            </a:pPr>
            <a:r>
              <a:rPr lang="en-US" sz="1400" dirty="0"/>
              <a:t>Set their own goals</a:t>
            </a:r>
          </a:p>
          <a:p>
            <a:pPr marL="228600" indent="-228600">
              <a:buFont typeface="Arial" panose="020B0604020202020204" pitchFamily="34" charset="0"/>
              <a:buChar char="•"/>
            </a:pPr>
            <a:r>
              <a:rPr lang="en-US" sz="1400" dirty="0"/>
              <a:t>Choose their own working methods</a:t>
            </a:r>
          </a:p>
          <a:p>
            <a:pPr marL="228600" indent="-228600">
              <a:buFont typeface="Arial" panose="020B0604020202020204" pitchFamily="34" charset="0"/>
              <a:buChar char="•"/>
            </a:pPr>
            <a:r>
              <a:rPr lang="en-US" sz="1400" dirty="0"/>
              <a:t>Manage their own schedule</a:t>
            </a:r>
          </a:p>
          <a:p>
            <a:pPr marL="228600" indent="-228600">
              <a:buFont typeface="Arial" panose="020B0604020202020204" pitchFamily="34" charset="0"/>
              <a:buChar char="•"/>
            </a:pPr>
            <a:r>
              <a:rPr lang="en-US" sz="1400" dirty="0"/>
              <a:t>Review their own performance</a:t>
            </a:r>
          </a:p>
        </p:txBody>
      </p:sp>
      <p:sp>
        <p:nvSpPr>
          <p:cNvPr id="4" name="Slide Number Placeholder 3"/>
          <p:cNvSpPr>
            <a:spLocks noGrp="1"/>
          </p:cNvSpPr>
          <p:nvPr>
            <p:ph type="sldNum" sz="quarter" idx="5"/>
          </p:nvPr>
        </p:nvSpPr>
        <p:spPr/>
        <p:txBody>
          <a:bodyPr/>
          <a:lstStyle/>
          <a:p>
            <a:endParaRPr lang="en-US" dirty="0"/>
          </a:p>
          <a:p>
            <a:fld id="{D4AB6007-A558-41B6-9A6C-95E32213988A}" type="slidenum">
              <a:rPr lang="en-US" smtClean="0"/>
              <a:t>8</a:t>
            </a:fld>
            <a:endParaRPr lang="en-US" dirty="0"/>
          </a:p>
        </p:txBody>
      </p:sp>
    </p:spTree>
    <p:extLst>
      <p:ext uri="{BB962C8B-B14F-4D97-AF65-F5344CB8AC3E}">
        <p14:creationId xmlns:p14="http://schemas.microsoft.com/office/powerpoint/2010/main" val="22180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Workshop facilitator guidelines in the Instructor’s Notes and in the document, "Shared Core Values Guidelines Handout" in the Toolbox. Provide copies of the handout to all students at this workshop.</a:t>
            </a:r>
            <a:endParaRPr lang="en-US" dirty="0"/>
          </a:p>
          <a:p>
            <a:endParaRPr lang="en-US" dirty="0"/>
          </a:p>
          <a:p>
            <a:pPr>
              <a:defRPr/>
            </a:pPr>
            <a:r>
              <a:rPr lang="en-US"/>
              <a:t>Pre-define self-managing teams of 4 people each. These self-managing teams will stay together during the course and continue to work together on the final project. </a:t>
            </a:r>
            <a:endParaRPr lang="en-US" dirty="0"/>
          </a:p>
          <a:p>
            <a:pPr>
              <a:defRPr/>
            </a:pPr>
            <a:endParaRPr lang="en-US" dirty="0"/>
          </a:p>
          <a:p>
            <a:pPr marL="0" marR="0" lvl="0" indent="0" algn="l" defTabSz="914400">
              <a:lnSpc>
                <a:spcPct val="100000"/>
              </a:lnSpc>
              <a:spcBef>
                <a:spcPts val="0"/>
              </a:spcBef>
              <a:spcAft>
                <a:spcPts val="0"/>
              </a:spcAft>
              <a:buNone/>
              <a:tabLst/>
              <a:defRPr/>
            </a:pPr>
            <a:r>
              <a:rPr lang="en-US"/>
              <a:t>In this workshop, each self-managing team will develop a set of shared values which align with the shared purpose of this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4F61EC-6156-47E6-8230-3AEF6C5E855B}" type="slidenum">
              <a:rPr lang="en-US" smtClean="0"/>
              <a:t>9</a:t>
            </a:fld>
            <a:endParaRPr lang="en-US"/>
          </a:p>
        </p:txBody>
      </p:sp>
    </p:spTree>
    <p:extLst>
      <p:ext uri="{BB962C8B-B14F-4D97-AF65-F5344CB8AC3E}">
        <p14:creationId xmlns:p14="http://schemas.microsoft.com/office/powerpoint/2010/main" val="1662883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quote.</a:t>
            </a:r>
          </a:p>
          <a:p>
            <a:r>
              <a:rPr lang="en-US" dirty="0"/>
              <a:t>The words in the word cloud on the right lists examples of values</a:t>
            </a:r>
          </a:p>
        </p:txBody>
      </p:sp>
      <p:sp>
        <p:nvSpPr>
          <p:cNvPr id="4" name="Slide Number Placeholder 3"/>
          <p:cNvSpPr>
            <a:spLocks noGrp="1"/>
          </p:cNvSpPr>
          <p:nvPr>
            <p:ph type="sldNum" sz="quarter" idx="5"/>
          </p:nvPr>
        </p:nvSpPr>
        <p:spPr/>
        <p:txBody>
          <a:bodyPr/>
          <a:lstStyle/>
          <a:p>
            <a:fld id="{E84F61EC-6156-47E6-8230-3AEF6C5E855B}" type="slidenum">
              <a:rPr lang="en-US" smtClean="0"/>
              <a:t>10</a:t>
            </a:fld>
            <a:endParaRPr lang="en-US"/>
          </a:p>
        </p:txBody>
      </p:sp>
    </p:spTree>
    <p:extLst>
      <p:ext uri="{BB962C8B-B14F-4D97-AF65-F5344CB8AC3E}">
        <p14:creationId xmlns:p14="http://schemas.microsoft.com/office/powerpoint/2010/main" val="307120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Teams have 45 minutes to define their shared core values.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84F61EC-6156-47E6-8230-3AEF6C5E855B}" type="slidenum">
              <a:rPr lang="en-US" smtClean="0"/>
              <a:t>11</a:t>
            </a:fld>
            <a:endParaRPr lang="en-US"/>
          </a:p>
        </p:txBody>
      </p:sp>
    </p:spTree>
    <p:extLst>
      <p:ext uri="{BB962C8B-B14F-4D97-AF65-F5344CB8AC3E}">
        <p14:creationId xmlns:p14="http://schemas.microsoft.com/office/powerpoint/2010/main" val="247909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example, which is also in the handout</a:t>
            </a:r>
          </a:p>
        </p:txBody>
      </p:sp>
      <p:sp>
        <p:nvSpPr>
          <p:cNvPr id="4" name="Slide Number Placeholder 3"/>
          <p:cNvSpPr>
            <a:spLocks noGrp="1"/>
          </p:cNvSpPr>
          <p:nvPr>
            <p:ph type="sldNum" sz="quarter" idx="5"/>
          </p:nvPr>
        </p:nvSpPr>
        <p:spPr/>
        <p:txBody>
          <a:bodyPr/>
          <a:lstStyle/>
          <a:p>
            <a:fld id="{E84F61EC-6156-47E6-8230-3AEF6C5E855B}" type="slidenum">
              <a:rPr lang="en-US" smtClean="0"/>
              <a:t>12</a:t>
            </a:fld>
            <a:endParaRPr lang="en-US"/>
          </a:p>
        </p:txBody>
      </p:sp>
    </p:spTree>
    <p:extLst>
      <p:ext uri="{BB962C8B-B14F-4D97-AF65-F5344CB8AC3E}">
        <p14:creationId xmlns:p14="http://schemas.microsoft.com/office/powerpoint/2010/main" val="83689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students to </a:t>
            </a:r>
            <a:r>
              <a:rPr lang="en-US" sz="1800" dirty="0">
                <a:effectLst/>
                <a:latin typeface="Arial" panose="020B0604020202020204" pitchFamily="34" charset="0"/>
                <a:ea typeface="Calibri" panose="020F0502020204030204" pitchFamily="34" charset="0"/>
                <a:cs typeface="Times New Roman" panose="02020603050405020304" pitchFamily="18" charset="0"/>
              </a:rPr>
              <a:t>take a photo of their resulting core values and definitions so team members have a copy. They will revisit these values as teams continue to work together throughout the course.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84F61EC-6156-47E6-8230-3AEF6C5E855B}" type="slidenum">
              <a:rPr lang="en-US" smtClean="0"/>
              <a:t>13</a:t>
            </a:fld>
            <a:endParaRPr lang="en-US"/>
          </a:p>
        </p:txBody>
      </p:sp>
    </p:spTree>
    <p:extLst>
      <p:ext uri="{BB962C8B-B14F-4D97-AF65-F5344CB8AC3E}">
        <p14:creationId xmlns:p14="http://schemas.microsoft.com/office/powerpoint/2010/main" val="244312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2-10-2023</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www.eoi.es/blogs/imsd/page/2/"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hyperlink" Target="https://unsplash.com/@markusspiske?utm_source=unsplash&amp;utm_medium=referral&amp;utm_content=creditCopyText" TargetMode="External"/><Relationship Id="rId13" Type="http://schemas.openxmlformats.org/officeDocument/2006/relationships/image" Target="../media/image21.jpg"/><Relationship Id="rId18" Type="http://schemas.openxmlformats.org/officeDocument/2006/relationships/image" Target="../media/image23.jpeg"/><Relationship Id="rId3" Type="http://schemas.openxmlformats.org/officeDocument/2006/relationships/hyperlink" Target="https://unsplash.com/ko/@leechinyama?utm_source=unsplash&amp;utm_medium=referral&amp;utm_content=creditCopyText" TargetMode="External"/><Relationship Id="rId7" Type="http://schemas.openxmlformats.org/officeDocument/2006/relationships/hyperlink" Target="https://creativecommons.org/licenses/by/3.0/" TargetMode="External"/><Relationship Id="rId12" Type="http://schemas.openxmlformats.org/officeDocument/2006/relationships/hyperlink" Target="https://unsplash.com/s/photos/ocean-pollution?utm_source=unsplash&amp;utm_medium=referral&amp;utm_content=creditCopyText" TargetMode="External"/><Relationship Id="rId17" Type="http://schemas.openxmlformats.org/officeDocument/2006/relationships/hyperlink" Target="https://unsplash.com/s/photos/complex?utm_source=unsplash&amp;utm_medium=referral&amp;utm_content=creditCopyText" TargetMode="External"/><Relationship Id="rId2" Type="http://schemas.openxmlformats.org/officeDocument/2006/relationships/notesSlide" Target="../notesSlides/notesSlide3.xml"/><Relationship Id="rId16" Type="http://schemas.openxmlformats.org/officeDocument/2006/relationships/hyperlink" Target="https://unsplash.com/@magict1911?utm_source=unsplash&amp;utm_medium=referral&amp;utm_content=creditCopyText" TargetMode="External"/><Relationship Id="rId1" Type="http://schemas.openxmlformats.org/officeDocument/2006/relationships/slideLayout" Target="../slideLayouts/slideLayout7.xml"/><Relationship Id="rId6" Type="http://schemas.openxmlformats.org/officeDocument/2006/relationships/hyperlink" Target="http://www.alchemyofchange.net/networked-movements/" TargetMode="External"/><Relationship Id="rId11" Type="http://schemas.openxmlformats.org/officeDocument/2006/relationships/hyperlink" Target="https://unsplash.com/@dwoodhouse?utm_source=unsplash&amp;utm_medium=referral&amp;utm_content=creditCopyText" TargetMode="External"/><Relationship Id="rId5" Type="http://schemas.openxmlformats.org/officeDocument/2006/relationships/image" Target="../media/image19.jpeg"/><Relationship Id="rId15" Type="http://schemas.openxmlformats.org/officeDocument/2006/relationships/hyperlink" Target="https://athenaeumpub.com/coronavirus-covid-19-detection-symptoms-spread-and-prevention/" TargetMode="External"/><Relationship Id="rId10" Type="http://schemas.openxmlformats.org/officeDocument/2006/relationships/image" Target="../media/image20.jpeg"/><Relationship Id="rId19" Type="http://schemas.openxmlformats.org/officeDocument/2006/relationships/image" Target="../media/image24.jpeg"/><Relationship Id="rId4" Type="http://schemas.openxmlformats.org/officeDocument/2006/relationships/hyperlink" Target="https://unsplash.com/s/photos/protest-crowd?utm_source=unsplash&amp;utm_medium=referral&amp;utm_content=creditCopyText" TargetMode="External"/><Relationship Id="rId9" Type="http://schemas.openxmlformats.org/officeDocument/2006/relationships/hyperlink" Target="https://unsplash.com/collections/77017557/protest?utm_source=unsplash&amp;utm_medium=referral&amp;utm_content=creditCopyText" TargetMode="External"/><Relationship Id="rId1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www.peoplematters.in/blog/training-development/learning-to-learn-building-a-learning-organization-16890"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C2C093-4C4A-AC1C-168B-BA7120B88078}"/>
              </a:ext>
            </a:extLst>
          </p:cNvPr>
          <p:cNvPicPr>
            <a:picLocks noChangeAspect="1"/>
          </p:cNvPicPr>
          <p:nvPr/>
        </p:nvPicPr>
        <p:blipFill>
          <a:blip r:embed="rId2"/>
          <a:stretch>
            <a:fillRect/>
          </a:stretch>
        </p:blipFill>
        <p:spPr>
          <a:xfrm>
            <a:off x="5114493" y="6390842"/>
            <a:ext cx="1000125" cy="357868"/>
          </a:xfrm>
          <a:prstGeom prst="rect">
            <a:avLst/>
          </a:prstGeom>
        </p:spPr>
      </p:pic>
    </p:spTree>
    <p:extLst>
      <p:ext uri="{BB962C8B-B14F-4D97-AF65-F5344CB8AC3E}">
        <p14:creationId xmlns:p14="http://schemas.microsoft.com/office/powerpoint/2010/main" val="101644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65DD-F120-AA0B-C997-EF0E12D3260F}"/>
              </a:ext>
            </a:extLst>
          </p:cNvPr>
          <p:cNvSpPr>
            <a:spLocks noGrp="1"/>
          </p:cNvSpPr>
          <p:nvPr>
            <p:ph type="title"/>
          </p:nvPr>
        </p:nvSpPr>
        <p:spPr/>
        <p:txBody>
          <a:bodyPr/>
          <a:lstStyle/>
          <a:p>
            <a:r>
              <a:rPr lang="en-US" dirty="0"/>
              <a:t>Shared Values</a:t>
            </a:r>
          </a:p>
        </p:txBody>
      </p:sp>
      <p:pic>
        <p:nvPicPr>
          <p:cNvPr id="6" name="Content Placeholder 5" descr="Text&#10;&#10;Description automatically generated with medium confidence">
            <a:extLst>
              <a:ext uri="{FF2B5EF4-FFF2-40B4-BE49-F238E27FC236}">
                <a16:creationId xmlns:a16="http://schemas.microsoft.com/office/drawing/2014/main" id="{A586ED90-5D9D-DCFD-72ED-51CD41B53B8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671308"/>
            <a:ext cx="5907932" cy="3155663"/>
          </a:xfrm>
        </p:spPr>
      </p:pic>
      <p:sp>
        <p:nvSpPr>
          <p:cNvPr id="4" name="Text Placeholder 3">
            <a:extLst>
              <a:ext uri="{FF2B5EF4-FFF2-40B4-BE49-F238E27FC236}">
                <a16:creationId xmlns:a16="http://schemas.microsoft.com/office/drawing/2014/main" id="{7881140A-1A4C-B065-C932-8D9CFE4CAE25}"/>
              </a:ext>
            </a:extLst>
          </p:cNvPr>
          <p:cNvSpPr>
            <a:spLocks noGrp="1"/>
          </p:cNvSpPr>
          <p:nvPr>
            <p:ph type="body" sz="half" idx="2"/>
          </p:nvPr>
        </p:nvSpPr>
        <p:spPr>
          <a:xfrm>
            <a:off x="839788" y="2057400"/>
            <a:ext cx="3932237" cy="4609214"/>
          </a:xfrm>
        </p:spPr>
        <p:txBody>
          <a:bodyPr>
            <a:normAutofit fontScale="92500" lnSpcReduction="20000"/>
          </a:bodyPr>
          <a:lstStyle/>
          <a:p>
            <a:pPr marL="0" marR="0">
              <a:lnSpc>
                <a:spcPct val="107000"/>
              </a:lnSpc>
              <a:spcBef>
                <a:spcPts val="0"/>
              </a:spcBef>
              <a:spcAft>
                <a:spcPts val="800"/>
              </a:spcAft>
            </a:pPr>
            <a:r>
              <a:rPr lang="en-US" sz="1800" b="1" i="1" dirty="0">
                <a:effectLst/>
                <a:ea typeface="Calibri" panose="020F0502020204030204" pitchFamily="34" charset="0"/>
                <a:cs typeface="Times New Roman" panose="02020603050405020304" pitchFamily="18" charset="0"/>
              </a:rPr>
              <a:t>“The purpose of establishing a set of values is to create a code of behavior that builds a cohesive culture and supports the vision and mission.  The values provide a framework within which every member of the organization can operate with responsible freedom.  When individuals fully embrace the organization’s values, everyone becomes mutually accountable.  Values that are shared build trust and create community.  They also create cohesion and unity.” </a:t>
            </a:r>
            <a:r>
              <a:rPr lang="en-US" sz="1800" dirty="0">
                <a:effectLst/>
                <a:ea typeface="Calibri" panose="020F0502020204030204" pitchFamily="34" charset="0"/>
                <a:cs typeface="Times New Roman" panose="02020603050405020304" pitchFamily="18" charset="0"/>
              </a:rPr>
              <a:t>    </a:t>
            </a:r>
            <a:r>
              <a:rPr lang="en-US" dirty="0">
                <a:effectLs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dirty="0">
                <a:solidFill>
                  <a:schemeClr val="bg1"/>
                </a:solidFill>
                <a:effectLst/>
                <a:ea typeface="Calibri" panose="020F0502020204030204" pitchFamily="34" charset="0"/>
                <a:cs typeface="Times New Roman" panose="02020603050405020304" pitchFamily="18" charset="0"/>
              </a:rPr>
              <a:t>Richard Barrett: </a:t>
            </a:r>
            <a:r>
              <a:rPr lang="en-US" b="1" i="1" dirty="0">
                <a:solidFill>
                  <a:schemeClr val="bg1"/>
                </a:solidFill>
                <a:effectLst/>
                <a:ea typeface="Calibri" panose="020F0502020204030204" pitchFamily="34" charset="0"/>
                <a:cs typeface="Times New Roman" panose="02020603050405020304" pitchFamily="18" charset="0"/>
              </a:rPr>
              <a:t>Liberating the Corporate Soul – Building a Visionary Organization and Building a Values Driven Organization – A Whole System Approach</a:t>
            </a:r>
            <a:endParaRPr lang="en-US" b="1" dirty="0">
              <a:solidFill>
                <a:schemeClr val="bg1"/>
              </a:solidFill>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FCE447D-778C-F306-BF51-F517C363FA47}"/>
              </a:ext>
            </a:extLst>
          </p:cNvPr>
          <p:cNvSpPr txBox="1"/>
          <p:nvPr/>
        </p:nvSpPr>
        <p:spPr>
          <a:xfrm>
            <a:off x="6096000" y="4826971"/>
            <a:ext cx="5907932" cy="230832"/>
          </a:xfrm>
          <a:prstGeom prst="rect">
            <a:avLst/>
          </a:prstGeom>
          <a:noFill/>
        </p:spPr>
        <p:txBody>
          <a:bodyPr wrap="square" rtlCol="0">
            <a:spAutoFit/>
          </a:bodyPr>
          <a:lstStyle/>
          <a:p>
            <a:r>
              <a:rPr lang="en-US" sz="900">
                <a:hlinkClick r:id="rId4" tooltip="https://www.eoi.es/blogs/imsd/page/2/"/>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2960564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281D-321A-56C0-FD93-C5CB8C038F44}"/>
              </a:ext>
            </a:extLst>
          </p:cNvPr>
          <p:cNvSpPr>
            <a:spLocks noGrp="1"/>
          </p:cNvSpPr>
          <p:nvPr>
            <p:ph type="title"/>
          </p:nvPr>
        </p:nvSpPr>
        <p:spPr/>
        <p:txBody>
          <a:bodyPr/>
          <a:lstStyle/>
          <a:p>
            <a:r>
              <a:rPr lang="en-US" dirty="0"/>
              <a:t>Activity: Defining Shared Values</a:t>
            </a:r>
          </a:p>
        </p:txBody>
      </p:sp>
      <p:sp>
        <p:nvSpPr>
          <p:cNvPr id="3" name="Content Placeholder 2">
            <a:extLst>
              <a:ext uri="{FF2B5EF4-FFF2-40B4-BE49-F238E27FC236}">
                <a16:creationId xmlns:a16="http://schemas.microsoft.com/office/drawing/2014/main" id="{1280BB1F-E57B-B692-4455-4BBCD5643876}"/>
              </a:ext>
            </a:extLst>
          </p:cNvPr>
          <p:cNvSpPr>
            <a:spLocks noGrp="1"/>
          </p:cNvSpPr>
          <p:nvPr>
            <p:ph idx="1"/>
          </p:nvPr>
        </p:nvSpPr>
        <p:spPr>
          <a:xfrm>
            <a:off x="838200" y="1330037"/>
            <a:ext cx="10515600" cy="5162838"/>
          </a:xfrm>
        </p:spPr>
        <p:txBody>
          <a:bodyPr>
            <a:normAutofit fontScale="92500" lnSpcReduction="10000"/>
          </a:bodyPr>
          <a:lstStyle/>
          <a:p>
            <a:pPr marL="0" marR="0" indent="0">
              <a:lnSpc>
                <a:spcPct val="107000"/>
              </a:lnSpc>
              <a:spcBef>
                <a:spcPts val="0"/>
              </a:spcBef>
              <a:spcAft>
                <a:spcPts val="800"/>
              </a:spcAft>
              <a:buNone/>
            </a:pPr>
            <a:r>
              <a:rPr lang="en-US" sz="1800" dirty="0">
                <a:effectLst/>
                <a:ea typeface="Calibri" panose="020F0502020204030204" pitchFamily="34" charset="0"/>
                <a:cs typeface="Times New Roman" panose="02020603050405020304" pitchFamily="18" charset="0"/>
              </a:rPr>
              <a:t>Nominate a person to be the facilitator for this process.</a:t>
            </a:r>
          </a:p>
          <a:p>
            <a:pPr marL="0" marR="0" indent="0">
              <a:lnSpc>
                <a:spcPct val="107000"/>
              </a:lnSpc>
              <a:spcBef>
                <a:spcPts val="0"/>
              </a:spcBef>
              <a:spcAft>
                <a:spcPts val="800"/>
              </a:spcAft>
              <a:buNone/>
            </a:pPr>
            <a:r>
              <a:rPr lang="en-US" sz="1800" dirty="0">
                <a:effectLst/>
                <a:ea typeface="Calibri" panose="020F0502020204030204" pitchFamily="34" charset="0"/>
                <a:cs typeface="Times New Roman" panose="02020603050405020304" pitchFamily="18" charset="0"/>
              </a:rPr>
              <a:t>Nominate a person to be the “scribe” who will write the results of the process in table form on a white-board or in a spreadsheet.</a:t>
            </a:r>
          </a:p>
          <a:p>
            <a:pPr marL="0" marR="0" indent="0">
              <a:lnSpc>
                <a:spcPct val="107000"/>
              </a:lnSpc>
              <a:spcBef>
                <a:spcPts val="0"/>
              </a:spcBef>
              <a:spcAft>
                <a:spcPts val="800"/>
              </a:spcAft>
              <a:buNone/>
            </a:pPr>
            <a:r>
              <a:rPr lang="en-US" sz="1800" dirty="0">
                <a:effectLst/>
                <a:ea typeface="Calibri" panose="020F0502020204030204" pitchFamily="34" charset="0"/>
                <a:cs typeface="Times New Roman" panose="02020603050405020304" pitchFamily="18" charset="0"/>
              </a:rPr>
              <a:t>Brainstorm a short list of 5-7 values. If you have more than 7, ask each team member to rate each value on a scale of 1-5, where 1 is not important and 5 is most important. Total up the ratings for each value. The 5 values which have the highest totals are selected for the team.  </a:t>
            </a:r>
            <a:endParaRPr lang="en-US" sz="1800" dirty="0"/>
          </a:p>
          <a:p>
            <a:pPr marL="0" indent="0">
              <a:lnSpc>
                <a:spcPct val="128000"/>
              </a:lnSpc>
              <a:spcBef>
                <a:spcPts val="0"/>
              </a:spcBef>
              <a:spcAft>
                <a:spcPts val="600"/>
              </a:spcAft>
              <a:buNone/>
            </a:pPr>
            <a:r>
              <a:rPr lang="en-US" sz="1800" dirty="0"/>
              <a:t>Process for Defining Shared Core Values:</a:t>
            </a:r>
          </a:p>
          <a:p>
            <a:pPr marL="514350" indent="-514350">
              <a:lnSpc>
                <a:spcPct val="128000"/>
              </a:lnSpc>
              <a:spcBef>
                <a:spcPts val="0"/>
              </a:spcBef>
              <a:spcAft>
                <a:spcPts val="600"/>
              </a:spcAft>
              <a:buFont typeface="+mj-lt"/>
              <a:buAutoNum type="arabicPeriod"/>
            </a:pPr>
            <a:r>
              <a:rPr lang="en-US" sz="1800" dirty="0"/>
              <a:t>Definition - What does this value mean for us?</a:t>
            </a:r>
          </a:p>
          <a:p>
            <a:pPr marL="514350" indent="-514350">
              <a:lnSpc>
                <a:spcPct val="128000"/>
              </a:lnSpc>
              <a:spcBef>
                <a:spcPts val="0"/>
              </a:spcBef>
              <a:spcAft>
                <a:spcPts val="600"/>
              </a:spcAft>
              <a:buFont typeface="+mj-lt"/>
              <a:buAutoNum type="arabicPeriod"/>
            </a:pPr>
            <a:r>
              <a:rPr lang="en-US" sz="1800" dirty="0"/>
              <a:t>Describe why this is our core value. This is the underlying reason for discerning that this is one of the core values of the team or organization. Take time to fully explore this question. Talk through scenarios and apply the core value in each scenario as part of the exploration. </a:t>
            </a:r>
          </a:p>
          <a:p>
            <a:pPr marL="514350" indent="-514350">
              <a:lnSpc>
                <a:spcPct val="128000"/>
              </a:lnSpc>
              <a:spcBef>
                <a:spcPts val="0"/>
              </a:spcBef>
              <a:spcAft>
                <a:spcPts val="600"/>
              </a:spcAft>
              <a:buFont typeface="+mj-lt"/>
              <a:buAutoNum type="arabicPeriod"/>
            </a:pPr>
            <a:r>
              <a:rPr lang="en-US" sz="1800" dirty="0"/>
              <a:t>What must this team or organization do specifically to demonstrate this value?</a:t>
            </a:r>
          </a:p>
          <a:p>
            <a:pPr marL="514350" indent="-514350">
              <a:lnSpc>
                <a:spcPct val="128000"/>
              </a:lnSpc>
              <a:spcBef>
                <a:spcPts val="0"/>
              </a:spcBef>
              <a:spcAft>
                <a:spcPts val="600"/>
              </a:spcAft>
              <a:buFont typeface="+mj-lt"/>
              <a:buAutoNum type="arabicPeriod"/>
            </a:pPr>
            <a:r>
              <a:rPr lang="en-US" sz="1800" dirty="0"/>
              <a:t>What individual behavior demonstrates this value?  How would this value be reflected in the way individuals relate to each other? </a:t>
            </a:r>
          </a:p>
          <a:p>
            <a:pPr marL="0" indent="0">
              <a:lnSpc>
                <a:spcPct val="128000"/>
              </a:lnSpc>
              <a:buNone/>
            </a:pPr>
            <a:r>
              <a:rPr lang="en-US" sz="1800" dirty="0"/>
              <a:t>(Be prepared to report back to the class the value and definitions – nominate a person to report back – 2 minutes)</a:t>
            </a:r>
          </a:p>
        </p:txBody>
      </p:sp>
    </p:spTree>
    <p:extLst>
      <p:ext uri="{BB962C8B-B14F-4D97-AF65-F5344CB8AC3E}">
        <p14:creationId xmlns:p14="http://schemas.microsoft.com/office/powerpoint/2010/main" val="815823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65DD-F120-AA0B-C997-EF0E12D3260F}"/>
              </a:ext>
            </a:extLst>
          </p:cNvPr>
          <p:cNvSpPr>
            <a:spLocks noGrp="1"/>
          </p:cNvSpPr>
          <p:nvPr>
            <p:ph type="title"/>
          </p:nvPr>
        </p:nvSpPr>
        <p:spPr>
          <a:xfrm>
            <a:off x="839788" y="457200"/>
            <a:ext cx="3932237" cy="800100"/>
          </a:xfrm>
        </p:spPr>
        <p:txBody>
          <a:bodyPr/>
          <a:lstStyle/>
          <a:p>
            <a:r>
              <a:rPr lang="en-US" dirty="0"/>
              <a:t>Shared Values</a:t>
            </a:r>
          </a:p>
        </p:txBody>
      </p:sp>
      <p:sp>
        <p:nvSpPr>
          <p:cNvPr id="4" name="Text Placeholder 3">
            <a:extLst>
              <a:ext uri="{FF2B5EF4-FFF2-40B4-BE49-F238E27FC236}">
                <a16:creationId xmlns:a16="http://schemas.microsoft.com/office/drawing/2014/main" id="{7881140A-1A4C-B065-C932-8D9CFE4CAE25}"/>
              </a:ext>
            </a:extLst>
          </p:cNvPr>
          <p:cNvSpPr>
            <a:spLocks noGrp="1"/>
          </p:cNvSpPr>
          <p:nvPr>
            <p:ph type="body" sz="half" idx="2"/>
          </p:nvPr>
        </p:nvSpPr>
        <p:spPr>
          <a:xfrm>
            <a:off x="839788" y="1330037"/>
            <a:ext cx="3932237" cy="4609214"/>
          </a:xfrm>
        </p:spPr>
        <p:txBody>
          <a:bodyPr>
            <a:normAutofit fontScale="92500" lnSpcReduction="20000"/>
          </a:bodyPr>
          <a:lstStyle/>
          <a:p>
            <a:pPr marL="514350" indent="-514350">
              <a:lnSpc>
                <a:spcPct val="128000"/>
              </a:lnSpc>
              <a:spcBef>
                <a:spcPts val="0"/>
              </a:spcBef>
              <a:spcAft>
                <a:spcPts val="600"/>
              </a:spcAft>
              <a:buFont typeface="+mj-lt"/>
              <a:buAutoNum type="arabicPeriod"/>
            </a:pPr>
            <a:r>
              <a:rPr lang="en-US" sz="1800" dirty="0"/>
              <a:t>Definition - What does this value mean for us?</a:t>
            </a:r>
          </a:p>
          <a:p>
            <a:pPr marL="514350" indent="-514350">
              <a:lnSpc>
                <a:spcPct val="128000"/>
              </a:lnSpc>
              <a:spcBef>
                <a:spcPts val="0"/>
              </a:spcBef>
              <a:spcAft>
                <a:spcPts val="600"/>
              </a:spcAft>
              <a:buFont typeface="+mj-lt"/>
              <a:buAutoNum type="arabicPeriod"/>
            </a:pPr>
            <a:r>
              <a:rPr lang="en-US" sz="1800" dirty="0"/>
              <a:t>Describe why this is our core value. This is the underlying reason for discerning that this is one of the core values of the team or organization. </a:t>
            </a:r>
          </a:p>
          <a:p>
            <a:pPr marL="514350" indent="-514350">
              <a:lnSpc>
                <a:spcPct val="128000"/>
              </a:lnSpc>
              <a:spcBef>
                <a:spcPts val="0"/>
              </a:spcBef>
              <a:spcAft>
                <a:spcPts val="600"/>
              </a:spcAft>
              <a:buFont typeface="+mj-lt"/>
              <a:buAutoNum type="arabicPeriod"/>
            </a:pPr>
            <a:r>
              <a:rPr lang="en-US" sz="1800" dirty="0"/>
              <a:t>What must this team or organization do specifically to demonstrate this value?</a:t>
            </a:r>
          </a:p>
          <a:p>
            <a:pPr marL="514350" indent="-514350">
              <a:lnSpc>
                <a:spcPct val="128000"/>
              </a:lnSpc>
              <a:spcBef>
                <a:spcPts val="0"/>
              </a:spcBef>
              <a:spcAft>
                <a:spcPts val="600"/>
              </a:spcAft>
              <a:buFont typeface="+mj-lt"/>
              <a:buAutoNum type="arabicPeriod"/>
            </a:pPr>
            <a:r>
              <a:rPr lang="en-US" sz="1800" dirty="0"/>
              <a:t>What individual behavior demonstrates this value?  How would this value be reflected in the way individuals relate to each other? </a:t>
            </a:r>
            <a:r>
              <a:rPr lang="en-US" dirty="0">
                <a:effectLst/>
                <a:ea typeface="Calibri" panose="020F0502020204030204" pitchFamily="34" charset="0"/>
                <a:cs typeface="Times New Roman" panose="02020603050405020304" pitchFamily="18" charset="0"/>
              </a:rPr>
              <a:t>                                       </a:t>
            </a:r>
          </a:p>
        </p:txBody>
      </p:sp>
      <p:graphicFrame>
        <p:nvGraphicFramePr>
          <p:cNvPr id="8" name="Content Placeholder 7">
            <a:extLst>
              <a:ext uri="{FF2B5EF4-FFF2-40B4-BE49-F238E27FC236}">
                <a16:creationId xmlns:a16="http://schemas.microsoft.com/office/drawing/2014/main" id="{FA65DA98-3080-F26B-0023-9B322D994033}"/>
              </a:ext>
            </a:extLst>
          </p:cNvPr>
          <p:cNvGraphicFramePr>
            <a:graphicFrameLocks noGrp="1"/>
          </p:cNvGraphicFramePr>
          <p:nvPr>
            <p:ph idx="1"/>
            <p:extLst>
              <p:ext uri="{D42A27DB-BD31-4B8C-83A1-F6EECF244321}">
                <p14:modId xmlns:p14="http://schemas.microsoft.com/office/powerpoint/2010/main" val="364755906"/>
              </p:ext>
            </p:extLst>
          </p:nvPr>
        </p:nvGraphicFramePr>
        <p:xfrm>
          <a:off x="5601611" y="874616"/>
          <a:ext cx="6434880" cy="5791997"/>
        </p:xfrm>
        <a:graphic>
          <a:graphicData uri="http://schemas.openxmlformats.org/drawingml/2006/table">
            <a:tbl>
              <a:tblPr firstRow="1" bandRow="1">
                <a:tableStyleId>{5C22544A-7EE6-4342-B048-85BDC9FD1C3A}</a:tableStyleId>
              </a:tblPr>
              <a:tblGrid>
                <a:gridCol w="1188059">
                  <a:extLst>
                    <a:ext uri="{9D8B030D-6E8A-4147-A177-3AD203B41FA5}">
                      <a16:colId xmlns:a16="http://schemas.microsoft.com/office/drawing/2014/main" val="1009806584"/>
                    </a:ext>
                  </a:extLst>
                </a:gridCol>
                <a:gridCol w="1609510">
                  <a:extLst>
                    <a:ext uri="{9D8B030D-6E8A-4147-A177-3AD203B41FA5}">
                      <a16:colId xmlns:a16="http://schemas.microsoft.com/office/drawing/2014/main" val="3627094860"/>
                    </a:ext>
                  </a:extLst>
                </a:gridCol>
                <a:gridCol w="1636790">
                  <a:extLst>
                    <a:ext uri="{9D8B030D-6E8A-4147-A177-3AD203B41FA5}">
                      <a16:colId xmlns:a16="http://schemas.microsoft.com/office/drawing/2014/main" val="2048039062"/>
                    </a:ext>
                  </a:extLst>
                </a:gridCol>
                <a:gridCol w="2000521">
                  <a:extLst>
                    <a:ext uri="{9D8B030D-6E8A-4147-A177-3AD203B41FA5}">
                      <a16:colId xmlns:a16="http://schemas.microsoft.com/office/drawing/2014/main" val="3360988221"/>
                    </a:ext>
                  </a:extLst>
                </a:gridCol>
              </a:tblGrid>
              <a:tr h="297642">
                <a:tc>
                  <a:txBody>
                    <a:bodyPr/>
                    <a:lstStyle/>
                    <a:p>
                      <a:pPr marL="0" marR="0">
                        <a:lnSpc>
                          <a:spcPct val="107000"/>
                        </a:lnSpc>
                        <a:spcBef>
                          <a:spcPts val="0"/>
                        </a:spcBef>
                        <a:spcAft>
                          <a:spcPts val="800"/>
                        </a:spcAft>
                      </a:pPr>
                      <a:r>
                        <a:rPr lang="en-US" sz="1100">
                          <a:effectLst/>
                        </a:rPr>
                        <a:t>Core Value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b"/>
                </a:tc>
                <a:tc>
                  <a:txBody>
                    <a:bodyPr/>
                    <a:lstStyle/>
                    <a:p>
                      <a:pPr marL="0" marR="0">
                        <a:lnSpc>
                          <a:spcPct val="107000"/>
                        </a:lnSpc>
                        <a:spcBef>
                          <a:spcPts val="0"/>
                        </a:spcBef>
                        <a:spcAft>
                          <a:spcPts val="800"/>
                        </a:spcAft>
                      </a:pPr>
                      <a:r>
                        <a:rPr lang="en-US" sz="1100">
                          <a:effectLst/>
                        </a:rPr>
                        <a:t>Rationale (Why)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b"/>
                </a:tc>
                <a:tc>
                  <a:txBody>
                    <a:bodyPr/>
                    <a:lstStyle/>
                    <a:p>
                      <a:pPr marL="0" marR="0">
                        <a:lnSpc>
                          <a:spcPct val="107000"/>
                        </a:lnSpc>
                        <a:spcBef>
                          <a:spcPts val="0"/>
                        </a:spcBef>
                        <a:spcAft>
                          <a:spcPts val="800"/>
                        </a:spcAft>
                      </a:pPr>
                      <a:r>
                        <a:rPr lang="en-US" sz="1100">
                          <a:effectLst/>
                        </a:rPr>
                        <a:t>Organizational Actions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b"/>
                </a:tc>
                <a:tc>
                  <a:txBody>
                    <a:bodyPr/>
                    <a:lstStyle/>
                    <a:p>
                      <a:pPr marL="0" marR="0">
                        <a:lnSpc>
                          <a:spcPct val="107000"/>
                        </a:lnSpc>
                        <a:spcBef>
                          <a:spcPts val="0"/>
                        </a:spcBef>
                        <a:spcAft>
                          <a:spcPts val="800"/>
                        </a:spcAft>
                      </a:pPr>
                      <a:r>
                        <a:rPr lang="en-US" sz="1100" dirty="0">
                          <a:effectLst/>
                        </a:rPr>
                        <a:t>Individual Behaviors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nchor="b"/>
                </a:tc>
                <a:extLst>
                  <a:ext uri="{0D108BD9-81ED-4DB2-BD59-A6C34878D82A}">
                    <a16:rowId xmlns:a16="http://schemas.microsoft.com/office/drawing/2014/main" val="3853560403"/>
                  </a:ext>
                </a:extLst>
              </a:tr>
              <a:tr h="1006138">
                <a:tc>
                  <a:txBody>
                    <a:bodyPr/>
                    <a:lstStyle/>
                    <a:p>
                      <a:pPr marL="0" marR="0">
                        <a:lnSpc>
                          <a:spcPct val="107000"/>
                        </a:lnSpc>
                        <a:spcBef>
                          <a:spcPts val="0"/>
                        </a:spcBef>
                        <a:spcAft>
                          <a:spcPts val="800"/>
                        </a:spcAft>
                      </a:pPr>
                      <a:r>
                        <a:rPr lang="en-US" sz="1100" b="1">
                          <a:effectLst/>
                        </a:rPr>
                        <a:t>Value</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b="1">
                          <a:effectLst/>
                        </a:rPr>
                        <a:t>Why is this one of our core values?  What is the rationale?</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b="1" dirty="0">
                          <a:effectLst/>
                        </a:rPr>
                        <a:t>What must we do as a team or  community do to demonstrate this value?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b="1" dirty="0">
                          <a:effectLst/>
                        </a:rPr>
                        <a:t>What individual behavior demonstrates this value?  How would this value be reflected in the way individuals relate to each other?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422240405"/>
                  </a:ext>
                </a:extLst>
              </a:tr>
              <a:tr h="486145">
                <a:tc>
                  <a:txBody>
                    <a:bodyPr/>
                    <a:lstStyle/>
                    <a:p>
                      <a:pPr marL="0" marR="0">
                        <a:lnSpc>
                          <a:spcPct val="107000"/>
                        </a:lnSpc>
                        <a:spcBef>
                          <a:spcPts val="0"/>
                        </a:spcBef>
                        <a:spcAft>
                          <a:spcPts val="800"/>
                        </a:spcAft>
                      </a:pPr>
                      <a:r>
                        <a:rPr lang="en-US" sz="1200" dirty="0">
                          <a:effectLst/>
                        </a:rPr>
                        <a:t>Respectful Communication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048457045"/>
                  </a:ext>
                </a:extLst>
              </a:tr>
              <a:tr h="4002072">
                <a:tc>
                  <a:txBody>
                    <a:bodyPr/>
                    <a:lstStyle/>
                    <a:p>
                      <a:pPr marL="0" marR="0">
                        <a:lnSpc>
                          <a:spcPct val="107000"/>
                        </a:lnSpc>
                        <a:spcBef>
                          <a:spcPts val="0"/>
                        </a:spcBef>
                        <a:spcAft>
                          <a:spcPts val="800"/>
                        </a:spcAft>
                      </a:pPr>
                      <a:r>
                        <a:rPr lang="en-US" sz="1200" dirty="0">
                          <a:effectLst/>
                        </a:rPr>
                        <a:t>Definition: </a:t>
                      </a:r>
                      <a:endParaRPr lang="en-US" sz="1800" dirty="0">
                        <a:effectLst/>
                      </a:endParaRPr>
                    </a:p>
                    <a:p>
                      <a:pPr marL="0" marR="0">
                        <a:lnSpc>
                          <a:spcPct val="107000"/>
                        </a:lnSpc>
                        <a:spcBef>
                          <a:spcPts val="0"/>
                        </a:spcBef>
                        <a:spcAft>
                          <a:spcPts val="800"/>
                        </a:spcAft>
                      </a:pPr>
                      <a:r>
                        <a:rPr lang="en-US" sz="1200" i="1" dirty="0">
                          <a:effectLst/>
                        </a:rPr>
                        <a:t>To be free to speak honestly AND be heard without judgment &amp; with receptivity, to be mindful &amp; respectful of ALL</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To understand each other more deeply.</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A way to demonstrate compassion.</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To allow authentic freedom of expression.</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To help people get their needs met.</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To express love.</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Provide the safety to be real.</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Respectful communication is an avenue for forgiveness.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Create opportunities for empowerment.</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Encourage people to express ideas, emotions, and perspectives.</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Model acceptance and respect.</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Provide platforms and structures to support respectful communication.</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Provide opportunities to learn.</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Continue the Appreciative Inquiry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Be open to new ideas, express curiosity</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Participate actively in dialog and communication processes.</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Practice active listening.</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Be non-judgmental.</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Practice acceptance, honor and respect in all relationships</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Be receptive to each person’s ideas, emotions, and perspectives.</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Practice generosity.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523688072"/>
                  </a:ext>
                </a:extLst>
              </a:tr>
            </a:tbl>
          </a:graphicData>
        </a:graphic>
      </p:graphicFrame>
    </p:spTree>
    <p:extLst>
      <p:ext uri="{BB962C8B-B14F-4D97-AF65-F5344CB8AC3E}">
        <p14:creationId xmlns:p14="http://schemas.microsoft.com/office/powerpoint/2010/main" val="1403231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65DD-F120-AA0B-C997-EF0E12D3260F}"/>
              </a:ext>
            </a:extLst>
          </p:cNvPr>
          <p:cNvSpPr>
            <a:spLocks noGrp="1"/>
          </p:cNvSpPr>
          <p:nvPr>
            <p:ph type="title"/>
          </p:nvPr>
        </p:nvSpPr>
        <p:spPr>
          <a:xfrm>
            <a:off x="839788" y="457200"/>
            <a:ext cx="3932237" cy="800100"/>
          </a:xfrm>
        </p:spPr>
        <p:txBody>
          <a:bodyPr/>
          <a:lstStyle/>
          <a:p>
            <a:r>
              <a:rPr lang="en-US" dirty="0"/>
              <a:t>Shared Values</a:t>
            </a:r>
          </a:p>
        </p:txBody>
      </p:sp>
      <p:sp>
        <p:nvSpPr>
          <p:cNvPr id="4" name="Text Placeholder 3">
            <a:extLst>
              <a:ext uri="{FF2B5EF4-FFF2-40B4-BE49-F238E27FC236}">
                <a16:creationId xmlns:a16="http://schemas.microsoft.com/office/drawing/2014/main" id="{7881140A-1A4C-B065-C932-8D9CFE4CAE25}"/>
              </a:ext>
            </a:extLst>
          </p:cNvPr>
          <p:cNvSpPr>
            <a:spLocks noGrp="1"/>
          </p:cNvSpPr>
          <p:nvPr>
            <p:ph type="body" sz="half" idx="2"/>
          </p:nvPr>
        </p:nvSpPr>
        <p:spPr>
          <a:xfrm>
            <a:off x="839788" y="1984663"/>
            <a:ext cx="3607521" cy="3954587"/>
          </a:xfrm>
        </p:spPr>
        <p:txBody>
          <a:bodyPr>
            <a:normAutofit/>
          </a:bodyPr>
          <a:lstStyle/>
          <a:p>
            <a:pPr>
              <a:lnSpc>
                <a:spcPct val="128000"/>
              </a:lnSpc>
              <a:spcBef>
                <a:spcPts val="0"/>
              </a:spcBef>
              <a:spcAft>
                <a:spcPts val="600"/>
              </a:spcAft>
            </a:pPr>
            <a:r>
              <a:rPr lang="en-US" sz="2400" dirty="0"/>
              <a:t>Present each value and its associated definition (not the rationale, actions or behaviors)</a:t>
            </a:r>
          </a:p>
          <a:p>
            <a:pPr>
              <a:lnSpc>
                <a:spcPct val="128000"/>
              </a:lnSpc>
              <a:spcBef>
                <a:spcPts val="0"/>
              </a:spcBef>
              <a:spcAft>
                <a:spcPts val="600"/>
              </a:spcAft>
            </a:pPr>
            <a:r>
              <a:rPr lang="en-US" sz="2400" dirty="0"/>
              <a:t>2 minutes per team</a:t>
            </a:r>
            <a:r>
              <a:rPr lang="en-US" sz="2000" dirty="0">
                <a:effectLst/>
                <a:ea typeface="Calibri" panose="020F0502020204030204" pitchFamily="34" charset="0"/>
                <a:cs typeface="Times New Roman" panose="02020603050405020304" pitchFamily="18" charset="0"/>
              </a:rPr>
              <a:t>                                    </a:t>
            </a:r>
          </a:p>
        </p:txBody>
      </p:sp>
      <p:graphicFrame>
        <p:nvGraphicFramePr>
          <p:cNvPr id="8" name="Content Placeholder 7">
            <a:extLst>
              <a:ext uri="{FF2B5EF4-FFF2-40B4-BE49-F238E27FC236}">
                <a16:creationId xmlns:a16="http://schemas.microsoft.com/office/drawing/2014/main" id="{FA65DA98-3080-F26B-0023-9B322D994033}"/>
              </a:ext>
            </a:extLst>
          </p:cNvPr>
          <p:cNvGraphicFramePr>
            <a:graphicFrameLocks noGrp="1"/>
          </p:cNvGraphicFramePr>
          <p:nvPr>
            <p:ph idx="1"/>
          </p:nvPr>
        </p:nvGraphicFramePr>
        <p:xfrm>
          <a:off x="5601611" y="874616"/>
          <a:ext cx="6434880" cy="5791997"/>
        </p:xfrm>
        <a:graphic>
          <a:graphicData uri="http://schemas.openxmlformats.org/drawingml/2006/table">
            <a:tbl>
              <a:tblPr firstRow="1" bandRow="1">
                <a:tableStyleId>{5C22544A-7EE6-4342-B048-85BDC9FD1C3A}</a:tableStyleId>
              </a:tblPr>
              <a:tblGrid>
                <a:gridCol w="1188059">
                  <a:extLst>
                    <a:ext uri="{9D8B030D-6E8A-4147-A177-3AD203B41FA5}">
                      <a16:colId xmlns:a16="http://schemas.microsoft.com/office/drawing/2014/main" val="1009806584"/>
                    </a:ext>
                  </a:extLst>
                </a:gridCol>
                <a:gridCol w="1609510">
                  <a:extLst>
                    <a:ext uri="{9D8B030D-6E8A-4147-A177-3AD203B41FA5}">
                      <a16:colId xmlns:a16="http://schemas.microsoft.com/office/drawing/2014/main" val="3627094860"/>
                    </a:ext>
                  </a:extLst>
                </a:gridCol>
                <a:gridCol w="1636790">
                  <a:extLst>
                    <a:ext uri="{9D8B030D-6E8A-4147-A177-3AD203B41FA5}">
                      <a16:colId xmlns:a16="http://schemas.microsoft.com/office/drawing/2014/main" val="2048039062"/>
                    </a:ext>
                  </a:extLst>
                </a:gridCol>
                <a:gridCol w="2000521">
                  <a:extLst>
                    <a:ext uri="{9D8B030D-6E8A-4147-A177-3AD203B41FA5}">
                      <a16:colId xmlns:a16="http://schemas.microsoft.com/office/drawing/2014/main" val="3360988221"/>
                    </a:ext>
                  </a:extLst>
                </a:gridCol>
              </a:tblGrid>
              <a:tr h="297642">
                <a:tc>
                  <a:txBody>
                    <a:bodyPr/>
                    <a:lstStyle/>
                    <a:p>
                      <a:pPr marL="0" marR="0">
                        <a:lnSpc>
                          <a:spcPct val="107000"/>
                        </a:lnSpc>
                        <a:spcBef>
                          <a:spcPts val="0"/>
                        </a:spcBef>
                        <a:spcAft>
                          <a:spcPts val="800"/>
                        </a:spcAft>
                      </a:pPr>
                      <a:r>
                        <a:rPr lang="en-US" sz="1100">
                          <a:effectLst/>
                        </a:rPr>
                        <a:t>Core Value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b"/>
                </a:tc>
                <a:tc>
                  <a:txBody>
                    <a:bodyPr/>
                    <a:lstStyle/>
                    <a:p>
                      <a:pPr marL="0" marR="0">
                        <a:lnSpc>
                          <a:spcPct val="107000"/>
                        </a:lnSpc>
                        <a:spcBef>
                          <a:spcPts val="0"/>
                        </a:spcBef>
                        <a:spcAft>
                          <a:spcPts val="800"/>
                        </a:spcAft>
                      </a:pPr>
                      <a:r>
                        <a:rPr lang="en-US" sz="1100">
                          <a:effectLst/>
                        </a:rPr>
                        <a:t>Rationale (Why)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b"/>
                </a:tc>
                <a:tc>
                  <a:txBody>
                    <a:bodyPr/>
                    <a:lstStyle/>
                    <a:p>
                      <a:pPr marL="0" marR="0">
                        <a:lnSpc>
                          <a:spcPct val="107000"/>
                        </a:lnSpc>
                        <a:spcBef>
                          <a:spcPts val="0"/>
                        </a:spcBef>
                        <a:spcAft>
                          <a:spcPts val="800"/>
                        </a:spcAft>
                      </a:pPr>
                      <a:r>
                        <a:rPr lang="en-US" sz="1100">
                          <a:effectLst/>
                        </a:rPr>
                        <a:t>Organizational Actions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b"/>
                </a:tc>
                <a:tc>
                  <a:txBody>
                    <a:bodyPr/>
                    <a:lstStyle/>
                    <a:p>
                      <a:pPr marL="0" marR="0">
                        <a:lnSpc>
                          <a:spcPct val="107000"/>
                        </a:lnSpc>
                        <a:spcBef>
                          <a:spcPts val="0"/>
                        </a:spcBef>
                        <a:spcAft>
                          <a:spcPts val="800"/>
                        </a:spcAft>
                      </a:pPr>
                      <a:r>
                        <a:rPr lang="en-US" sz="1100" dirty="0">
                          <a:effectLst/>
                        </a:rPr>
                        <a:t>Individual Behaviors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nchor="b"/>
                </a:tc>
                <a:extLst>
                  <a:ext uri="{0D108BD9-81ED-4DB2-BD59-A6C34878D82A}">
                    <a16:rowId xmlns:a16="http://schemas.microsoft.com/office/drawing/2014/main" val="3853560403"/>
                  </a:ext>
                </a:extLst>
              </a:tr>
              <a:tr h="1006138">
                <a:tc>
                  <a:txBody>
                    <a:bodyPr/>
                    <a:lstStyle/>
                    <a:p>
                      <a:pPr marL="0" marR="0">
                        <a:lnSpc>
                          <a:spcPct val="107000"/>
                        </a:lnSpc>
                        <a:spcBef>
                          <a:spcPts val="0"/>
                        </a:spcBef>
                        <a:spcAft>
                          <a:spcPts val="800"/>
                        </a:spcAft>
                      </a:pPr>
                      <a:r>
                        <a:rPr lang="en-US" sz="1100" b="1">
                          <a:effectLst/>
                        </a:rPr>
                        <a:t>Value</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b="1">
                          <a:effectLst/>
                        </a:rPr>
                        <a:t>Why is this one of our core values?  What is the rationale?</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b="1" dirty="0">
                          <a:effectLst/>
                        </a:rPr>
                        <a:t>What must we do as a team or  community do to demonstrate this value?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b="1" dirty="0">
                          <a:effectLst/>
                        </a:rPr>
                        <a:t>What individual behavior demonstrates this value?  How would this value be reflected in the way individuals relate to each other?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422240405"/>
                  </a:ext>
                </a:extLst>
              </a:tr>
              <a:tr h="486145">
                <a:tc>
                  <a:txBody>
                    <a:bodyPr/>
                    <a:lstStyle/>
                    <a:p>
                      <a:pPr marL="0" marR="0">
                        <a:lnSpc>
                          <a:spcPct val="107000"/>
                        </a:lnSpc>
                        <a:spcBef>
                          <a:spcPts val="0"/>
                        </a:spcBef>
                        <a:spcAft>
                          <a:spcPts val="800"/>
                        </a:spcAft>
                      </a:pPr>
                      <a:r>
                        <a:rPr lang="en-US" sz="1200" dirty="0">
                          <a:effectLst/>
                        </a:rPr>
                        <a:t>Respectful Communication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1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048457045"/>
                  </a:ext>
                </a:extLst>
              </a:tr>
              <a:tr h="4002072">
                <a:tc>
                  <a:txBody>
                    <a:bodyPr/>
                    <a:lstStyle/>
                    <a:p>
                      <a:pPr marL="0" marR="0">
                        <a:lnSpc>
                          <a:spcPct val="107000"/>
                        </a:lnSpc>
                        <a:spcBef>
                          <a:spcPts val="0"/>
                        </a:spcBef>
                        <a:spcAft>
                          <a:spcPts val="800"/>
                        </a:spcAft>
                      </a:pPr>
                      <a:r>
                        <a:rPr lang="en-US" sz="1200" dirty="0">
                          <a:effectLst/>
                        </a:rPr>
                        <a:t>Definition: </a:t>
                      </a:r>
                      <a:endParaRPr lang="en-US" sz="1800" dirty="0">
                        <a:effectLst/>
                      </a:endParaRPr>
                    </a:p>
                    <a:p>
                      <a:pPr marL="0" marR="0">
                        <a:lnSpc>
                          <a:spcPct val="107000"/>
                        </a:lnSpc>
                        <a:spcBef>
                          <a:spcPts val="0"/>
                        </a:spcBef>
                        <a:spcAft>
                          <a:spcPts val="800"/>
                        </a:spcAft>
                      </a:pPr>
                      <a:r>
                        <a:rPr lang="en-US" sz="1200" i="1" dirty="0">
                          <a:effectLst/>
                        </a:rPr>
                        <a:t>To be free to speak honestly AND be heard without judgment &amp; with receptivity, to be mindful &amp; respectful of ALL</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To understand each other more deeply.</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A way to demonstrate compassion.</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To allow authentic freedom of expression.</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To help people get their needs met.</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To express love.</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Provide the safety to be real.</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pPr>
                      <a:r>
                        <a:rPr lang="en-US" sz="1200" dirty="0">
                          <a:effectLst/>
                        </a:rPr>
                        <a:t>Respectful communication is an avenue for forgiveness.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Create opportunities for empowerment.</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Encourage people to express ideas, emotions, and perspectives.</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Model acceptance and respect.</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Provide platforms and structures to support respectful communication.</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Provide opportunities to learn.</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Continue the Appreciative Inquiry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Be open to new ideas, express curiosity</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Participate actively in dialog and communication processes.</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Practice active listening.</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Be non-judgmental.</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Practice acceptance, honor and respect in all relationships</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Be receptive to each person’s ideas, emotions, and perspectives.</a:t>
                      </a:r>
                      <a:endParaRPr lang="en-US" sz="1800" dirty="0">
                        <a:effectLst/>
                      </a:endParaRPr>
                    </a:p>
                    <a:p>
                      <a:pPr marL="112713" marR="0" lvl="0" indent="-112713">
                        <a:lnSpc>
                          <a:spcPct val="107000"/>
                        </a:lnSpc>
                        <a:spcBef>
                          <a:spcPts val="0"/>
                        </a:spcBef>
                        <a:spcAft>
                          <a:spcPts val="300"/>
                        </a:spcAft>
                        <a:buFont typeface="Arial" panose="020B0604020202020204" pitchFamily="34" charset="0"/>
                        <a:buChar char="•"/>
                        <a:tabLst>
                          <a:tab pos="228600" algn="l"/>
                        </a:tabLst>
                      </a:pPr>
                      <a:r>
                        <a:rPr lang="en-US" sz="1200" dirty="0">
                          <a:effectLst/>
                        </a:rPr>
                        <a:t>Practice generosity.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523688072"/>
                  </a:ext>
                </a:extLst>
              </a:tr>
            </a:tbl>
          </a:graphicData>
        </a:graphic>
      </p:graphicFrame>
    </p:spTree>
    <p:extLst>
      <p:ext uri="{BB962C8B-B14F-4D97-AF65-F5344CB8AC3E}">
        <p14:creationId xmlns:p14="http://schemas.microsoft.com/office/powerpoint/2010/main" val="2436274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281D-321A-56C0-FD93-C5CB8C038F44}"/>
              </a:ext>
            </a:extLst>
          </p:cNvPr>
          <p:cNvSpPr>
            <a:spLocks noGrp="1"/>
          </p:cNvSpPr>
          <p:nvPr>
            <p:ph type="title"/>
          </p:nvPr>
        </p:nvSpPr>
        <p:spPr/>
        <p:txBody>
          <a:bodyPr/>
          <a:lstStyle/>
          <a:p>
            <a:r>
              <a:rPr lang="en-US" dirty="0"/>
              <a:t>Activity: Team Reflection</a:t>
            </a:r>
          </a:p>
        </p:txBody>
      </p:sp>
      <p:sp>
        <p:nvSpPr>
          <p:cNvPr id="3" name="Content Placeholder 2">
            <a:extLst>
              <a:ext uri="{FF2B5EF4-FFF2-40B4-BE49-F238E27FC236}">
                <a16:creationId xmlns:a16="http://schemas.microsoft.com/office/drawing/2014/main" id="{1280BB1F-E57B-B692-4455-4BBCD5643876}"/>
              </a:ext>
            </a:extLst>
          </p:cNvPr>
          <p:cNvSpPr>
            <a:spLocks noGrp="1"/>
          </p:cNvSpPr>
          <p:nvPr>
            <p:ph idx="1"/>
          </p:nvPr>
        </p:nvSpPr>
        <p:spPr>
          <a:xfrm>
            <a:off x="838200" y="1690688"/>
            <a:ext cx="10515600" cy="4351338"/>
          </a:xfrm>
        </p:spPr>
        <p:txBody>
          <a:bodyPr>
            <a:normAutofit fontScale="92500"/>
          </a:bodyPr>
          <a:lstStyle/>
          <a:p>
            <a:pPr marL="0" indent="0">
              <a:buNone/>
            </a:pPr>
            <a:r>
              <a:rPr lang="en-US" dirty="0"/>
              <a:t>Return to you self-managing team to reflect on the shared values process:</a:t>
            </a:r>
          </a:p>
          <a:p>
            <a:pPr marL="457200" indent="-457200">
              <a:buFont typeface="Courier New" panose="02070309020205020404" pitchFamily="49" charset="0"/>
              <a:buChar char="o"/>
            </a:pPr>
            <a:r>
              <a:rPr lang="en-US" dirty="0"/>
              <a:t>What did you learn about working together in this process?</a:t>
            </a:r>
          </a:p>
          <a:p>
            <a:pPr marL="457200" indent="-457200">
              <a:buFont typeface="Courier New" panose="02070309020205020404" pitchFamily="49" charset="0"/>
              <a:buChar char="o"/>
            </a:pPr>
            <a:r>
              <a:rPr lang="en-US" dirty="0"/>
              <a:t>What aspects of this process were easy?</a:t>
            </a:r>
          </a:p>
          <a:p>
            <a:pPr marL="457200" indent="-457200">
              <a:buFont typeface="Courier New" panose="02070309020205020404" pitchFamily="49" charset="0"/>
              <a:buChar char="o"/>
            </a:pPr>
            <a:r>
              <a:rPr lang="en-US" dirty="0"/>
              <a:t>What aspects of this process were challenging?</a:t>
            </a:r>
          </a:p>
          <a:p>
            <a:pPr marL="457200" indent="-457200">
              <a:buFont typeface="Courier New" panose="02070309020205020404" pitchFamily="49" charset="0"/>
              <a:buChar char="o"/>
            </a:pPr>
            <a:r>
              <a:rPr lang="en-US" dirty="0"/>
              <a:t>What did you learn about yourself as a member of a self-managing team?</a:t>
            </a:r>
          </a:p>
          <a:p>
            <a:pPr marL="457200" indent="-457200">
              <a:buFont typeface="Courier New" panose="02070309020205020404" pitchFamily="49" charset="0"/>
              <a:buChar char="o"/>
            </a:pPr>
            <a:r>
              <a:rPr lang="en-US" dirty="0"/>
              <a:t>What are the strengths of your team?</a:t>
            </a:r>
          </a:p>
          <a:p>
            <a:pPr marL="457200" indent="-457200">
              <a:buFont typeface="Courier New" panose="02070309020205020404" pitchFamily="49" charset="0"/>
              <a:buChar char="o"/>
            </a:pPr>
            <a:r>
              <a:rPr lang="en-US" dirty="0"/>
              <a:t>What is one thing you would do differently next time working together?</a:t>
            </a:r>
          </a:p>
          <a:p>
            <a:pPr marL="0" indent="0">
              <a:buNone/>
            </a:pPr>
            <a:r>
              <a:rPr lang="en-US" dirty="0"/>
              <a:t>(Be prepared to report back to the class a short summary – 2 minutes – of key learnings from the reflection)</a:t>
            </a:r>
          </a:p>
        </p:txBody>
      </p:sp>
    </p:spTree>
    <p:extLst>
      <p:ext uri="{BB962C8B-B14F-4D97-AF65-F5344CB8AC3E}">
        <p14:creationId xmlns:p14="http://schemas.microsoft.com/office/powerpoint/2010/main" val="991425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281D-321A-56C0-FD93-C5CB8C038F44}"/>
              </a:ext>
            </a:extLst>
          </p:cNvPr>
          <p:cNvSpPr>
            <a:spLocks noGrp="1"/>
          </p:cNvSpPr>
          <p:nvPr>
            <p:ph type="title"/>
          </p:nvPr>
        </p:nvSpPr>
        <p:spPr/>
        <p:txBody>
          <a:bodyPr/>
          <a:lstStyle/>
          <a:p>
            <a:r>
              <a:rPr lang="en-US" dirty="0"/>
              <a:t>Sharing Team Reflection</a:t>
            </a:r>
          </a:p>
        </p:txBody>
      </p:sp>
      <p:sp>
        <p:nvSpPr>
          <p:cNvPr id="3" name="Content Placeholder 2">
            <a:extLst>
              <a:ext uri="{FF2B5EF4-FFF2-40B4-BE49-F238E27FC236}">
                <a16:creationId xmlns:a16="http://schemas.microsoft.com/office/drawing/2014/main" id="{1280BB1F-E57B-B692-4455-4BBCD5643876}"/>
              </a:ext>
            </a:extLst>
          </p:cNvPr>
          <p:cNvSpPr>
            <a:spLocks noGrp="1"/>
          </p:cNvSpPr>
          <p:nvPr>
            <p:ph idx="1"/>
          </p:nvPr>
        </p:nvSpPr>
        <p:spPr>
          <a:xfrm>
            <a:off x="838200" y="1690688"/>
            <a:ext cx="10515600" cy="4351338"/>
          </a:xfrm>
        </p:spPr>
        <p:txBody>
          <a:bodyPr>
            <a:normAutofit/>
          </a:bodyPr>
          <a:lstStyle/>
          <a:p>
            <a:pPr marL="0" indent="0">
              <a:buNone/>
            </a:pPr>
            <a:r>
              <a:rPr lang="en-US" sz="3200" dirty="0"/>
              <a:t>Provide </a:t>
            </a:r>
            <a:r>
              <a:rPr lang="en-US" sz="3200"/>
              <a:t>a short summary to the class of </a:t>
            </a:r>
            <a:r>
              <a:rPr lang="en-US" sz="3200" dirty="0"/>
              <a:t>key learnings from the reflection</a:t>
            </a:r>
          </a:p>
          <a:p>
            <a:pPr marL="0" indent="0">
              <a:buNone/>
            </a:pPr>
            <a:endParaRPr lang="en-US" sz="3200" dirty="0"/>
          </a:p>
          <a:p>
            <a:pPr marL="0" indent="0">
              <a:buNone/>
            </a:pPr>
            <a:r>
              <a:rPr lang="en-US" sz="3200" dirty="0"/>
              <a:t>– 2 minutes per team</a:t>
            </a:r>
          </a:p>
        </p:txBody>
      </p:sp>
    </p:spTree>
    <p:extLst>
      <p:ext uri="{BB962C8B-B14F-4D97-AF65-F5344CB8AC3E}">
        <p14:creationId xmlns:p14="http://schemas.microsoft.com/office/powerpoint/2010/main" val="1586997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1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3772-CCA1-7402-A03A-E5CD9476F946}"/>
              </a:ext>
            </a:extLst>
          </p:cNvPr>
          <p:cNvSpPr>
            <a:spLocks noGrp="1"/>
          </p:cNvSpPr>
          <p:nvPr>
            <p:ph type="title"/>
          </p:nvPr>
        </p:nvSpPr>
        <p:spPr/>
        <p:txBody>
          <a:bodyPr/>
          <a:lstStyle/>
          <a:p>
            <a:r>
              <a:rPr lang="en-GB" dirty="0"/>
              <a:t>Conscious Organisations</a:t>
            </a:r>
          </a:p>
        </p:txBody>
      </p:sp>
      <p:sp>
        <p:nvSpPr>
          <p:cNvPr id="3" name="Text Placeholder 2">
            <a:extLst>
              <a:ext uri="{FF2B5EF4-FFF2-40B4-BE49-F238E27FC236}">
                <a16:creationId xmlns:a16="http://schemas.microsoft.com/office/drawing/2014/main" id="{62B40F0B-E523-BFD0-2179-3CBFC31578ED}"/>
              </a:ext>
            </a:extLst>
          </p:cNvPr>
          <p:cNvSpPr>
            <a:spLocks noGrp="1"/>
          </p:cNvSpPr>
          <p:nvPr>
            <p:ph type="body" idx="1"/>
          </p:nvPr>
        </p:nvSpPr>
        <p:spPr/>
        <p:txBody>
          <a:bodyPr vert="horz" lIns="91440" tIns="45720" rIns="91440" bIns="45720" rtlCol="0" anchor="t">
            <a:normAutofit/>
          </a:bodyPr>
          <a:lstStyle/>
          <a:p>
            <a:r>
              <a:rPr lang="en-US" dirty="0">
                <a:solidFill>
                  <a:schemeClr val="accent6">
                    <a:lumMod val="50000"/>
                  </a:schemeClr>
                </a:solidFill>
              </a:rPr>
              <a:t>Seminar 3, Module 2: Qualities and Values of Conscious Cultures</a:t>
            </a:r>
          </a:p>
        </p:txBody>
      </p:sp>
    </p:spTree>
    <p:extLst>
      <p:ext uri="{BB962C8B-B14F-4D97-AF65-F5344CB8AC3E}">
        <p14:creationId xmlns:p14="http://schemas.microsoft.com/office/powerpoint/2010/main" val="104862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ssy hill with trees and mountains in the background&#10;&#10;Description automatically generated with medium confidence">
            <a:extLst>
              <a:ext uri="{FF2B5EF4-FFF2-40B4-BE49-F238E27FC236}">
                <a16:creationId xmlns:a16="http://schemas.microsoft.com/office/drawing/2014/main" id="{E4298D64-585C-45A3-B3CF-9228D8A2460F}"/>
              </a:ext>
            </a:extLst>
          </p:cNvPr>
          <p:cNvPicPr>
            <a:picLocks noChangeAspect="1"/>
          </p:cNvPicPr>
          <p:nvPr/>
        </p:nvPicPr>
        <p:blipFill rotWithShape="1">
          <a:blip r:embed="rId3"/>
          <a:srcRect t="20425" r="9092" b="11377"/>
          <a:stretch/>
        </p:blipFill>
        <p:spPr>
          <a:xfrm>
            <a:off x="20" y="-1"/>
            <a:ext cx="12188932" cy="6858000"/>
          </a:xfrm>
          <a:prstGeom prst="rect">
            <a:avLst/>
          </a:prstGeom>
        </p:spPr>
      </p:pic>
      <p:sp>
        <p:nvSpPr>
          <p:cNvPr id="4" name="Title 3"/>
          <p:cNvSpPr>
            <a:spLocks noGrp="1"/>
          </p:cNvSpPr>
          <p:nvPr>
            <p:ph type="title"/>
          </p:nvPr>
        </p:nvSpPr>
        <p:spPr>
          <a:xfrm>
            <a:off x="334557" y="1653703"/>
            <a:ext cx="3361953" cy="2470488"/>
          </a:xfrm>
        </p:spPr>
        <p:txBody>
          <a:bodyPr vert="horz" lIns="91440" tIns="45720" rIns="91440" bIns="45720" rtlCol="0" anchor="b">
            <a:normAutofit/>
          </a:bodyPr>
          <a:lstStyle/>
          <a:p>
            <a:r>
              <a:rPr lang="en-US" sz="5000" spc="-100" dirty="0">
                <a:solidFill>
                  <a:schemeClr val="bg1"/>
                </a:solidFill>
              </a:rPr>
              <a:t>Centering Moment of Mindfulness</a:t>
            </a:r>
          </a:p>
        </p:txBody>
      </p:sp>
      <p:sp>
        <p:nvSpPr>
          <p:cNvPr id="2" name="TextBox 1">
            <a:extLst>
              <a:ext uri="{FF2B5EF4-FFF2-40B4-BE49-F238E27FC236}">
                <a16:creationId xmlns:a16="http://schemas.microsoft.com/office/drawing/2014/main" id="{6A24CB3B-7A48-3AD6-63E6-59305E09106F}"/>
              </a:ext>
            </a:extLst>
          </p:cNvPr>
          <p:cNvSpPr txBox="1"/>
          <p:nvPr/>
        </p:nvSpPr>
        <p:spPr>
          <a:xfrm>
            <a:off x="114300" y="6457950"/>
            <a:ext cx="2564228" cy="276999"/>
          </a:xfrm>
          <a:prstGeom prst="rect">
            <a:avLst/>
          </a:prstGeom>
          <a:noFill/>
        </p:spPr>
        <p:txBody>
          <a:bodyPr wrap="none" rtlCol="0">
            <a:spAutoFit/>
          </a:bodyPr>
          <a:lstStyle/>
          <a:p>
            <a:r>
              <a:rPr lang="en-US" sz="1200" dirty="0">
                <a:solidFill>
                  <a:schemeClr val="bg1"/>
                </a:solidFill>
              </a:rPr>
              <a:t>Photo credit: Dorianne Cotter-Lockard</a:t>
            </a:r>
          </a:p>
        </p:txBody>
      </p:sp>
    </p:spTree>
    <p:extLst>
      <p:ext uri="{BB962C8B-B14F-4D97-AF65-F5344CB8AC3E}">
        <p14:creationId xmlns:p14="http://schemas.microsoft.com/office/powerpoint/2010/main" val="41640473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627D-3741-7CD1-A047-6294AA539552}"/>
              </a:ext>
            </a:extLst>
          </p:cNvPr>
          <p:cNvSpPr>
            <a:spLocks noGrp="1"/>
          </p:cNvSpPr>
          <p:nvPr>
            <p:ph type="title"/>
          </p:nvPr>
        </p:nvSpPr>
        <p:spPr>
          <a:xfrm>
            <a:off x="839788" y="457200"/>
            <a:ext cx="3932237" cy="993648"/>
          </a:xfrm>
        </p:spPr>
        <p:txBody>
          <a:bodyPr/>
          <a:lstStyle/>
          <a:p>
            <a:r>
              <a:rPr lang="en-US" dirty="0"/>
              <a:t>Conscious Culture</a:t>
            </a:r>
          </a:p>
        </p:txBody>
      </p:sp>
      <p:sp>
        <p:nvSpPr>
          <p:cNvPr id="4" name="Text Placeholder 3">
            <a:extLst>
              <a:ext uri="{FF2B5EF4-FFF2-40B4-BE49-F238E27FC236}">
                <a16:creationId xmlns:a16="http://schemas.microsoft.com/office/drawing/2014/main" id="{5E87CC61-932E-BA4B-10DE-89DF6F42C5CD}"/>
              </a:ext>
            </a:extLst>
          </p:cNvPr>
          <p:cNvSpPr>
            <a:spLocks noGrp="1"/>
          </p:cNvSpPr>
          <p:nvPr>
            <p:ph type="body" sz="half" idx="2"/>
          </p:nvPr>
        </p:nvSpPr>
        <p:spPr>
          <a:xfrm>
            <a:off x="839788" y="1606296"/>
            <a:ext cx="3932237" cy="4416552"/>
          </a:xfrm>
        </p:spPr>
        <p:txBody>
          <a:bodyPr>
            <a:normAutofit fontScale="92500" lnSpcReduction="10000"/>
          </a:bodyPr>
          <a:lstStyle/>
          <a:p>
            <a:pPr marL="0" indent="0">
              <a:lnSpc>
                <a:spcPct val="128000"/>
              </a:lnSpc>
              <a:spcBef>
                <a:spcPts val="0"/>
              </a:spcBef>
              <a:spcAft>
                <a:spcPts val="600"/>
              </a:spcAft>
              <a:buNone/>
            </a:pPr>
            <a:r>
              <a:rPr lang="en-US" sz="2300" i="1" dirty="0"/>
              <a:t>“The best conceived, purpose-motivated strategy can come to naught if the organization’s culture is incompatible with it or is infused with fear, distrust, and hostility.”</a:t>
            </a:r>
            <a:endParaRPr lang="en-US" sz="2300" dirty="0"/>
          </a:p>
          <a:p>
            <a:pPr marL="0" indent="0">
              <a:buNone/>
            </a:pPr>
            <a:r>
              <a:rPr lang="en-US" sz="2400" b="0" i="0" dirty="0">
                <a:solidFill>
                  <a:srgbClr val="222222"/>
                </a:solidFill>
                <a:effectLst/>
              </a:rPr>
              <a:t> </a:t>
            </a:r>
          </a:p>
          <a:p>
            <a:pPr marL="0" marR="0" indent="0">
              <a:lnSpc>
                <a:spcPct val="107000"/>
              </a:lnSpc>
              <a:spcBef>
                <a:spcPts val="0"/>
              </a:spcBef>
              <a:spcAft>
                <a:spcPts val="600"/>
              </a:spcAft>
              <a:buNone/>
            </a:pPr>
            <a:endParaRPr lang="en-GB" sz="1200" dirty="0">
              <a:effectLst/>
              <a:ea typeface="Calibri Light" panose="020F0302020204030204" pitchFamily="34" charset="0"/>
            </a:endParaRPr>
          </a:p>
          <a:p>
            <a:pPr marL="0" marR="0" indent="0">
              <a:lnSpc>
                <a:spcPct val="107000"/>
              </a:lnSpc>
              <a:spcBef>
                <a:spcPts val="0"/>
              </a:spcBef>
              <a:spcAft>
                <a:spcPts val="600"/>
              </a:spcAft>
              <a:buNone/>
            </a:pPr>
            <a:endParaRPr lang="en-GB" sz="1800" dirty="0">
              <a:solidFill>
                <a:schemeClr val="bg1"/>
              </a:solidFill>
              <a:effectLst/>
              <a:ea typeface="Calibri Light" panose="020F0302020204030204" pitchFamily="34" charset="0"/>
            </a:endParaRPr>
          </a:p>
          <a:p>
            <a:r>
              <a:rPr lang="en-US" sz="1800" b="1" i="0" dirty="0">
                <a:solidFill>
                  <a:schemeClr val="bg1"/>
                </a:solidFill>
                <a:effectLst/>
              </a:rPr>
              <a:t>Mackey &amp; Sisodia (2014). </a:t>
            </a:r>
            <a:r>
              <a:rPr lang="en-US" sz="1800" b="1" i="1" dirty="0">
                <a:solidFill>
                  <a:schemeClr val="bg1"/>
                </a:solidFill>
                <a:effectLst/>
              </a:rPr>
              <a:t>Conscious capitalism: Liberating the heroic spirit of business</a:t>
            </a:r>
            <a:r>
              <a:rPr lang="en-US" sz="1800" b="1" i="1" dirty="0">
                <a:solidFill>
                  <a:schemeClr val="bg1"/>
                </a:solidFill>
              </a:rPr>
              <a:t> </a:t>
            </a:r>
            <a:r>
              <a:rPr lang="en-US" sz="1800" b="1" dirty="0">
                <a:solidFill>
                  <a:schemeClr val="bg1"/>
                </a:solidFill>
              </a:rPr>
              <a:t>(p</a:t>
            </a:r>
            <a:r>
              <a:rPr lang="en-US" sz="1800" b="1" dirty="0">
                <a:solidFill>
                  <a:schemeClr val="bg1"/>
                </a:solidFill>
                <a:effectLst/>
              </a:rPr>
              <a:t>. 217). </a:t>
            </a:r>
            <a:endParaRPr lang="en-US" sz="1800" b="1" dirty="0">
              <a:solidFill>
                <a:schemeClr val="bg1"/>
              </a:solidFill>
            </a:endParaRPr>
          </a:p>
        </p:txBody>
      </p:sp>
      <p:graphicFrame>
        <p:nvGraphicFramePr>
          <p:cNvPr id="8" name="Content Placeholder 4">
            <a:extLst>
              <a:ext uri="{FF2B5EF4-FFF2-40B4-BE49-F238E27FC236}">
                <a16:creationId xmlns:a16="http://schemas.microsoft.com/office/drawing/2014/main" id="{98ED4EDF-6A34-B853-8038-8A40E41293FA}"/>
              </a:ext>
            </a:extLst>
          </p:cNvPr>
          <p:cNvGraphicFramePr>
            <a:graphicFrameLocks noGrp="1"/>
          </p:cNvGraphicFramePr>
          <p:nvPr>
            <p:ph idx="1"/>
          </p:nvPr>
        </p:nvGraphicFramePr>
        <p:xfrm>
          <a:off x="5817172" y="992187"/>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9733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01AA-2624-2A38-9440-29C93FBD13CA}"/>
              </a:ext>
            </a:extLst>
          </p:cNvPr>
          <p:cNvSpPr>
            <a:spLocks noGrp="1"/>
          </p:cNvSpPr>
          <p:nvPr>
            <p:ph type="title"/>
          </p:nvPr>
        </p:nvSpPr>
        <p:spPr/>
        <p:txBody>
          <a:bodyPr/>
          <a:lstStyle/>
          <a:p>
            <a:r>
              <a:rPr lang="en-US" dirty="0"/>
              <a:t>Class Purpose</a:t>
            </a:r>
          </a:p>
        </p:txBody>
      </p:sp>
      <p:sp>
        <p:nvSpPr>
          <p:cNvPr id="3" name="TextBox 2">
            <a:extLst>
              <a:ext uri="{FF2B5EF4-FFF2-40B4-BE49-F238E27FC236}">
                <a16:creationId xmlns:a16="http://schemas.microsoft.com/office/drawing/2014/main" id="{74D452A1-F337-D6B5-88CC-E3B4E4E7D819}"/>
              </a:ext>
            </a:extLst>
          </p:cNvPr>
          <p:cNvSpPr txBox="1"/>
          <p:nvPr/>
        </p:nvSpPr>
        <p:spPr>
          <a:xfrm>
            <a:off x="5516880" y="2123440"/>
            <a:ext cx="5246180" cy="369332"/>
          </a:xfrm>
          <a:prstGeom prst="rect">
            <a:avLst/>
          </a:prstGeom>
          <a:noFill/>
        </p:spPr>
        <p:txBody>
          <a:bodyPr wrap="none" rtlCol="0">
            <a:spAutoFit/>
          </a:bodyPr>
          <a:lstStyle/>
          <a:p>
            <a:r>
              <a:rPr lang="en-US" dirty="0"/>
              <a:t>Add the class purpose here – revisit each class session</a:t>
            </a:r>
          </a:p>
        </p:txBody>
      </p:sp>
    </p:spTree>
    <p:extLst>
      <p:ext uri="{BB962C8B-B14F-4D97-AF65-F5344CB8AC3E}">
        <p14:creationId xmlns:p14="http://schemas.microsoft.com/office/powerpoint/2010/main" val="78938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D974-05AC-389C-E8F6-9B36E960049D}"/>
              </a:ext>
            </a:extLst>
          </p:cNvPr>
          <p:cNvSpPr>
            <a:spLocks noGrp="1"/>
          </p:cNvSpPr>
          <p:nvPr>
            <p:ph type="title"/>
          </p:nvPr>
        </p:nvSpPr>
        <p:spPr/>
        <p:txBody>
          <a:bodyPr>
            <a:normAutofit fontScale="90000"/>
          </a:bodyPr>
          <a:lstStyle/>
          <a:p>
            <a:r>
              <a:rPr lang="en-US" sz="2700" dirty="0">
                <a:ea typeface="+mj-lt"/>
                <a:cs typeface="+mj-lt"/>
              </a:rPr>
              <a:t>Conscious Organisations</a:t>
            </a:r>
            <a:br>
              <a:rPr lang="en-US" dirty="0"/>
            </a:br>
            <a:r>
              <a:rPr lang="en-US" sz="4000" dirty="0"/>
              <a:t>Agenda Seminar 3, Module 2: </a:t>
            </a:r>
            <a:br>
              <a:rPr lang="en-US" sz="4000" dirty="0"/>
            </a:br>
            <a:r>
              <a:rPr lang="en-US" sz="4000" dirty="0"/>
              <a:t>Qualities and Values of Conscious Cultures</a:t>
            </a:r>
            <a:endParaRPr lang="en-US" sz="3600" dirty="0">
              <a:cs typeface="Calibri Light"/>
            </a:endParaRPr>
          </a:p>
        </p:txBody>
      </p:sp>
      <p:sp>
        <p:nvSpPr>
          <p:cNvPr id="4" name="TextBox 3">
            <a:extLst>
              <a:ext uri="{FF2B5EF4-FFF2-40B4-BE49-F238E27FC236}">
                <a16:creationId xmlns:a16="http://schemas.microsoft.com/office/drawing/2014/main" id="{A9CB1A67-4939-C914-7194-BDFAE5337D64}"/>
              </a:ext>
            </a:extLst>
          </p:cNvPr>
          <p:cNvSpPr txBox="1"/>
          <p:nvPr/>
        </p:nvSpPr>
        <p:spPr>
          <a:xfrm>
            <a:off x="4960001" y="2109575"/>
            <a:ext cx="6908911" cy="2086212"/>
          </a:xfrm>
          <a:prstGeom prst="rect">
            <a:avLst/>
          </a:prstGeom>
          <a:noFill/>
        </p:spPr>
        <p:txBody>
          <a:bodyPr wrap="square" lIns="91440" tIns="45720" rIns="91440" bIns="45720" rtlCol="0" anchor="t">
            <a:spAutoFit/>
          </a:bodyPr>
          <a:lstStyle/>
          <a:p>
            <a:pPr marL="285750" indent="-285750">
              <a:lnSpc>
                <a:spcPct val="108000"/>
              </a:lnSpc>
              <a:spcAft>
                <a:spcPts val="600"/>
              </a:spcAft>
              <a:buFont typeface="Arial" panose="020B0604020202020204" pitchFamily="34" charset="0"/>
              <a:buChar char="•"/>
            </a:pPr>
            <a:r>
              <a:rPr lang="en-US" sz="2800" dirty="0"/>
              <a:t>Introduce Concepts: VUCA &amp; Self-Managing Teams</a:t>
            </a:r>
          </a:p>
          <a:p>
            <a:pPr marL="285750" indent="-285750">
              <a:lnSpc>
                <a:spcPct val="108000"/>
              </a:lnSpc>
              <a:spcAft>
                <a:spcPts val="600"/>
              </a:spcAft>
              <a:buFont typeface="Arial" panose="020B0604020202020204" pitchFamily="34" charset="0"/>
              <a:buChar char="•"/>
            </a:pPr>
            <a:r>
              <a:rPr lang="en-US" sz="2800" dirty="0"/>
              <a:t>Workshop: Developing Shared Values</a:t>
            </a:r>
          </a:p>
          <a:p>
            <a:pPr marL="285750" indent="-285750">
              <a:lnSpc>
                <a:spcPct val="108000"/>
              </a:lnSpc>
              <a:spcAft>
                <a:spcPts val="600"/>
              </a:spcAft>
              <a:buFont typeface="Arial" panose="020B0604020202020204" pitchFamily="34" charset="0"/>
              <a:buChar char="•"/>
            </a:pPr>
            <a:r>
              <a:rPr lang="en-US" sz="2800" dirty="0"/>
              <a:t>Activity: Team Reflection</a:t>
            </a:r>
            <a:endParaRPr lang="en-US" sz="2800" dirty="0">
              <a:cs typeface="Calibri"/>
            </a:endParaRPr>
          </a:p>
        </p:txBody>
      </p:sp>
    </p:spTree>
    <p:extLst>
      <p:ext uri="{BB962C8B-B14F-4D97-AF65-F5344CB8AC3E}">
        <p14:creationId xmlns:p14="http://schemas.microsoft.com/office/powerpoint/2010/main" val="2362877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DEAF08A-0343-FF63-2066-5F75274A1F6E}"/>
              </a:ext>
            </a:extLst>
          </p:cNvPr>
          <p:cNvGrpSpPr/>
          <p:nvPr/>
        </p:nvGrpSpPr>
        <p:grpSpPr>
          <a:xfrm>
            <a:off x="228600" y="3990201"/>
            <a:ext cx="3533775" cy="2549969"/>
            <a:chOff x="228600" y="3990201"/>
            <a:chExt cx="3533775" cy="2549969"/>
          </a:xfrm>
        </p:grpSpPr>
        <p:sp>
          <p:nvSpPr>
            <p:cNvPr id="31" name="TextBox 30">
              <a:extLst>
                <a:ext uri="{FF2B5EF4-FFF2-40B4-BE49-F238E27FC236}">
                  <a16:creationId xmlns:a16="http://schemas.microsoft.com/office/drawing/2014/main" id="{6805D89B-FFCE-782F-5177-3D87602820C6}"/>
                </a:ext>
              </a:extLst>
            </p:cNvPr>
            <p:cNvSpPr txBox="1"/>
            <p:nvPr/>
          </p:nvSpPr>
          <p:spPr>
            <a:xfrm>
              <a:off x="228600" y="6309338"/>
              <a:ext cx="3533775" cy="230832"/>
            </a:xfrm>
            <a:prstGeom prst="rect">
              <a:avLst/>
            </a:prstGeom>
            <a:noFill/>
          </p:spPr>
          <p:txBody>
            <a:bodyPr wrap="square">
              <a:spAutoFit/>
            </a:bodyPr>
            <a:lstStyle/>
            <a:p>
              <a:r>
                <a:rPr lang="en-US" sz="900" dirty="0"/>
                <a:t>Photo by </a:t>
              </a:r>
              <a:r>
                <a:rPr lang="en-US" sz="900" dirty="0">
                  <a:hlinkClick r:id="rId3"/>
                </a:rPr>
                <a:t>Lee </a:t>
              </a:r>
              <a:r>
                <a:rPr lang="en-US" sz="900" dirty="0" err="1">
                  <a:hlinkClick r:id="rId3"/>
                </a:rPr>
                <a:t>Chinyama</a:t>
              </a:r>
              <a:r>
                <a:rPr lang="en-US" sz="900" dirty="0"/>
                <a:t> on </a:t>
              </a:r>
              <a:r>
                <a:rPr lang="en-US" sz="900" dirty="0" err="1">
                  <a:hlinkClick r:id="rId4"/>
                </a:rPr>
                <a:t>Unsplash</a:t>
              </a:r>
              <a:r>
                <a:rPr lang="en-US" sz="900" dirty="0"/>
                <a:t> </a:t>
              </a:r>
            </a:p>
          </p:txBody>
        </p:sp>
        <p:pic>
          <p:nvPicPr>
            <p:cNvPr id="34" name="Picture 33" descr="A large crowd of people holding signs&#10;&#10;Description automatically generated with medium confidence">
              <a:extLst>
                <a:ext uri="{FF2B5EF4-FFF2-40B4-BE49-F238E27FC236}">
                  <a16:creationId xmlns:a16="http://schemas.microsoft.com/office/drawing/2014/main" id="{29118B49-88F7-5B64-BDE0-7D2CD4A46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990201"/>
              <a:ext cx="3533775" cy="2355850"/>
            </a:xfrm>
            <a:prstGeom prst="rect">
              <a:avLst/>
            </a:prstGeom>
          </p:spPr>
        </p:pic>
      </p:grpSp>
      <p:sp>
        <p:nvSpPr>
          <p:cNvPr id="2" name="Title 1"/>
          <p:cNvSpPr>
            <a:spLocks noGrp="1"/>
          </p:cNvSpPr>
          <p:nvPr>
            <p:ph type="title" idx="4294967295"/>
          </p:nvPr>
        </p:nvSpPr>
        <p:spPr>
          <a:xfrm>
            <a:off x="2350444" y="222281"/>
            <a:ext cx="9315450" cy="939800"/>
          </a:xfrm>
        </p:spPr>
        <p:txBody>
          <a:bodyPr>
            <a:normAutofit/>
          </a:bodyPr>
          <a:lstStyle/>
          <a:p>
            <a:r>
              <a:rPr lang="en-US" sz="3200" dirty="0">
                <a:latin typeface="+mn-lt"/>
              </a:rPr>
              <a:t>VUCA: Volatile, Uncertain, Complex, Ambiguous</a:t>
            </a:r>
          </a:p>
        </p:txBody>
      </p:sp>
      <p:sp>
        <p:nvSpPr>
          <p:cNvPr id="14" name="TextBox 13">
            <a:extLst>
              <a:ext uri="{FF2B5EF4-FFF2-40B4-BE49-F238E27FC236}">
                <a16:creationId xmlns:a16="http://schemas.microsoft.com/office/drawing/2014/main" id="{F76E422E-6438-781C-F492-43104304EE6F}"/>
              </a:ext>
            </a:extLst>
          </p:cNvPr>
          <p:cNvSpPr txBox="1"/>
          <p:nvPr/>
        </p:nvSpPr>
        <p:spPr>
          <a:xfrm>
            <a:off x="11018187" y="6934178"/>
            <a:ext cx="907383" cy="523220"/>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6" tooltip="http://www.alchemyofchange.net/networked-movement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grpSp>
        <p:nvGrpSpPr>
          <p:cNvPr id="20" name="Group 19">
            <a:extLst>
              <a:ext uri="{FF2B5EF4-FFF2-40B4-BE49-F238E27FC236}">
                <a16:creationId xmlns:a16="http://schemas.microsoft.com/office/drawing/2014/main" id="{4C74BDED-CFC9-8FB9-2A80-18500249B974}"/>
              </a:ext>
            </a:extLst>
          </p:cNvPr>
          <p:cNvGrpSpPr/>
          <p:nvPr/>
        </p:nvGrpSpPr>
        <p:grpSpPr>
          <a:xfrm>
            <a:off x="236333" y="1425810"/>
            <a:ext cx="3226214" cy="2337764"/>
            <a:chOff x="336701" y="1147343"/>
            <a:chExt cx="3226214" cy="2337764"/>
          </a:xfrm>
        </p:grpSpPr>
        <p:sp>
          <p:nvSpPr>
            <p:cNvPr id="17" name="TextBox 16">
              <a:extLst>
                <a:ext uri="{FF2B5EF4-FFF2-40B4-BE49-F238E27FC236}">
                  <a16:creationId xmlns:a16="http://schemas.microsoft.com/office/drawing/2014/main" id="{6D93E5FA-BA7C-6544-3A32-215E13C606A5}"/>
                </a:ext>
              </a:extLst>
            </p:cNvPr>
            <p:cNvSpPr txBox="1"/>
            <p:nvPr/>
          </p:nvSpPr>
          <p:spPr>
            <a:xfrm>
              <a:off x="336701" y="3254275"/>
              <a:ext cx="3226214" cy="230832"/>
            </a:xfrm>
            <a:prstGeom prst="rect">
              <a:avLst/>
            </a:prstGeom>
            <a:noFill/>
          </p:spPr>
          <p:txBody>
            <a:bodyPr wrap="square">
              <a:spAutoFit/>
            </a:bodyPr>
            <a:lstStyle/>
            <a:p>
              <a:r>
                <a:rPr lang="en-US" sz="900" dirty="0"/>
                <a:t>Photo by </a:t>
              </a:r>
              <a:r>
                <a:rPr lang="en-US" sz="900" dirty="0">
                  <a:hlinkClick r:id="rId8"/>
                </a:rPr>
                <a:t>Markus </a:t>
              </a:r>
              <a:r>
                <a:rPr lang="en-US" sz="900" dirty="0" err="1">
                  <a:hlinkClick r:id="rId8"/>
                </a:rPr>
                <a:t>Spiske</a:t>
              </a:r>
              <a:r>
                <a:rPr lang="en-US" sz="900" dirty="0"/>
                <a:t> on </a:t>
              </a:r>
              <a:r>
                <a:rPr lang="en-US" sz="900" dirty="0" err="1">
                  <a:hlinkClick r:id="rId9"/>
                </a:rPr>
                <a:t>Unsplash</a:t>
              </a:r>
              <a:r>
                <a:rPr lang="en-US" sz="900" dirty="0"/>
                <a:t> </a:t>
              </a:r>
            </a:p>
          </p:txBody>
        </p:sp>
        <p:pic>
          <p:nvPicPr>
            <p:cNvPr id="19" name="Picture 18" descr="A picture containing text&#10;&#10;Description automatically generated">
              <a:extLst>
                <a:ext uri="{FF2B5EF4-FFF2-40B4-BE49-F238E27FC236}">
                  <a16:creationId xmlns:a16="http://schemas.microsoft.com/office/drawing/2014/main" id="{78EA285D-8811-FFD7-242C-F010100910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701" y="1147343"/>
              <a:ext cx="3226214" cy="2150809"/>
            </a:xfrm>
            <a:prstGeom prst="rect">
              <a:avLst/>
            </a:prstGeom>
          </p:spPr>
        </p:pic>
      </p:grpSp>
      <p:grpSp>
        <p:nvGrpSpPr>
          <p:cNvPr id="27" name="Group 26">
            <a:extLst>
              <a:ext uri="{FF2B5EF4-FFF2-40B4-BE49-F238E27FC236}">
                <a16:creationId xmlns:a16="http://schemas.microsoft.com/office/drawing/2014/main" id="{76D170AE-F129-C29E-5E9C-0E19A10387F5}"/>
              </a:ext>
            </a:extLst>
          </p:cNvPr>
          <p:cNvGrpSpPr/>
          <p:nvPr/>
        </p:nvGrpSpPr>
        <p:grpSpPr>
          <a:xfrm>
            <a:off x="6807580" y="3532743"/>
            <a:ext cx="3843749" cy="3129505"/>
            <a:chOff x="5827366" y="3992418"/>
            <a:chExt cx="3400425" cy="2690590"/>
          </a:xfrm>
        </p:grpSpPr>
        <p:sp>
          <p:nvSpPr>
            <p:cNvPr id="24" name="TextBox 23">
              <a:extLst>
                <a:ext uri="{FF2B5EF4-FFF2-40B4-BE49-F238E27FC236}">
                  <a16:creationId xmlns:a16="http://schemas.microsoft.com/office/drawing/2014/main" id="{7156F5F3-9AC2-646A-1059-1716977019DB}"/>
                </a:ext>
              </a:extLst>
            </p:cNvPr>
            <p:cNvSpPr txBox="1"/>
            <p:nvPr/>
          </p:nvSpPr>
          <p:spPr>
            <a:xfrm>
              <a:off x="6077077" y="6484550"/>
              <a:ext cx="2880642" cy="198458"/>
            </a:xfrm>
            <a:prstGeom prst="rect">
              <a:avLst/>
            </a:prstGeom>
            <a:noFill/>
          </p:spPr>
          <p:txBody>
            <a:bodyPr wrap="square">
              <a:spAutoFit/>
            </a:bodyPr>
            <a:lstStyle/>
            <a:p>
              <a:r>
                <a:rPr lang="en-US" sz="900" dirty="0"/>
                <a:t>Photo by </a:t>
              </a:r>
              <a:r>
                <a:rPr lang="en-US" sz="900" dirty="0">
                  <a:hlinkClick r:id="rId11"/>
                </a:rPr>
                <a:t>Dustan Woodhouse</a:t>
              </a:r>
              <a:r>
                <a:rPr lang="en-US" sz="900" dirty="0"/>
                <a:t> on </a:t>
              </a:r>
              <a:r>
                <a:rPr lang="en-US" sz="900" dirty="0" err="1">
                  <a:hlinkClick r:id="rId12"/>
                </a:rPr>
                <a:t>Unsplash</a:t>
              </a:r>
              <a:r>
                <a:rPr lang="en-US" sz="900" dirty="0"/>
                <a:t> </a:t>
              </a:r>
            </a:p>
          </p:txBody>
        </p:sp>
        <p:pic>
          <p:nvPicPr>
            <p:cNvPr id="26" name="Picture 25" descr="A picture containing sky, outdoor, dirt, sandy&#10;&#10;Description automatically generated">
              <a:extLst>
                <a:ext uri="{FF2B5EF4-FFF2-40B4-BE49-F238E27FC236}">
                  <a16:creationId xmlns:a16="http://schemas.microsoft.com/office/drawing/2014/main" id="{E02A3F7A-FB0B-D7C3-A21A-8CB4A59B98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27366" y="3992418"/>
              <a:ext cx="3400425" cy="2550319"/>
            </a:xfrm>
            <a:prstGeom prst="rect">
              <a:avLst/>
            </a:prstGeom>
          </p:spPr>
        </p:pic>
      </p:grpSp>
      <p:grpSp>
        <p:nvGrpSpPr>
          <p:cNvPr id="32" name="Group 31">
            <a:extLst>
              <a:ext uri="{FF2B5EF4-FFF2-40B4-BE49-F238E27FC236}">
                <a16:creationId xmlns:a16="http://schemas.microsoft.com/office/drawing/2014/main" id="{852A7DCC-02A4-EA0C-62C9-32F780A24050}"/>
              </a:ext>
            </a:extLst>
          </p:cNvPr>
          <p:cNvGrpSpPr/>
          <p:nvPr/>
        </p:nvGrpSpPr>
        <p:grpSpPr>
          <a:xfrm>
            <a:off x="3164419" y="3702032"/>
            <a:ext cx="3843750" cy="2673241"/>
            <a:chOff x="3615139" y="3389782"/>
            <a:chExt cx="3308875" cy="2419683"/>
          </a:xfrm>
        </p:grpSpPr>
        <p:pic>
          <p:nvPicPr>
            <p:cNvPr id="8" name="Content Placeholder 5" descr="A picture containing food, coelenterate, close&#10;&#10;Description automatically generated">
              <a:extLst>
                <a:ext uri="{FF2B5EF4-FFF2-40B4-BE49-F238E27FC236}">
                  <a16:creationId xmlns:a16="http://schemas.microsoft.com/office/drawing/2014/main" id="{15CA5CDD-FCC4-31C1-21E1-795FC4D1C713}"/>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3615139" y="3389782"/>
              <a:ext cx="3308875" cy="2248424"/>
            </a:xfrm>
            <a:prstGeom prst="rect">
              <a:avLst/>
            </a:prstGeom>
          </p:spPr>
        </p:pic>
        <p:sp>
          <p:nvSpPr>
            <p:cNvPr id="29" name="TextBox 28">
              <a:extLst>
                <a:ext uri="{FF2B5EF4-FFF2-40B4-BE49-F238E27FC236}">
                  <a16:creationId xmlns:a16="http://schemas.microsoft.com/office/drawing/2014/main" id="{CBFB4A7D-B46D-C6F9-383E-C22FD9C20206}"/>
                </a:ext>
              </a:extLst>
            </p:cNvPr>
            <p:cNvSpPr txBox="1"/>
            <p:nvPr/>
          </p:nvSpPr>
          <p:spPr>
            <a:xfrm>
              <a:off x="3615140" y="5578633"/>
              <a:ext cx="3308874" cy="230832"/>
            </a:xfrm>
            <a:prstGeom prst="rect">
              <a:avLst/>
            </a:prstGeom>
            <a:noFill/>
          </p:spPr>
          <p:txBody>
            <a:bodyPr wrap="square" rtlCol="0">
              <a:spAutoFit/>
            </a:bodyPr>
            <a:lstStyle/>
            <a:p>
              <a:r>
                <a:rPr lang="en-US" sz="900" dirty="0">
                  <a:hlinkClick r:id="rId15" tooltip="https://athenaeumpub.com/coronavirus-covid-19-detection-symptoms-spread-and-prevention/"/>
                </a:rPr>
                <a:t>This Photo</a:t>
              </a:r>
              <a:r>
                <a:rPr lang="en-US" sz="900" dirty="0"/>
                <a:t> by Unknown Author is licensed under </a:t>
              </a:r>
              <a:r>
                <a:rPr lang="en-US" sz="900" dirty="0">
                  <a:hlinkClick r:id="rId7" tooltip="https://creativecommons.org/licenses/by/3.0/"/>
                </a:rPr>
                <a:t>CC BY</a:t>
              </a:r>
              <a:endParaRPr lang="en-US" sz="900" dirty="0"/>
            </a:p>
          </p:txBody>
        </p:sp>
      </p:grpSp>
      <p:grpSp>
        <p:nvGrpSpPr>
          <p:cNvPr id="40" name="Group 39">
            <a:extLst>
              <a:ext uri="{FF2B5EF4-FFF2-40B4-BE49-F238E27FC236}">
                <a16:creationId xmlns:a16="http://schemas.microsoft.com/office/drawing/2014/main" id="{7D96F1BA-5CB4-C557-3C19-4D98C478A1E2}"/>
              </a:ext>
            </a:extLst>
          </p:cNvPr>
          <p:cNvGrpSpPr/>
          <p:nvPr/>
        </p:nvGrpSpPr>
        <p:grpSpPr>
          <a:xfrm>
            <a:off x="3639377" y="982787"/>
            <a:ext cx="3368792" cy="2426115"/>
            <a:chOff x="3639377" y="982787"/>
            <a:chExt cx="3368792" cy="2426115"/>
          </a:xfrm>
        </p:grpSpPr>
        <p:sp>
          <p:nvSpPr>
            <p:cNvPr id="37" name="TextBox 36">
              <a:extLst>
                <a:ext uri="{FF2B5EF4-FFF2-40B4-BE49-F238E27FC236}">
                  <a16:creationId xmlns:a16="http://schemas.microsoft.com/office/drawing/2014/main" id="{C5147798-5BCE-4F97-BCE6-54B551C59C9D}"/>
                </a:ext>
              </a:extLst>
            </p:cNvPr>
            <p:cNvSpPr txBox="1"/>
            <p:nvPr/>
          </p:nvSpPr>
          <p:spPr>
            <a:xfrm>
              <a:off x="3639377" y="3178070"/>
              <a:ext cx="3368791" cy="230832"/>
            </a:xfrm>
            <a:prstGeom prst="rect">
              <a:avLst/>
            </a:prstGeom>
            <a:noFill/>
          </p:spPr>
          <p:txBody>
            <a:bodyPr wrap="square">
              <a:spAutoFit/>
            </a:bodyPr>
            <a:lstStyle/>
            <a:p>
              <a:r>
                <a:rPr lang="en-US" sz="900" dirty="0"/>
                <a:t>Photo by </a:t>
              </a:r>
              <a:r>
                <a:rPr lang="en-US" sz="900" dirty="0">
                  <a:hlinkClick r:id="rId16"/>
                </a:rPr>
                <a:t>Timo Volz</a:t>
              </a:r>
              <a:r>
                <a:rPr lang="en-US" sz="900" dirty="0"/>
                <a:t> on </a:t>
              </a:r>
              <a:r>
                <a:rPr lang="en-US" sz="900" dirty="0" err="1">
                  <a:hlinkClick r:id="rId17"/>
                </a:rPr>
                <a:t>Unsplash</a:t>
              </a:r>
              <a:r>
                <a:rPr lang="en-US" sz="900" dirty="0"/>
                <a:t> </a:t>
              </a:r>
            </a:p>
          </p:txBody>
        </p:sp>
        <p:pic>
          <p:nvPicPr>
            <p:cNvPr id="39" name="Picture 38" descr="A high angle view of a road&#10;&#10;Description automatically generated with low confidence">
              <a:extLst>
                <a:ext uri="{FF2B5EF4-FFF2-40B4-BE49-F238E27FC236}">
                  <a16:creationId xmlns:a16="http://schemas.microsoft.com/office/drawing/2014/main" id="{98C3F0AE-5373-E6E3-C0A9-D9D62B6A66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39379" y="982787"/>
              <a:ext cx="3368790" cy="2246990"/>
            </a:xfrm>
            <a:prstGeom prst="rect">
              <a:avLst/>
            </a:prstGeom>
          </p:spPr>
        </p:pic>
      </p:grpSp>
      <p:grpSp>
        <p:nvGrpSpPr>
          <p:cNvPr id="5" name="Group 4">
            <a:extLst>
              <a:ext uri="{FF2B5EF4-FFF2-40B4-BE49-F238E27FC236}">
                <a16:creationId xmlns:a16="http://schemas.microsoft.com/office/drawing/2014/main" id="{838DC0F8-CB36-C907-62D1-CD334BBB2683}"/>
              </a:ext>
            </a:extLst>
          </p:cNvPr>
          <p:cNvGrpSpPr/>
          <p:nvPr/>
        </p:nvGrpSpPr>
        <p:grpSpPr>
          <a:xfrm>
            <a:off x="8397363" y="781050"/>
            <a:ext cx="3074515" cy="2751692"/>
            <a:chOff x="8397363" y="781050"/>
            <a:chExt cx="3074515" cy="2751692"/>
          </a:xfrm>
        </p:grpSpPr>
        <p:pic>
          <p:nvPicPr>
            <p:cNvPr id="11" name="Content Placeholder 5" descr="Diagram&#10;&#10;Description automatically generated">
              <a:extLst>
                <a:ext uri="{FF2B5EF4-FFF2-40B4-BE49-F238E27FC236}">
                  <a16:creationId xmlns:a16="http://schemas.microsoft.com/office/drawing/2014/main" id="{B7373F54-CDA3-A000-4CF9-80D9EC616F43}"/>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97363" y="781050"/>
              <a:ext cx="3074515" cy="2751692"/>
            </a:xfrm>
            <a:prstGeom prst="rect">
              <a:avLst/>
            </a:prstGeom>
            <a:effectLst/>
          </p:spPr>
        </p:pic>
        <p:sp>
          <p:nvSpPr>
            <p:cNvPr id="4" name="TextBox 3">
              <a:extLst>
                <a:ext uri="{FF2B5EF4-FFF2-40B4-BE49-F238E27FC236}">
                  <a16:creationId xmlns:a16="http://schemas.microsoft.com/office/drawing/2014/main" id="{467B826F-82D1-3E74-B01E-C8E33800446C}"/>
                </a:ext>
              </a:extLst>
            </p:cNvPr>
            <p:cNvSpPr txBox="1"/>
            <p:nvPr/>
          </p:nvSpPr>
          <p:spPr>
            <a:xfrm>
              <a:off x="8498420" y="3291352"/>
              <a:ext cx="2973458" cy="230832"/>
            </a:xfrm>
            <a:prstGeom prst="rect">
              <a:avLst/>
            </a:prstGeom>
            <a:noFill/>
          </p:spPr>
          <p:txBody>
            <a:bodyPr wrap="square" rtlCol="0">
              <a:spAutoFit/>
            </a:bodyPr>
            <a:lstStyle/>
            <a:p>
              <a:r>
                <a:rPr lang="en-US" sz="900" dirty="0">
                  <a:hlinkClick r:id="rId15" tooltip="https://athenaeumpub.com/coronavirus-covid-19-detection-symptoms-spread-and-prevention/"/>
                </a:rPr>
                <a:t>This Photo</a:t>
              </a:r>
              <a:r>
                <a:rPr lang="en-US" sz="900" dirty="0"/>
                <a:t> by Unknown Author is licensed under </a:t>
              </a:r>
              <a:r>
                <a:rPr lang="en-US" sz="900" dirty="0">
                  <a:hlinkClick r:id="rId7" tooltip="https://creativecommons.org/licenses/by/3.0/"/>
                </a:rPr>
                <a:t>CC BY</a:t>
              </a:r>
              <a:endParaRPr lang="en-US" sz="9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767D-A3AA-81E0-5801-D5D98A568A5C}"/>
              </a:ext>
            </a:extLst>
          </p:cNvPr>
          <p:cNvSpPr>
            <a:spLocks noGrp="1"/>
          </p:cNvSpPr>
          <p:nvPr>
            <p:ph type="title"/>
          </p:nvPr>
        </p:nvSpPr>
        <p:spPr>
          <a:xfrm>
            <a:off x="648929" y="629266"/>
            <a:ext cx="3651467" cy="1676603"/>
          </a:xfrm>
        </p:spPr>
        <p:txBody>
          <a:bodyPr vert="horz" lIns="91440" tIns="45720" rIns="91440" bIns="45720" rtlCol="0" anchor="ctr">
            <a:normAutofit fontScale="90000"/>
          </a:bodyPr>
          <a:lstStyle/>
          <a:p>
            <a:r>
              <a:rPr lang="en-US" sz="4800" dirty="0"/>
              <a:t>Self-Managing Teams</a:t>
            </a:r>
          </a:p>
        </p:txBody>
      </p:sp>
      <p:sp>
        <p:nvSpPr>
          <p:cNvPr id="4" name="Text Placeholder 3">
            <a:extLst>
              <a:ext uri="{FF2B5EF4-FFF2-40B4-BE49-F238E27FC236}">
                <a16:creationId xmlns:a16="http://schemas.microsoft.com/office/drawing/2014/main" id="{9E3447D9-2C30-3E4E-0A57-5E0649084218}"/>
              </a:ext>
            </a:extLst>
          </p:cNvPr>
          <p:cNvSpPr>
            <a:spLocks noGrp="1"/>
          </p:cNvSpPr>
          <p:nvPr>
            <p:ph type="body" sz="half" idx="2"/>
          </p:nvPr>
        </p:nvSpPr>
        <p:spPr>
          <a:xfrm>
            <a:off x="648931" y="2305869"/>
            <a:ext cx="3651466" cy="4223519"/>
          </a:xfrm>
        </p:spPr>
        <p:txBody>
          <a:bodyPr vert="horz" lIns="91440" tIns="45720" rIns="91440" bIns="45720" rtlCol="0">
            <a:normAutofit/>
          </a:bodyPr>
          <a:lstStyle/>
          <a:p>
            <a:pPr marL="228600" indent="-228600">
              <a:buFont typeface="Arial" panose="020B0604020202020204" pitchFamily="34" charset="0"/>
              <a:buChar char="•"/>
            </a:pPr>
            <a:r>
              <a:rPr lang="en-US" sz="2800" dirty="0"/>
              <a:t>Empowered</a:t>
            </a:r>
          </a:p>
          <a:p>
            <a:pPr marL="228600" indent="-228600">
              <a:buFont typeface="Arial" panose="020B0604020202020204" pitchFamily="34" charset="0"/>
              <a:buChar char="•"/>
            </a:pPr>
            <a:r>
              <a:rPr lang="en-US" sz="2800" dirty="0"/>
              <a:t>Set own goals</a:t>
            </a:r>
          </a:p>
          <a:p>
            <a:pPr marL="228600" indent="-228600">
              <a:buFont typeface="Arial" panose="020B0604020202020204" pitchFamily="34" charset="0"/>
              <a:buChar char="•"/>
            </a:pPr>
            <a:r>
              <a:rPr lang="en-US" sz="2800" dirty="0"/>
              <a:t>Responsible for self-management</a:t>
            </a:r>
          </a:p>
          <a:p>
            <a:pPr marL="228600" indent="-228600">
              <a:buFont typeface="Arial" panose="020B0604020202020204" pitchFamily="34" charset="0"/>
              <a:buChar char="•"/>
            </a:pPr>
            <a:r>
              <a:rPr lang="en-US" sz="2800" dirty="0"/>
              <a:t>Collaborate</a:t>
            </a:r>
          </a:p>
          <a:p>
            <a:pPr marL="228600" indent="-228600">
              <a:buFont typeface="Arial" panose="020B0604020202020204" pitchFamily="34" charset="0"/>
              <a:buChar char="•"/>
            </a:pPr>
            <a:r>
              <a:rPr lang="en-US" sz="2800" dirty="0"/>
              <a:t>Choose own working methods</a:t>
            </a:r>
          </a:p>
          <a:p>
            <a:pPr marL="228600" indent="-228600">
              <a:buFont typeface="Arial" panose="020B0604020202020204" pitchFamily="34" charset="0"/>
              <a:buChar char="•"/>
            </a:pPr>
            <a:r>
              <a:rPr lang="en-US" sz="2800" dirty="0"/>
              <a:t>Review own performance</a:t>
            </a:r>
          </a:p>
          <a:p>
            <a:pPr marL="457200" indent="-228600">
              <a:buFont typeface="Arial" panose="020B0604020202020204" pitchFamily="34" charset="0"/>
              <a:buChar char="•"/>
            </a:pPr>
            <a:endParaRPr lang="en-US" sz="2800" dirty="0"/>
          </a:p>
          <a:p>
            <a:pPr indent="-228600">
              <a:buFont typeface="Arial" panose="020B0604020202020204" pitchFamily="34" charset="0"/>
              <a:buChar char="•"/>
            </a:pPr>
            <a:endParaRPr lang="en-US" sz="2800" dirty="0"/>
          </a:p>
        </p:txBody>
      </p:sp>
      <p:pic>
        <p:nvPicPr>
          <p:cNvPr id="6" name="Content Placeholder 5" descr="A screenshot of a video game&#10;&#10;Description automatically generated with medium confidence">
            <a:extLst>
              <a:ext uri="{FF2B5EF4-FFF2-40B4-BE49-F238E27FC236}">
                <a16:creationId xmlns:a16="http://schemas.microsoft.com/office/drawing/2014/main" id="{707313E6-C444-E9E6-D23A-27249C034B0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48" r="14402"/>
          <a:stretch/>
        </p:blipFill>
        <p:spPr>
          <a:xfrm>
            <a:off x="4639056" y="10"/>
            <a:ext cx="7552944" cy="6857990"/>
          </a:xfrm>
          <a:prstGeom prst="rect">
            <a:avLst/>
          </a:prstGeom>
          <a:effectLst/>
        </p:spPr>
      </p:pic>
      <p:sp>
        <p:nvSpPr>
          <p:cNvPr id="7" name="TextBox 6">
            <a:extLst>
              <a:ext uri="{FF2B5EF4-FFF2-40B4-BE49-F238E27FC236}">
                <a16:creationId xmlns:a16="http://schemas.microsoft.com/office/drawing/2014/main" id="{74E31B06-5414-30FD-2247-ADBFDA36ADCB}"/>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eoplematters.in/blog/training-development/learning-to-learn-building-a-learning-organization-1689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31138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A99E-CBA3-429A-6523-421FCB295A0F}"/>
              </a:ext>
            </a:extLst>
          </p:cNvPr>
          <p:cNvSpPr>
            <a:spLocks noGrp="1"/>
          </p:cNvSpPr>
          <p:nvPr>
            <p:ph type="title"/>
          </p:nvPr>
        </p:nvSpPr>
        <p:spPr/>
        <p:txBody>
          <a:bodyPr/>
          <a:lstStyle/>
          <a:p>
            <a:r>
              <a:rPr lang="en-US" dirty="0"/>
              <a:t>Workshop: Developing Shared Values</a:t>
            </a:r>
          </a:p>
        </p:txBody>
      </p:sp>
      <p:sp>
        <p:nvSpPr>
          <p:cNvPr id="3" name="Text Placeholder 2">
            <a:extLst>
              <a:ext uri="{FF2B5EF4-FFF2-40B4-BE49-F238E27FC236}">
                <a16:creationId xmlns:a16="http://schemas.microsoft.com/office/drawing/2014/main" id="{E8C96191-C0F5-A19A-4F61-0DD2CA76BC75}"/>
              </a:ext>
            </a:extLst>
          </p:cNvPr>
          <p:cNvSpPr>
            <a:spLocks noGrp="1"/>
          </p:cNvSpPr>
          <p:nvPr>
            <p:ph type="body" idx="1"/>
          </p:nvPr>
        </p:nvSpPr>
        <p:spPr/>
        <p:txBody>
          <a:bodyPr/>
          <a:lstStyle/>
          <a:p>
            <a:r>
              <a:rPr lang="en-US" dirty="0"/>
              <a:t>Each self-managing team will develop a set of shared values which align with the shared purpose of this class.</a:t>
            </a:r>
          </a:p>
        </p:txBody>
      </p:sp>
    </p:spTree>
    <p:extLst>
      <p:ext uri="{BB962C8B-B14F-4D97-AF65-F5344CB8AC3E}">
        <p14:creationId xmlns:p14="http://schemas.microsoft.com/office/powerpoint/2010/main" val="3198316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391C403BD10846915ADAE108BADACB" ma:contentTypeVersion="16" ma:contentTypeDescription="Create a new document." ma:contentTypeScope="" ma:versionID="8220fda739f04aed1596e8c55425c712">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969e3b05c6c9eb641653af2a2e8367cf"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84B9CA0-FCB2-4CE6-A537-33C590CE6329}"/>
</file>

<file path=customXml/itemProps2.xml><?xml version="1.0" encoding="utf-8"?>
<ds:datastoreItem xmlns:ds="http://schemas.openxmlformats.org/officeDocument/2006/customXml" ds:itemID="{4688F01C-E7E5-4202-8F1E-14B5F9890671}">
  <ds:schemaRefs>
    <ds:schemaRef ds:uri="http://schemas.microsoft.com/sharepoint/v3/contenttype/forms"/>
  </ds:schemaRefs>
</ds:datastoreItem>
</file>

<file path=customXml/itemProps3.xml><?xml version="1.0" encoding="utf-8"?>
<ds:datastoreItem xmlns:ds="http://schemas.openxmlformats.org/officeDocument/2006/customXml" ds:itemID="{CBE309B4-CEBC-4EF3-B154-0F564FF7D4B0}">
  <ds:schemaRefs>
    <ds:schemaRef ds:uri="http://schemas.microsoft.com/office/2006/documentManagement/types"/>
    <ds:schemaRef ds:uri="http://schemas.microsoft.com/office/2006/metadata/properties"/>
    <ds:schemaRef ds:uri="http://www.w3.org/XML/1998/namespace"/>
    <ds:schemaRef ds:uri="http://purl.org/dc/dcmitype/"/>
    <ds:schemaRef ds:uri="http://purl.org/dc/elements/1.1/"/>
    <ds:schemaRef ds:uri="82861209-8bf3-47c7-8004-08d07fe78748"/>
    <ds:schemaRef ds:uri="http://schemas.openxmlformats.org/package/2006/metadata/core-properties"/>
    <ds:schemaRef ds:uri="http://schemas.microsoft.com/office/infopath/2007/PartnerControls"/>
    <ds:schemaRef ds:uri="ec27a0a7-8611-46d0-bbb2-f45a8872e5ef"/>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316</TotalTime>
  <Words>1838</Words>
  <Application>Microsoft Office PowerPoint</Application>
  <PresentationFormat>Widescreen</PresentationFormat>
  <Paragraphs>200</Paragraphs>
  <Slides>16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Courier New</vt:lpstr>
      <vt:lpstr>Office Theme</vt:lpstr>
      <vt:lpstr>PowerPoint Presentation</vt:lpstr>
      <vt:lpstr>Conscious Organisations</vt:lpstr>
      <vt:lpstr>Centering Moment of Mindfulness</vt:lpstr>
      <vt:lpstr>Conscious Culture</vt:lpstr>
      <vt:lpstr>Class Purpose</vt:lpstr>
      <vt:lpstr>Conscious Organisations Agenda Seminar 3, Module 2:  Qualities and Values of Conscious Cultures</vt:lpstr>
      <vt:lpstr>VUCA: Volatile, Uncertain, Complex, Ambiguous</vt:lpstr>
      <vt:lpstr>Self-Managing Teams</vt:lpstr>
      <vt:lpstr>Workshop: Developing Shared Values</vt:lpstr>
      <vt:lpstr>Shared Values</vt:lpstr>
      <vt:lpstr>Activity: Defining Shared Values</vt:lpstr>
      <vt:lpstr>Shared Values</vt:lpstr>
      <vt:lpstr>Shared Values</vt:lpstr>
      <vt:lpstr>Activity: Team Reflection</vt:lpstr>
      <vt:lpstr>Sharing Team Reflection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Dorianne Cotter-Lockard</cp:lastModifiedBy>
  <cp:revision>44</cp:revision>
  <dcterms:created xsi:type="dcterms:W3CDTF">2022-07-13T14:46:59Z</dcterms:created>
  <dcterms:modified xsi:type="dcterms:W3CDTF">2023-10-02T12:15:24Z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y fmtid="{D5CDD505-2E9C-101B-9397-08002B2CF9AE}" pid="3" name="MediaServiceImageTags">
    <vt:lpwstr/>
  </property>
</Properties>
</file>