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256" r:id="rId5"/>
    <p:sldId id="257" r:id="rId6"/>
    <p:sldId id="2021" r:id="rId7"/>
    <p:sldId id="269" r:id="rId8"/>
    <p:sldId id="2022" r:id="rId9"/>
    <p:sldId id="1711" r:id="rId10"/>
    <p:sldId id="2023" r:id="rId11"/>
    <p:sldId id="258" r:id="rId12"/>
    <p:sldId id="274" r:id="rId13"/>
    <p:sldId id="2024" r:id="rId14"/>
    <p:sldId id="270" r:id="rId15"/>
    <p:sldId id="1834" r:id="rId16"/>
    <p:sldId id="1881" r:id="rId17"/>
    <p:sldId id="2020" r:id="rId18"/>
    <p:sldId id="2027" r:id="rId19"/>
    <p:sldId id="272" r:id="rId20"/>
    <p:sldId id="259" r:id="rId21"/>
    <p:sldId id="1712" r:id="rId22"/>
    <p:sldId id="271" r:id="rId23"/>
    <p:sldId id="1713" r:id="rId24"/>
    <p:sldId id="1714" r:id="rId25"/>
    <p:sldId id="1715" r:id="rId26"/>
    <p:sldId id="1716" r:id="rId27"/>
    <p:sldId id="1717" r:id="rId28"/>
    <p:sldId id="1718" r:id="rId29"/>
    <p:sldId id="1720" r:id="rId30"/>
    <p:sldId id="1722" r:id="rId31"/>
    <p:sldId id="268" r:id="rId3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98" autoAdjust="0"/>
    <p:restoredTop sz="95026" autoAdjust="0"/>
  </p:normalViewPr>
  <p:slideViewPr>
    <p:cSldViewPr snapToGrid="0">
      <p:cViewPr varScale="1">
        <p:scale>
          <a:sx n="95" d="100"/>
          <a:sy n="95" d="100"/>
        </p:scale>
        <p:origin x="888" y="9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0" d="100"/>
          <a:sy n="60" d="100"/>
        </p:scale>
        <p:origin x="3187"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rianne Cotter-Lockard" userId="5e2836be-6d2a-4e14-bd30-145ca4d6430b" providerId="ADAL" clId="{68DEDCE5-1A9E-4ED9-B901-96B254DA35FD}"/>
    <pc:docChg chg="custSel addSld delSld modSld sldOrd">
      <pc:chgData name="Dorianne Cotter-Lockard" userId="5e2836be-6d2a-4e14-bd30-145ca4d6430b" providerId="ADAL" clId="{68DEDCE5-1A9E-4ED9-B901-96B254DA35FD}" dt="2023-04-03T12:38:04.466" v="1357" actId="20577"/>
      <pc:docMkLst>
        <pc:docMk/>
      </pc:docMkLst>
      <pc:sldChg chg="modNotesTx">
        <pc:chgData name="Dorianne Cotter-Lockard" userId="5e2836be-6d2a-4e14-bd30-145ca4d6430b" providerId="ADAL" clId="{68DEDCE5-1A9E-4ED9-B901-96B254DA35FD}" dt="2023-03-29T12:07:50.438" v="119" actId="20577"/>
        <pc:sldMkLst>
          <pc:docMk/>
          <pc:sldMk cId="1016444457" sldId="256"/>
        </pc:sldMkLst>
      </pc:sldChg>
      <pc:sldChg chg="modNotesTx">
        <pc:chgData name="Dorianne Cotter-Lockard" userId="5e2836be-6d2a-4e14-bd30-145ca4d6430b" providerId="ADAL" clId="{68DEDCE5-1A9E-4ED9-B901-96B254DA35FD}" dt="2023-04-03T12:38:04.466" v="1357" actId="20577"/>
        <pc:sldMkLst>
          <pc:docMk/>
          <pc:sldMk cId="1998526737" sldId="258"/>
        </pc:sldMkLst>
      </pc:sldChg>
      <pc:sldChg chg="modNotesTx">
        <pc:chgData name="Dorianne Cotter-Lockard" userId="5e2836be-6d2a-4e14-bd30-145ca4d6430b" providerId="ADAL" clId="{68DEDCE5-1A9E-4ED9-B901-96B254DA35FD}" dt="2023-03-28T07:33:24.895" v="2"/>
        <pc:sldMkLst>
          <pc:docMk/>
          <pc:sldMk cId="3367874108" sldId="259"/>
        </pc:sldMkLst>
      </pc:sldChg>
      <pc:sldChg chg="del">
        <pc:chgData name="Dorianne Cotter-Lockard" userId="5e2836be-6d2a-4e14-bd30-145ca4d6430b" providerId="ADAL" clId="{68DEDCE5-1A9E-4ED9-B901-96B254DA35FD}" dt="2023-04-03T12:37:41.166" v="1352" actId="47"/>
        <pc:sldMkLst>
          <pc:docMk/>
          <pc:sldMk cId="2692078183" sldId="260"/>
        </pc:sldMkLst>
      </pc:sldChg>
      <pc:sldChg chg="del">
        <pc:chgData name="Dorianne Cotter-Lockard" userId="5e2836be-6d2a-4e14-bd30-145ca4d6430b" providerId="ADAL" clId="{68DEDCE5-1A9E-4ED9-B901-96B254DA35FD}" dt="2023-03-28T07:34:04.971" v="4" actId="47"/>
        <pc:sldMkLst>
          <pc:docMk/>
          <pc:sldMk cId="3897630393" sldId="265"/>
        </pc:sldMkLst>
      </pc:sldChg>
      <pc:sldChg chg="modNotesTx">
        <pc:chgData name="Dorianne Cotter-Lockard" userId="5e2836be-6d2a-4e14-bd30-145ca4d6430b" providerId="ADAL" clId="{68DEDCE5-1A9E-4ED9-B901-96B254DA35FD}" dt="2023-03-29T12:38:00.003" v="898" actId="20577"/>
        <pc:sldMkLst>
          <pc:docMk/>
          <pc:sldMk cId="3198316070" sldId="271"/>
        </pc:sldMkLst>
      </pc:sldChg>
      <pc:sldChg chg="add del">
        <pc:chgData name="Dorianne Cotter-Lockard" userId="5e2836be-6d2a-4e14-bd30-145ca4d6430b" providerId="ADAL" clId="{68DEDCE5-1A9E-4ED9-B901-96B254DA35FD}" dt="2023-03-28T07:39:34.640" v="5" actId="47"/>
        <pc:sldMkLst>
          <pc:docMk/>
          <pc:sldMk cId="2611054240" sldId="273"/>
        </pc:sldMkLst>
      </pc:sldChg>
      <pc:sldChg chg="add">
        <pc:chgData name="Dorianne Cotter-Lockard" userId="5e2836be-6d2a-4e14-bd30-145ca4d6430b" providerId="ADAL" clId="{68DEDCE5-1A9E-4ED9-B901-96B254DA35FD}" dt="2023-04-03T12:37:38.442" v="1351"/>
        <pc:sldMkLst>
          <pc:docMk/>
          <pc:sldMk cId="248893508" sldId="274"/>
        </pc:sldMkLst>
      </pc:sldChg>
      <pc:sldChg chg="add del">
        <pc:chgData name="Dorianne Cotter-Lockard" userId="5e2836be-6d2a-4e14-bd30-145ca4d6430b" providerId="ADAL" clId="{68DEDCE5-1A9E-4ED9-B901-96B254DA35FD}" dt="2023-03-28T07:39:34.640" v="5" actId="47"/>
        <pc:sldMkLst>
          <pc:docMk/>
          <pc:sldMk cId="3669960234" sldId="328"/>
        </pc:sldMkLst>
      </pc:sldChg>
      <pc:sldChg chg="add del">
        <pc:chgData name="Dorianne Cotter-Lockard" userId="5e2836be-6d2a-4e14-bd30-145ca4d6430b" providerId="ADAL" clId="{68DEDCE5-1A9E-4ED9-B901-96B254DA35FD}" dt="2023-03-28T07:39:34.640" v="5" actId="47"/>
        <pc:sldMkLst>
          <pc:docMk/>
          <pc:sldMk cId="2599733427" sldId="329"/>
        </pc:sldMkLst>
      </pc:sldChg>
      <pc:sldChg chg="add">
        <pc:chgData name="Dorianne Cotter-Lockard" userId="5e2836be-6d2a-4e14-bd30-145ca4d6430b" providerId="ADAL" clId="{68DEDCE5-1A9E-4ED9-B901-96B254DA35FD}" dt="2023-03-28T07:30:26.950" v="0"/>
        <pc:sldMkLst>
          <pc:docMk/>
          <pc:sldMk cId="2362877025" sldId="1711"/>
        </pc:sldMkLst>
      </pc:sldChg>
      <pc:sldChg chg="add">
        <pc:chgData name="Dorianne Cotter-Lockard" userId="5e2836be-6d2a-4e14-bd30-145ca4d6430b" providerId="ADAL" clId="{68DEDCE5-1A9E-4ED9-B901-96B254DA35FD}" dt="2023-03-28T07:34:02.074" v="3"/>
        <pc:sldMkLst>
          <pc:docMk/>
          <pc:sldMk cId="1987605327" sldId="1712"/>
        </pc:sldMkLst>
      </pc:sldChg>
      <pc:sldChg chg="addSp delSp modSp new mod">
        <pc:chgData name="Dorianne Cotter-Lockard" userId="5e2836be-6d2a-4e14-bd30-145ca4d6430b" providerId="ADAL" clId="{68DEDCE5-1A9E-4ED9-B901-96B254DA35FD}" dt="2023-03-29T12:31:46.002" v="614" actId="1076"/>
        <pc:sldMkLst>
          <pc:docMk/>
          <pc:sldMk cId="1797195394" sldId="1713"/>
        </pc:sldMkLst>
        <pc:spChg chg="del mod">
          <ac:chgData name="Dorianne Cotter-Lockard" userId="5e2836be-6d2a-4e14-bd30-145ca4d6430b" providerId="ADAL" clId="{68DEDCE5-1A9E-4ED9-B901-96B254DA35FD}" dt="2023-03-29T12:31:38.976" v="612" actId="478"/>
          <ac:spMkLst>
            <pc:docMk/>
            <pc:sldMk cId="1797195394" sldId="1713"/>
            <ac:spMk id="2" creationId="{FE521484-7104-80CC-3009-F8CC56D0553B}"/>
          </ac:spMkLst>
        </pc:spChg>
        <pc:spChg chg="mod">
          <ac:chgData name="Dorianne Cotter-Lockard" userId="5e2836be-6d2a-4e14-bd30-145ca4d6430b" providerId="ADAL" clId="{68DEDCE5-1A9E-4ED9-B901-96B254DA35FD}" dt="2023-03-29T12:15:02.875" v="542" actId="27636"/>
          <ac:spMkLst>
            <pc:docMk/>
            <pc:sldMk cId="1797195394" sldId="1713"/>
            <ac:spMk id="3" creationId="{2C57B39A-4B4B-37E1-92CD-AF73886948AC}"/>
          </ac:spMkLst>
        </pc:spChg>
        <pc:spChg chg="del mod">
          <ac:chgData name="Dorianne Cotter-Lockard" userId="5e2836be-6d2a-4e14-bd30-145ca4d6430b" providerId="ADAL" clId="{68DEDCE5-1A9E-4ED9-B901-96B254DA35FD}" dt="2023-03-29T12:31:34.352" v="611" actId="478"/>
          <ac:spMkLst>
            <pc:docMk/>
            <pc:sldMk cId="1797195394" sldId="1713"/>
            <ac:spMk id="4" creationId="{E5F90CCE-EC91-6281-F28D-B6361B6F6D29}"/>
          </ac:spMkLst>
        </pc:spChg>
        <pc:spChg chg="add del mod">
          <ac:chgData name="Dorianne Cotter-Lockard" userId="5e2836be-6d2a-4e14-bd30-145ca4d6430b" providerId="ADAL" clId="{68DEDCE5-1A9E-4ED9-B901-96B254DA35FD}" dt="2023-03-29T12:31:42.786" v="613" actId="478"/>
          <ac:spMkLst>
            <pc:docMk/>
            <pc:sldMk cId="1797195394" sldId="1713"/>
            <ac:spMk id="8" creationId="{C7A3DC18-0BE9-7C05-A78A-78D88EDFFA7A}"/>
          </ac:spMkLst>
        </pc:spChg>
        <pc:picChg chg="add mod">
          <ac:chgData name="Dorianne Cotter-Lockard" userId="5e2836be-6d2a-4e14-bd30-145ca4d6430b" providerId="ADAL" clId="{68DEDCE5-1A9E-4ED9-B901-96B254DA35FD}" dt="2023-03-29T12:31:46.002" v="614" actId="1076"/>
          <ac:picMkLst>
            <pc:docMk/>
            <pc:sldMk cId="1797195394" sldId="1713"/>
            <ac:picMk id="6" creationId="{4FDDF5C7-27A2-66C6-59E8-B8B38E987669}"/>
          </ac:picMkLst>
        </pc:picChg>
      </pc:sldChg>
      <pc:sldChg chg="modSp add mod modNotesTx">
        <pc:chgData name="Dorianne Cotter-Lockard" userId="5e2836be-6d2a-4e14-bd30-145ca4d6430b" providerId="ADAL" clId="{68DEDCE5-1A9E-4ED9-B901-96B254DA35FD}" dt="2023-03-29T12:33:47.720" v="731" actId="14100"/>
        <pc:sldMkLst>
          <pc:docMk/>
          <pc:sldMk cId="92294780" sldId="1714"/>
        </pc:sldMkLst>
        <pc:spChg chg="mod">
          <ac:chgData name="Dorianne Cotter-Lockard" userId="5e2836be-6d2a-4e14-bd30-145ca4d6430b" providerId="ADAL" clId="{68DEDCE5-1A9E-4ED9-B901-96B254DA35FD}" dt="2023-03-29T12:32:42.339" v="652" actId="948"/>
          <ac:spMkLst>
            <pc:docMk/>
            <pc:sldMk cId="92294780" sldId="1714"/>
            <ac:spMk id="3" creationId="{2C57B39A-4B4B-37E1-92CD-AF73886948AC}"/>
          </ac:spMkLst>
        </pc:spChg>
        <pc:spChg chg="mod">
          <ac:chgData name="Dorianne Cotter-Lockard" userId="5e2836be-6d2a-4e14-bd30-145ca4d6430b" providerId="ADAL" clId="{68DEDCE5-1A9E-4ED9-B901-96B254DA35FD}" dt="2023-03-29T12:33:47.720" v="731" actId="14100"/>
          <ac:spMkLst>
            <pc:docMk/>
            <pc:sldMk cId="92294780" sldId="1714"/>
            <ac:spMk id="4" creationId="{E5F90CCE-EC91-6281-F28D-B6361B6F6D29}"/>
          </ac:spMkLst>
        </pc:spChg>
      </pc:sldChg>
      <pc:sldChg chg="addSp delSp modSp new mod modNotesTx">
        <pc:chgData name="Dorianne Cotter-Lockard" userId="5e2836be-6d2a-4e14-bd30-145ca4d6430b" providerId="ADAL" clId="{68DEDCE5-1A9E-4ED9-B901-96B254DA35FD}" dt="2023-03-29T14:15:02.707" v="1304" actId="20577"/>
        <pc:sldMkLst>
          <pc:docMk/>
          <pc:sldMk cId="3645994248" sldId="1715"/>
        </pc:sldMkLst>
        <pc:spChg chg="mod">
          <ac:chgData name="Dorianne Cotter-Lockard" userId="5e2836be-6d2a-4e14-bd30-145ca4d6430b" providerId="ADAL" clId="{68DEDCE5-1A9E-4ED9-B901-96B254DA35FD}" dt="2023-03-29T12:35:08.820" v="756" actId="1076"/>
          <ac:spMkLst>
            <pc:docMk/>
            <pc:sldMk cId="3645994248" sldId="1715"/>
            <ac:spMk id="2" creationId="{1789030D-B88C-6DD5-6C14-8BFB80882F1C}"/>
          </ac:spMkLst>
        </pc:spChg>
        <pc:spChg chg="mod">
          <ac:chgData name="Dorianne Cotter-Lockard" userId="5e2836be-6d2a-4e14-bd30-145ca4d6430b" providerId="ADAL" clId="{68DEDCE5-1A9E-4ED9-B901-96B254DA35FD}" dt="2023-03-29T14:15:02.707" v="1304" actId="20577"/>
          <ac:spMkLst>
            <pc:docMk/>
            <pc:sldMk cId="3645994248" sldId="1715"/>
            <ac:spMk id="3" creationId="{5A370A7F-2B4B-3352-AD69-6056D31CF41E}"/>
          </ac:spMkLst>
        </pc:spChg>
        <pc:spChg chg="del mod">
          <ac:chgData name="Dorianne Cotter-Lockard" userId="5e2836be-6d2a-4e14-bd30-145ca4d6430b" providerId="ADAL" clId="{68DEDCE5-1A9E-4ED9-B901-96B254DA35FD}" dt="2023-03-29T12:36:22.950" v="758" actId="931"/>
          <ac:spMkLst>
            <pc:docMk/>
            <pc:sldMk cId="3645994248" sldId="1715"/>
            <ac:spMk id="4" creationId="{892D00DD-11CD-685D-25E3-D9AEBA9EC864}"/>
          </ac:spMkLst>
        </pc:spChg>
        <pc:picChg chg="add mod">
          <ac:chgData name="Dorianne Cotter-Lockard" userId="5e2836be-6d2a-4e14-bd30-145ca4d6430b" providerId="ADAL" clId="{68DEDCE5-1A9E-4ED9-B901-96B254DA35FD}" dt="2023-03-29T12:36:24.749" v="760" actId="962"/>
          <ac:picMkLst>
            <pc:docMk/>
            <pc:sldMk cId="3645994248" sldId="1715"/>
            <ac:picMk id="6" creationId="{E33F7406-0486-100E-4F3F-FA232BE7C20F}"/>
          </ac:picMkLst>
        </pc:picChg>
      </pc:sldChg>
      <pc:sldChg chg="modSp add mod">
        <pc:chgData name="Dorianne Cotter-Lockard" userId="5e2836be-6d2a-4e14-bd30-145ca4d6430b" providerId="ADAL" clId="{68DEDCE5-1A9E-4ED9-B901-96B254DA35FD}" dt="2023-03-29T14:14:49.070" v="1300" actId="20577"/>
        <pc:sldMkLst>
          <pc:docMk/>
          <pc:sldMk cId="533707475" sldId="1716"/>
        </pc:sldMkLst>
        <pc:spChg chg="mod">
          <ac:chgData name="Dorianne Cotter-Lockard" userId="5e2836be-6d2a-4e14-bd30-145ca4d6430b" providerId="ADAL" clId="{68DEDCE5-1A9E-4ED9-B901-96B254DA35FD}" dt="2023-03-29T14:14:49.070" v="1300" actId="20577"/>
          <ac:spMkLst>
            <pc:docMk/>
            <pc:sldMk cId="533707475" sldId="1716"/>
            <ac:spMk id="3" creationId="{5A370A7F-2B4B-3352-AD69-6056D31CF41E}"/>
          </ac:spMkLst>
        </pc:spChg>
      </pc:sldChg>
      <pc:sldChg chg="modSp add mod modNotesTx">
        <pc:chgData name="Dorianne Cotter-Lockard" userId="5e2836be-6d2a-4e14-bd30-145ca4d6430b" providerId="ADAL" clId="{68DEDCE5-1A9E-4ED9-B901-96B254DA35FD}" dt="2023-03-29T12:47:15.918" v="1107" actId="20577"/>
        <pc:sldMkLst>
          <pc:docMk/>
          <pc:sldMk cId="441697896" sldId="1717"/>
        </pc:sldMkLst>
        <pc:spChg chg="mod">
          <ac:chgData name="Dorianne Cotter-Lockard" userId="5e2836be-6d2a-4e14-bd30-145ca4d6430b" providerId="ADAL" clId="{68DEDCE5-1A9E-4ED9-B901-96B254DA35FD}" dt="2023-03-29T12:46:53.255" v="1040" actId="20577"/>
          <ac:spMkLst>
            <pc:docMk/>
            <pc:sldMk cId="441697896" sldId="1717"/>
            <ac:spMk id="2" creationId="{1789030D-B88C-6DD5-6C14-8BFB80882F1C}"/>
          </ac:spMkLst>
        </pc:spChg>
        <pc:spChg chg="mod">
          <ac:chgData name="Dorianne Cotter-Lockard" userId="5e2836be-6d2a-4e14-bd30-145ca4d6430b" providerId="ADAL" clId="{68DEDCE5-1A9E-4ED9-B901-96B254DA35FD}" dt="2023-03-29T12:46:39.928" v="1007" actId="27636"/>
          <ac:spMkLst>
            <pc:docMk/>
            <pc:sldMk cId="441697896" sldId="1717"/>
            <ac:spMk id="3" creationId="{5A370A7F-2B4B-3352-AD69-6056D31CF41E}"/>
          </ac:spMkLst>
        </pc:spChg>
      </pc:sldChg>
      <pc:sldChg chg="add">
        <pc:chgData name="Dorianne Cotter-Lockard" userId="5e2836be-6d2a-4e14-bd30-145ca4d6430b" providerId="ADAL" clId="{68DEDCE5-1A9E-4ED9-B901-96B254DA35FD}" dt="2023-03-29T12:47:37.727" v="1108" actId="2890"/>
        <pc:sldMkLst>
          <pc:docMk/>
          <pc:sldMk cId="3237702857" sldId="1718"/>
        </pc:sldMkLst>
      </pc:sldChg>
      <pc:sldChg chg="modSp add mod modNotesTx">
        <pc:chgData name="Dorianne Cotter-Lockard" userId="5e2836be-6d2a-4e14-bd30-145ca4d6430b" providerId="ADAL" clId="{68DEDCE5-1A9E-4ED9-B901-96B254DA35FD}" dt="2023-03-29T12:49:06.437" v="1181" actId="6549"/>
        <pc:sldMkLst>
          <pc:docMk/>
          <pc:sldMk cId="3992419030" sldId="1719"/>
        </pc:sldMkLst>
        <pc:spChg chg="mod">
          <ac:chgData name="Dorianne Cotter-Lockard" userId="5e2836be-6d2a-4e14-bd30-145ca4d6430b" providerId="ADAL" clId="{68DEDCE5-1A9E-4ED9-B901-96B254DA35FD}" dt="2023-03-29T12:48:01.804" v="1141" actId="20577"/>
          <ac:spMkLst>
            <pc:docMk/>
            <pc:sldMk cId="3992419030" sldId="1719"/>
            <ac:spMk id="3" creationId="{5A370A7F-2B4B-3352-AD69-6056D31CF41E}"/>
          </ac:spMkLst>
        </pc:spChg>
      </pc:sldChg>
      <pc:sldChg chg="modSp add mod modNotesTx">
        <pc:chgData name="Dorianne Cotter-Lockard" userId="5e2836be-6d2a-4e14-bd30-145ca4d6430b" providerId="ADAL" clId="{68DEDCE5-1A9E-4ED9-B901-96B254DA35FD}" dt="2023-03-29T12:48:59.392" v="1180" actId="20577"/>
        <pc:sldMkLst>
          <pc:docMk/>
          <pc:sldMk cId="3999589566" sldId="1720"/>
        </pc:sldMkLst>
        <pc:spChg chg="mod">
          <ac:chgData name="Dorianne Cotter-Lockard" userId="5e2836be-6d2a-4e14-bd30-145ca4d6430b" providerId="ADAL" clId="{68DEDCE5-1A9E-4ED9-B901-96B254DA35FD}" dt="2023-03-29T12:48:35.859" v="1147" actId="403"/>
          <ac:spMkLst>
            <pc:docMk/>
            <pc:sldMk cId="3999589566" sldId="1720"/>
            <ac:spMk id="3" creationId="{5A370A7F-2B4B-3352-AD69-6056D31CF41E}"/>
          </ac:spMkLst>
        </pc:spChg>
      </pc:sldChg>
      <pc:sldChg chg="add del">
        <pc:chgData name="Dorianne Cotter-Lockard" userId="5e2836be-6d2a-4e14-bd30-145ca4d6430b" providerId="ADAL" clId="{68DEDCE5-1A9E-4ED9-B901-96B254DA35FD}" dt="2023-03-29T12:50:02.331" v="1184" actId="47"/>
        <pc:sldMkLst>
          <pc:docMk/>
          <pc:sldMk cId="2362355804" sldId="1721"/>
        </pc:sldMkLst>
      </pc:sldChg>
      <pc:sldChg chg="modSp add mod ord modNotesTx">
        <pc:chgData name="Dorianne Cotter-Lockard" userId="5e2836be-6d2a-4e14-bd30-145ca4d6430b" providerId="ADAL" clId="{68DEDCE5-1A9E-4ED9-B901-96B254DA35FD}" dt="2023-03-29T14:40:40.865" v="1350"/>
        <pc:sldMkLst>
          <pc:docMk/>
          <pc:sldMk cId="3965649273" sldId="1722"/>
        </pc:sldMkLst>
        <pc:spChg chg="mod">
          <ac:chgData name="Dorianne Cotter-Lockard" userId="5e2836be-6d2a-4e14-bd30-145ca4d6430b" providerId="ADAL" clId="{68DEDCE5-1A9E-4ED9-B901-96B254DA35FD}" dt="2023-03-29T14:40:03.795" v="1306" actId="14100"/>
          <ac:spMkLst>
            <pc:docMk/>
            <pc:sldMk cId="3965649273" sldId="1722"/>
            <ac:spMk id="3" creationId="{2C57B39A-4B4B-37E1-92CD-AF73886948AC}"/>
          </ac:spMkLst>
        </pc:spChg>
      </pc:sldChg>
    </pc:docChg>
  </pc:docChgLst>
  <pc:docChgLst>
    <pc:chgData name="Dorianne" userId="5e2836be-6d2a-4e14-bd30-145ca4d6430b" providerId="ADAL" clId="{68DEDCE5-1A9E-4ED9-B901-96B254DA35FD}"/>
    <pc:docChg chg="addSld delSld modSld">
      <pc:chgData name="Dorianne" userId="5e2836be-6d2a-4e14-bd30-145ca4d6430b" providerId="ADAL" clId="{68DEDCE5-1A9E-4ED9-B901-96B254DA35FD}" dt="2023-04-10T10:30:44.023" v="328" actId="20577"/>
      <pc:docMkLst>
        <pc:docMk/>
      </pc:docMkLst>
      <pc:sldChg chg="modSp mod">
        <pc:chgData name="Dorianne" userId="5e2836be-6d2a-4e14-bd30-145ca4d6430b" providerId="ADAL" clId="{68DEDCE5-1A9E-4ED9-B901-96B254DA35FD}" dt="2023-04-10T10:18:51.718" v="72" actId="404"/>
        <pc:sldMkLst>
          <pc:docMk/>
          <pc:sldMk cId="3461036362" sldId="269"/>
        </pc:sldMkLst>
        <pc:spChg chg="mod">
          <ac:chgData name="Dorianne" userId="5e2836be-6d2a-4e14-bd30-145ca4d6430b" providerId="ADAL" clId="{68DEDCE5-1A9E-4ED9-B901-96B254DA35FD}" dt="2023-04-10T10:18:51.718" v="72" actId="404"/>
          <ac:spMkLst>
            <pc:docMk/>
            <pc:sldMk cId="3461036362" sldId="269"/>
            <ac:spMk id="4" creationId="{5E87CC61-932E-BA4B-10DE-89DF6F42C5CD}"/>
          </ac:spMkLst>
        </pc:spChg>
      </pc:sldChg>
      <pc:sldChg chg="modSp mod">
        <pc:chgData name="Dorianne" userId="5e2836be-6d2a-4e14-bd30-145ca4d6430b" providerId="ADAL" clId="{68DEDCE5-1A9E-4ED9-B901-96B254DA35FD}" dt="2023-04-10T08:35:03.770" v="64" actId="14100"/>
        <pc:sldMkLst>
          <pc:docMk/>
          <pc:sldMk cId="3830321250" sldId="270"/>
        </pc:sldMkLst>
        <pc:spChg chg="mod">
          <ac:chgData name="Dorianne" userId="5e2836be-6d2a-4e14-bd30-145ca4d6430b" providerId="ADAL" clId="{68DEDCE5-1A9E-4ED9-B901-96B254DA35FD}" dt="2023-04-10T08:34:59.301" v="63" actId="14100"/>
          <ac:spMkLst>
            <pc:docMk/>
            <pc:sldMk cId="3830321250" sldId="270"/>
            <ac:spMk id="2" creationId="{6709A99E-CBA3-429A-6523-421FCB295A0F}"/>
          </ac:spMkLst>
        </pc:spChg>
        <pc:spChg chg="mod">
          <ac:chgData name="Dorianne" userId="5e2836be-6d2a-4e14-bd30-145ca4d6430b" providerId="ADAL" clId="{68DEDCE5-1A9E-4ED9-B901-96B254DA35FD}" dt="2023-04-10T08:35:03.770" v="64" actId="14100"/>
          <ac:spMkLst>
            <pc:docMk/>
            <pc:sldMk cId="3830321250" sldId="270"/>
            <ac:spMk id="3" creationId="{E8C96191-C0F5-A19A-4F61-0DD2CA76BC75}"/>
          </ac:spMkLst>
        </pc:spChg>
      </pc:sldChg>
      <pc:sldChg chg="modNotesTx">
        <pc:chgData name="Dorianne" userId="5e2836be-6d2a-4e14-bd30-145ca4d6430b" providerId="ADAL" clId="{68DEDCE5-1A9E-4ED9-B901-96B254DA35FD}" dt="2023-04-10T10:22:13.402" v="92" actId="20577"/>
        <pc:sldMkLst>
          <pc:docMk/>
          <pc:sldMk cId="3198316070" sldId="271"/>
        </pc:sldMkLst>
      </pc:sldChg>
      <pc:sldChg chg="modSp mod">
        <pc:chgData name="Dorianne" userId="5e2836be-6d2a-4e14-bd30-145ca4d6430b" providerId="ADAL" clId="{68DEDCE5-1A9E-4ED9-B901-96B254DA35FD}" dt="2023-04-10T10:19:03.240" v="77" actId="20577"/>
        <pc:sldMkLst>
          <pc:docMk/>
          <pc:sldMk cId="2362877025" sldId="1711"/>
        </pc:sldMkLst>
        <pc:spChg chg="mod">
          <ac:chgData name="Dorianne" userId="5e2836be-6d2a-4e14-bd30-145ca4d6430b" providerId="ADAL" clId="{68DEDCE5-1A9E-4ED9-B901-96B254DA35FD}" dt="2023-04-10T10:19:03.240" v="77" actId="20577"/>
          <ac:spMkLst>
            <pc:docMk/>
            <pc:sldMk cId="2362877025" sldId="1711"/>
            <ac:spMk id="4" creationId="{A9CB1A67-4939-C914-7194-BDFAE5337D64}"/>
          </ac:spMkLst>
        </pc:spChg>
      </pc:sldChg>
      <pc:sldChg chg="modSp mod">
        <pc:chgData name="Dorianne" userId="5e2836be-6d2a-4e14-bd30-145ca4d6430b" providerId="ADAL" clId="{68DEDCE5-1A9E-4ED9-B901-96B254DA35FD}" dt="2023-04-10T10:21:58.529" v="87" actId="1076"/>
        <pc:sldMkLst>
          <pc:docMk/>
          <pc:sldMk cId="1987605327" sldId="1712"/>
        </pc:sldMkLst>
        <pc:spChg chg="mod">
          <ac:chgData name="Dorianne" userId="5e2836be-6d2a-4e14-bd30-145ca4d6430b" providerId="ADAL" clId="{68DEDCE5-1A9E-4ED9-B901-96B254DA35FD}" dt="2023-04-10T10:21:35.101" v="83" actId="1076"/>
          <ac:spMkLst>
            <pc:docMk/>
            <pc:sldMk cId="1987605327" sldId="1712"/>
            <ac:spMk id="2" creationId="{F0B3F1DF-9C09-21C1-1C97-E9FD8101182D}"/>
          </ac:spMkLst>
        </pc:spChg>
        <pc:spChg chg="mod">
          <ac:chgData name="Dorianne" userId="5e2836be-6d2a-4e14-bd30-145ca4d6430b" providerId="ADAL" clId="{68DEDCE5-1A9E-4ED9-B901-96B254DA35FD}" dt="2023-04-10T10:21:38.263" v="84" actId="1076"/>
          <ac:spMkLst>
            <pc:docMk/>
            <pc:sldMk cId="1987605327" sldId="1712"/>
            <ac:spMk id="3" creationId="{03AA18AA-AA1F-9234-AFB9-90603A1AD344}"/>
          </ac:spMkLst>
        </pc:spChg>
        <pc:spChg chg="mod">
          <ac:chgData name="Dorianne" userId="5e2836be-6d2a-4e14-bd30-145ca4d6430b" providerId="ADAL" clId="{68DEDCE5-1A9E-4ED9-B901-96B254DA35FD}" dt="2023-04-10T10:21:58.529" v="87" actId="1076"/>
          <ac:spMkLst>
            <pc:docMk/>
            <pc:sldMk cId="1987605327" sldId="1712"/>
            <ac:spMk id="4" creationId="{9BB6CCC0-6AE1-0ADD-CCA5-2C36FA04A181}"/>
          </ac:spMkLst>
        </pc:spChg>
      </pc:sldChg>
      <pc:sldChg chg="del">
        <pc:chgData name="Dorianne" userId="5e2836be-6d2a-4e14-bd30-145ca4d6430b" providerId="ADAL" clId="{68DEDCE5-1A9E-4ED9-B901-96B254DA35FD}" dt="2023-04-10T10:26:58.883" v="93" actId="47"/>
        <pc:sldMkLst>
          <pc:docMk/>
          <pc:sldMk cId="3992419030" sldId="1719"/>
        </pc:sldMkLst>
      </pc:sldChg>
      <pc:sldChg chg="modSp mod modNotesTx">
        <pc:chgData name="Dorianne" userId="5e2836be-6d2a-4e14-bd30-145ca4d6430b" providerId="ADAL" clId="{68DEDCE5-1A9E-4ED9-B901-96B254DA35FD}" dt="2023-04-10T10:30:44.023" v="328" actId="20577"/>
        <pc:sldMkLst>
          <pc:docMk/>
          <pc:sldMk cId="3999589566" sldId="1720"/>
        </pc:sldMkLst>
        <pc:spChg chg="mod">
          <ac:chgData name="Dorianne" userId="5e2836be-6d2a-4e14-bd30-145ca4d6430b" providerId="ADAL" clId="{68DEDCE5-1A9E-4ED9-B901-96B254DA35FD}" dt="2023-04-10T10:28:06.047" v="150" actId="20577"/>
          <ac:spMkLst>
            <pc:docMk/>
            <pc:sldMk cId="3999589566" sldId="1720"/>
            <ac:spMk id="3" creationId="{5A370A7F-2B4B-3352-AD69-6056D31CF41E}"/>
          </ac:spMkLst>
        </pc:spChg>
      </pc:sldChg>
      <pc:sldChg chg="modSp add mod">
        <pc:chgData name="Dorianne" userId="5e2836be-6d2a-4e14-bd30-145ca4d6430b" providerId="ADAL" clId="{68DEDCE5-1A9E-4ED9-B901-96B254DA35FD}" dt="2023-04-10T10:19:46.950" v="81" actId="20577"/>
        <pc:sldMkLst>
          <pc:docMk/>
          <pc:sldMk cId="1841939792" sldId="1834"/>
        </pc:sldMkLst>
        <pc:spChg chg="mod">
          <ac:chgData name="Dorianne" userId="5e2836be-6d2a-4e14-bd30-145ca4d6430b" providerId="ADAL" clId="{68DEDCE5-1A9E-4ED9-B901-96B254DA35FD}" dt="2023-04-10T08:36:31.576" v="69" actId="255"/>
          <ac:spMkLst>
            <pc:docMk/>
            <pc:sldMk cId="1841939792" sldId="1834"/>
            <ac:spMk id="9" creationId="{ADEFCE88-F54B-347B-74AE-71BFE750F449}"/>
          </ac:spMkLst>
        </pc:spChg>
        <pc:spChg chg="mod">
          <ac:chgData name="Dorianne" userId="5e2836be-6d2a-4e14-bd30-145ca4d6430b" providerId="ADAL" clId="{68DEDCE5-1A9E-4ED9-B901-96B254DA35FD}" dt="2023-04-10T10:19:46.950" v="81" actId="20577"/>
          <ac:spMkLst>
            <pc:docMk/>
            <pc:sldMk cId="1841939792" sldId="1834"/>
            <ac:spMk id="13" creationId="{DDA743F8-8024-70F6-D8AA-4BF86435719D}"/>
          </ac:spMkLst>
        </pc:spChg>
      </pc:sldChg>
      <pc:sldChg chg="add">
        <pc:chgData name="Dorianne" userId="5e2836be-6d2a-4e14-bd30-145ca4d6430b" providerId="ADAL" clId="{68DEDCE5-1A9E-4ED9-B901-96B254DA35FD}" dt="2023-04-10T08:34:04.456" v="0"/>
        <pc:sldMkLst>
          <pc:docMk/>
          <pc:sldMk cId="1392747197" sldId="1881"/>
        </pc:sldMkLst>
      </pc:sldChg>
      <pc:sldChg chg="add">
        <pc:chgData name="Dorianne" userId="5e2836be-6d2a-4e14-bd30-145ca4d6430b" providerId="ADAL" clId="{68DEDCE5-1A9E-4ED9-B901-96B254DA35FD}" dt="2023-04-10T08:34:04.456" v="0"/>
        <pc:sldMkLst>
          <pc:docMk/>
          <pc:sldMk cId="4055945759" sldId="2019"/>
        </pc:sldMkLst>
      </pc:sldChg>
      <pc:sldChg chg="add">
        <pc:chgData name="Dorianne" userId="5e2836be-6d2a-4e14-bd30-145ca4d6430b" providerId="ADAL" clId="{68DEDCE5-1A9E-4ED9-B901-96B254DA35FD}" dt="2023-04-10T08:34:04.456" v="0"/>
        <pc:sldMkLst>
          <pc:docMk/>
          <pc:sldMk cId="3193390360" sldId="2020"/>
        </pc:sldMkLst>
      </pc:sldChg>
    </pc:docChg>
  </pc:docChgLst>
  <pc:docChgLst>
    <pc:chgData name="Cotter-Lockard, Dorianne" userId="e03ebc74-164f-466d-b1c2-88f6764d960e" providerId="ADAL" clId="{9892A5D8-B210-4303-9C7A-6ECB9BE45DA6}"/>
    <pc:docChg chg="modSld">
      <pc:chgData name="Cotter-Lockard, Dorianne" userId="e03ebc74-164f-466d-b1c2-88f6764d960e" providerId="ADAL" clId="{9892A5D8-B210-4303-9C7A-6ECB9BE45DA6}" dt="2023-08-22T07:46:39.603" v="1" actId="207"/>
      <pc:docMkLst>
        <pc:docMk/>
      </pc:docMkLst>
      <pc:sldChg chg="modSp mod">
        <pc:chgData name="Cotter-Lockard, Dorianne" userId="e03ebc74-164f-466d-b1c2-88f6764d960e" providerId="ADAL" clId="{9892A5D8-B210-4303-9C7A-6ECB9BE45DA6}" dt="2023-08-22T07:46:39.603" v="1" actId="207"/>
        <pc:sldMkLst>
          <pc:docMk/>
          <pc:sldMk cId="3461036362" sldId="269"/>
        </pc:sldMkLst>
        <pc:spChg chg="mod">
          <ac:chgData name="Cotter-Lockard, Dorianne" userId="e03ebc74-164f-466d-b1c2-88f6764d960e" providerId="ADAL" clId="{9892A5D8-B210-4303-9C7A-6ECB9BE45DA6}" dt="2023-08-22T07:46:39.603" v="1" actId="207"/>
          <ac:spMkLst>
            <pc:docMk/>
            <pc:sldMk cId="3461036362" sldId="269"/>
            <ac:spMk id="7" creationId="{0856105B-D5AA-60C8-B5A8-B07EDCFFAC54}"/>
          </ac:spMkLst>
        </pc:spChg>
      </pc:sldChg>
    </pc:docChg>
  </pc:docChgLst>
  <pc:docChgLst>
    <pc:chgData name="Cotter-Lockard, Dorianne" userId="S::cotter-lockd@munich-business-school.de::e03ebc74-164f-466d-b1c2-88f6764d960e" providerId="AD" clId="Web-{0641F06A-7FF4-4275-A58E-01ECF617B9CA}"/>
    <pc:docChg chg="modSld">
      <pc:chgData name="Cotter-Lockard, Dorianne" userId="S::cotter-lockd@munich-business-school.de::e03ebc74-164f-466d-b1c2-88f6764d960e" providerId="AD" clId="Web-{0641F06A-7FF4-4275-A58E-01ECF617B9CA}" dt="2023-06-21T08:13:07.618" v="2" actId="1076"/>
      <pc:docMkLst>
        <pc:docMk/>
      </pc:docMkLst>
      <pc:sldChg chg="addSp">
        <pc:chgData name="Cotter-Lockard, Dorianne" userId="S::cotter-lockd@munich-business-school.de::e03ebc74-164f-466d-b1c2-88f6764d960e" providerId="AD" clId="Web-{0641F06A-7FF4-4275-A58E-01ECF617B9CA}" dt="2023-06-21T08:12:56.759" v="0"/>
        <pc:sldMkLst>
          <pc:docMk/>
          <pc:sldMk cId="1998526737" sldId="258"/>
        </pc:sldMkLst>
        <pc:spChg chg="add">
          <ac:chgData name="Cotter-Lockard, Dorianne" userId="S::cotter-lockd@munich-business-school.de::e03ebc74-164f-466d-b1c2-88f6764d960e" providerId="AD" clId="Web-{0641F06A-7FF4-4275-A58E-01ECF617B9CA}" dt="2023-06-21T08:12:56.759" v="0"/>
          <ac:spMkLst>
            <pc:docMk/>
            <pc:sldMk cId="1998526737" sldId="258"/>
            <ac:spMk id="3" creationId="{892FACF4-2B52-926E-AAA3-C960A139DA8E}"/>
          </ac:spMkLst>
        </pc:spChg>
      </pc:sldChg>
      <pc:sldChg chg="addSp modSp">
        <pc:chgData name="Cotter-Lockard, Dorianne" userId="S::cotter-lockd@munich-business-school.de::e03ebc74-164f-466d-b1c2-88f6764d960e" providerId="AD" clId="Web-{0641F06A-7FF4-4275-A58E-01ECF617B9CA}" dt="2023-06-21T08:13:07.618" v="2" actId="1076"/>
        <pc:sldMkLst>
          <pc:docMk/>
          <pc:sldMk cId="1770549678" sldId="2024"/>
        </pc:sldMkLst>
        <pc:spChg chg="add mod">
          <ac:chgData name="Cotter-Lockard, Dorianne" userId="S::cotter-lockd@munich-business-school.de::e03ebc74-164f-466d-b1c2-88f6764d960e" providerId="AD" clId="Web-{0641F06A-7FF4-4275-A58E-01ECF617B9CA}" dt="2023-06-21T08:13:07.618" v="2" actId="1076"/>
          <ac:spMkLst>
            <pc:docMk/>
            <pc:sldMk cId="1770549678" sldId="2024"/>
            <ac:spMk id="5" creationId="{892FACF4-2B52-926E-AAA3-C960A139DA8E}"/>
          </ac:spMkLst>
        </pc:spChg>
      </pc:sldChg>
    </pc:docChg>
  </pc:docChgLst>
  <pc:docChgLst>
    <pc:chgData name="dcotter-lockard" userId="S::dcotter-lockard_saybrook.edu#ext#@esostockstadt.onmicrosoft.com::096764a2-240c-4752-993f-29c839c2de06" providerId="AD" clId="Web-{E4002293-AD5E-4D99-B30C-920A28BCF9E5}"/>
    <pc:docChg chg="modSld">
      <pc:chgData name="dcotter-lockard" userId="S::dcotter-lockard_saybrook.edu#ext#@esostockstadt.onmicrosoft.com::096764a2-240c-4752-993f-29c839c2de06" providerId="AD" clId="Web-{E4002293-AD5E-4D99-B30C-920A28BCF9E5}" dt="2023-03-31T09:45:19.683" v="3" actId="20577"/>
      <pc:docMkLst>
        <pc:docMk/>
      </pc:docMkLst>
      <pc:sldChg chg="modSp">
        <pc:chgData name="dcotter-lockard" userId="S::dcotter-lockard_saybrook.edu#ext#@esostockstadt.onmicrosoft.com::096764a2-240c-4752-993f-29c839c2de06" providerId="AD" clId="Web-{E4002293-AD5E-4D99-B30C-920A28BCF9E5}" dt="2023-03-31T09:45:19.683" v="3" actId="20577"/>
        <pc:sldMkLst>
          <pc:docMk/>
          <pc:sldMk cId="2362877025" sldId="1711"/>
        </pc:sldMkLst>
        <pc:spChg chg="mod">
          <ac:chgData name="dcotter-lockard" userId="S::dcotter-lockard_saybrook.edu#ext#@esostockstadt.onmicrosoft.com::096764a2-240c-4752-993f-29c839c2de06" providerId="AD" clId="Web-{E4002293-AD5E-4D99-B30C-920A28BCF9E5}" dt="2023-03-31T09:45:19.683" v="3" actId="20577"/>
          <ac:spMkLst>
            <pc:docMk/>
            <pc:sldMk cId="2362877025" sldId="1711"/>
            <ac:spMk id="2" creationId="{1D98D974-05AC-389C-E8F6-9B36E960049D}"/>
          </ac:spMkLst>
        </pc:spChg>
      </pc:sldChg>
    </pc:docChg>
  </pc:docChgLst>
  <pc:docChgLst>
    <pc:chgData name="dcotter-lockard" userId="S::dcotter-lockard_saybrook.edu#ext#@esostockstadt.onmicrosoft.com::096764a2-240c-4752-993f-29c839c2de06" providerId="AD" clId="Web-{9C19F70A-EA19-4613-9463-35DB732390B3}"/>
    <pc:docChg chg="modSld">
      <pc:chgData name="dcotter-lockard" userId="S::dcotter-lockard_saybrook.edu#ext#@esostockstadt.onmicrosoft.com::096764a2-240c-4752-993f-29c839c2de06" providerId="AD" clId="Web-{9C19F70A-EA19-4613-9463-35DB732390B3}" dt="2023-03-16T18:04:09.449" v="3" actId="20577"/>
      <pc:docMkLst>
        <pc:docMk/>
      </pc:docMkLst>
      <pc:sldChg chg="modSp">
        <pc:chgData name="dcotter-lockard" userId="S::dcotter-lockard_saybrook.edu#ext#@esostockstadt.onmicrosoft.com::096764a2-240c-4752-993f-29c839c2de06" providerId="AD" clId="Web-{9C19F70A-EA19-4613-9463-35DB732390B3}" dt="2023-03-16T18:04:09.449" v="3" actId="20577"/>
        <pc:sldMkLst>
          <pc:docMk/>
          <pc:sldMk cId="1048622991" sldId="257"/>
        </pc:sldMkLst>
        <pc:spChg chg="mod">
          <ac:chgData name="dcotter-lockard" userId="S::dcotter-lockard_saybrook.edu#ext#@esostockstadt.onmicrosoft.com::096764a2-240c-4752-993f-29c839c2de06" providerId="AD" clId="Web-{9C19F70A-EA19-4613-9463-35DB732390B3}" dt="2023-03-16T18:04:09.449" v="3" actId="20577"/>
          <ac:spMkLst>
            <pc:docMk/>
            <pc:sldMk cId="1048622991" sldId="257"/>
            <ac:spMk id="3" creationId="{62B40F0B-E523-BFD0-2179-3CBFC31578ED}"/>
          </ac:spMkLst>
        </pc:spChg>
      </pc:sldChg>
    </pc:docChg>
  </pc:docChgLst>
  <pc:docChgLst>
    <pc:chgData name="Cotter-Lockard, Dorianne" userId="e03ebc74-164f-466d-b1c2-88f6764d960e" providerId="ADAL" clId="{E739C674-8A64-4300-ADE0-83825E0102A0}"/>
    <pc:docChg chg="custSel addSld delSld modSld sldOrd">
      <pc:chgData name="Cotter-Lockard, Dorianne" userId="e03ebc74-164f-466d-b1c2-88f6764d960e" providerId="ADAL" clId="{E739C674-8A64-4300-ADE0-83825E0102A0}" dt="2023-06-14T10:37:53.830" v="375"/>
      <pc:docMkLst>
        <pc:docMk/>
      </pc:docMkLst>
      <pc:sldChg chg="addSp modSp">
        <pc:chgData name="Cotter-Lockard, Dorianne" userId="e03ebc74-164f-466d-b1c2-88f6764d960e" providerId="ADAL" clId="{E739C674-8A64-4300-ADE0-83825E0102A0}" dt="2023-06-14T10:04:12.864" v="4"/>
        <pc:sldMkLst>
          <pc:docMk/>
          <pc:sldMk cId="1016444457" sldId="256"/>
        </pc:sldMkLst>
        <pc:picChg chg="add mod">
          <ac:chgData name="Cotter-Lockard, Dorianne" userId="e03ebc74-164f-466d-b1c2-88f6764d960e" providerId="ADAL" clId="{E739C674-8A64-4300-ADE0-83825E0102A0}" dt="2023-06-14T10:04:12.864" v="4"/>
          <ac:picMkLst>
            <pc:docMk/>
            <pc:sldMk cId="1016444457" sldId="256"/>
            <ac:picMk id="2" creationId="{9BB32DC7-FC4C-3E00-94D4-82EF41353947}"/>
          </ac:picMkLst>
        </pc:picChg>
      </pc:sldChg>
      <pc:sldChg chg="modSp mod ord">
        <pc:chgData name="Cotter-Lockard, Dorianne" userId="e03ebc74-164f-466d-b1c2-88f6764d960e" providerId="ADAL" clId="{E739C674-8A64-4300-ADE0-83825E0102A0}" dt="2023-06-14T10:17:07.296" v="273"/>
        <pc:sldMkLst>
          <pc:docMk/>
          <pc:sldMk cId="1998526737" sldId="258"/>
        </pc:sldMkLst>
        <pc:spChg chg="mod">
          <ac:chgData name="Cotter-Lockard, Dorianne" userId="e03ebc74-164f-466d-b1c2-88f6764d960e" providerId="ADAL" clId="{E739C674-8A64-4300-ADE0-83825E0102A0}" dt="2023-06-14T10:12:02.711" v="218" actId="27636"/>
          <ac:spMkLst>
            <pc:docMk/>
            <pc:sldMk cId="1998526737" sldId="258"/>
            <ac:spMk id="4" creationId="{0C8174E8-65C7-6A7D-F7EC-1CB6D539D231}"/>
          </ac:spMkLst>
        </pc:spChg>
      </pc:sldChg>
      <pc:sldChg chg="modNotesTx">
        <pc:chgData name="Cotter-Lockard, Dorianne" userId="e03ebc74-164f-466d-b1c2-88f6764d960e" providerId="ADAL" clId="{E739C674-8A64-4300-ADE0-83825E0102A0}" dt="2023-06-14T10:13:47.235" v="243" actId="20577"/>
        <pc:sldMkLst>
          <pc:docMk/>
          <pc:sldMk cId="3367874108" sldId="259"/>
        </pc:sldMkLst>
      </pc:sldChg>
      <pc:sldChg chg="modSp mod ord modNotesTx">
        <pc:chgData name="Cotter-Lockard, Dorianne" userId="e03ebc74-164f-466d-b1c2-88f6764d960e" providerId="ADAL" clId="{E739C674-8A64-4300-ADE0-83825E0102A0}" dt="2023-06-14T10:23:27.341" v="372" actId="113"/>
        <pc:sldMkLst>
          <pc:docMk/>
          <pc:sldMk cId="248893508" sldId="274"/>
        </pc:sldMkLst>
        <pc:spChg chg="mod">
          <ac:chgData name="Cotter-Lockard, Dorianne" userId="e03ebc74-164f-466d-b1c2-88f6764d960e" providerId="ADAL" clId="{E739C674-8A64-4300-ADE0-83825E0102A0}" dt="2023-06-14T10:13:04.411" v="229" actId="27636"/>
          <ac:spMkLst>
            <pc:docMk/>
            <pc:sldMk cId="248893508" sldId="274"/>
            <ac:spMk id="3" creationId="{C9B1F5B5-938B-37D1-A8E2-9EF93AB0B0DF}"/>
          </ac:spMkLst>
        </pc:spChg>
      </pc:sldChg>
      <pc:sldChg chg="modSp mod">
        <pc:chgData name="Cotter-Lockard, Dorianne" userId="e03ebc74-164f-466d-b1c2-88f6764d960e" providerId="ADAL" clId="{E739C674-8A64-4300-ADE0-83825E0102A0}" dt="2023-06-14T10:17:58.719" v="319" actId="20577"/>
        <pc:sldMkLst>
          <pc:docMk/>
          <pc:sldMk cId="2362877025" sldId="1711"/>
        </pc:sldMkLst>
        <pc:spChg chg="mod">
          <ac:chgData name="Cotter-Lockard, Dorianne" userId="e03ebc74-164f-466d-b1c2-88f6764d960e" providerId="ADAL" clId="{E739C674-8A64-4300-ADE0-83825E0102A0}" dt="2023-06-14T10:17:58.719" v="319" actId="20577"/>
          <ac:spMkLst>
            <pc:docMk/>
            <pc:sldMk cId="2362877025" sldId="1711"/>
            <ac:spMk id="4" creationId="{A9CB1A67-4939-C914-7194-BDFAE5337D64}"/>
          </ac:spMkLst>
        </pc:spChg>
      </pc:sldChg>
      <pc:sldChg chg="del">
        <pc:chgData name="Cotter-Lockard, Dorianne" userId="e03ebc74-164f-466d-b1c2-88f6764d960e" providerId="ADAL" clId="{E739C674-8A64-4300-ADE0-83825E0102A0}" dt="2023-06-14T10:07:48.879" v="69" actId="47"/>
        <pc:sldMkLst>
          <pc:docMk/>
          <pc:sldMk cId="4055945759" sldId="2019"/>
        </pc:sldMkLst>
      </pc:sldChg>
      <pc:sldChg chg="modSp mod">
        <pc:chgData name="Cotter-Lockard, Dorianne" userId="e03ebc74-164f-466d-b1c2-88f6764d960e" providerId="ADAL" clId="{E739C674-8A64-4300-ADE0-83825E0102A0}" dt="2023-06-14T10:07:32.654" v="68" actId="20577"/>
        <pc:sldMkLst>
          <pc:docMk/>
          <pc:sldMk cId="3193390360" sldId="2020"/>
        </pc:sldMkLst>
        <pc:spChg chg="mod">
          <ac:chgData name="Cotter-Lockard, Dorianne" userId="e03ebc74-164f-466d-b1c2-88f6764d960e" providerId="ADAL" clId="{E739C674-8A64-4300-ADE0-83825E0102A0}" dt="2023-06-14T10:07:32.654" v="68" actId="20577"/>
          <ac:spMkLst>
            <pc:docMk/>
            <pc:sldMk cId="3193390360" sldId="2020"/>
            <ac:spMk id="2" creationId="{5B1DBBBF-4491-5A6C-4768-C70E57FCA81E}"/>
          </ac:spMkLst>
        </pc:spChg>
      </pc:sldChg>
      <pc:sldChg chg="modSp mod">
        <pc:chgData name="Cotter-Lockard, Dorianne" userId="e03ebc74-164f-466d-b1c2-88f6764d960e" providerId="ADAL" clId="{E739C674-8A64-4300-ADE0-83825E0102A0}" dt="2023-06-14T10:06:31.471" v="48" actId="6549"/>
        <pc:sldMkLst>
          <pc:docMk/>
          <pc:sldMk cId="4188155447" sldId="2022"/>
        </pc:sldMkLst>
        <pc:spChg chg="mod">
          <ac:chgData name="Cotter-Lockard, Dorianne" userId="e03ebc74-164f-466d-b1c2-88f6764d960e" providerId="ADAL" clId="{E739C674-8A64-4300-ADE0-83825E0102A0}" dt="2023-06-14T10:06:31.471" v="48" actId="6549"/>
          <ac:spMkLst>
            <pc:docMk/>
            <pc:sldMk cId="4188155447" sldId="2022"/>
            <ac:spMk id="2" creationId="{FD343FAA-1F0B-1D5F-F81A-F4186174E638}"/>
          </ac:spMkLst>
        </pc:spChg>
      </pc:sldChg>
      <pc:sldChg chg="addSp delSp modSp add mod ord modNotesTx">
        <pc:chgData name="Cotter-Lockard, Dorianne" userId="e03ebc74-164f-466d-b1c2-88f6764d960e" providerId="ADAL" clId="{E739C674-8A64-4300-ADE0-83825E0102A0}" dt="2023-06-14T10:24:24.897" v="374"/>
        <pc:sldMkLst>
          <pc:docMk/>
          <pc:sldMk cId="1770549678" sldId="2024"/>
        </pc:sldMkLst>
        <pc:spChg chg="mod">
          <ac:chgData name="Cotter-Lockard, Dorianne" userId="e03ebc74-164f-466d-b1c2-88f6764d960e" providerId="ADAL" clId="{E739C674-8A64-4300-ADE0-83825E0102A0}" dt="2023-06-14T10:14:19.842" v="255" actId="20577"/>
          <ac:spMkLst>
            <pc:docMk/>
            <pc:sldMk cId="1770549678" sldId="2024"/>
            <ac:spMk id="2" creationId="{5B1DBBBF-4491-5A6C-4768-C70E57FCA81E}"/>
          </ac:spMkLst>
        </pc:spChg>
        <pc:spChg chg="add mod">
          <ac:chgData name="Cotter-Lockard, Dorianne" userId="e03ebc74-164f-466d-b1c2-88f6764d960e" providerId="ADAL" clId="{E739C674-8A64-4300-ADE0-83825E0102A0}" dt="2023-06-14T10:16:03.826" v="271" actId="403"/>
          <ac:spMkLst>
            <pc:docMk/>
            <pc:sldMk cId="1770549678" sldId="2024"/>
            <ac:spMk id="3" creationId="{0BCA8EA9-74EC-49C1-DB49-0C80F907425E}"/>
          </ac:spMkLst>
        </pc:spChg>
        <pc:grpChg chg="del">
          <ac:chgData name="Cotter-Lockard, Dorianne" userId="e03ebc74-164f-466d-b1c2-88f6764d960e" providerId="ADAL" clId="{E739C674-8A64-4300-ADE0-83825E0102A0}" dt="2023-06-14T10:14:29.871" v="257" actId="478"/>
          <ac:grpSpMkLst>
            <pc:docMk/>
            <pc:sldMk cId="1770549678" sldId="2024"/>
            <ac:grpSpMk id="11" creationId="{81B999F3-B03E-76C8-03F2-2476F31E48CF}"/>
          </ac:grpSpMkLst>
        </pc:grpChg>
        <pc:grpChg chg="del">
          <ac:chgData name="Cotter-Lockard, Dorianne" userId="e03ebc74-164f-466d-b1c2-88f6764d960e" providerId="ADAL" clId="{E739C674-8A64-4300-ADE0-83825E0102A0}" dt="2023-06-14T10:14:23.580" v="256" actId="478"/>
          <ac:grpSpMkLst>
            <pc:docMk/>
            <pc:sldMk cId="1770549678" sldId="2024"/>
            <ac:grpSpMk id="14" creationId="{E974DBA8-AAB9-2DCA-82FB-3F0AF9C1F4FE}"/>
          </ac:grpSpMkLst>
        </pc:grpChg>
      </pc:sldChg>
      <pc:sldChg chg="add del ord">
        <pc:chgData name="Cotter-Lockard, Dorianne" userId="e03ebc74-164f-466d-b1c2-88f6764d960e" providerId="ADAL" clId="{E739C674-8A64-4300-ADE0-83825E0102A0}" dt="2023-06-14T10:11:10.316" v="203" actId="47"/>
        <pc:sldMkLst>
          <pc:docMk/>
          <pc:sldMk cId="2367727543" sldId="2024"/>
        </pc:sldMkLst>
      </pc:sldChg>
      <pc:sldChg chg="add">
        <pc:chgData name="Cotter-Lockard, Dorianne" userId="e03ebc74-164f-466d-b1c2-88f6764d960e" providerId="ADAL" clId="{E739C674-8A64-4300-ADE0-83825E0102A0}" dt="2023-06-14T10:37:53.830" v="375"/>
        <pc:sldMkLst>
          <pc:docMk/>
          <pc:sldMk cId="4140361537" sldId="2027"/>
        </pc:sldMkLst>
      </pc:sldChg>
    </pc:docChg>
  </pc:docChgLst>
  <pc:docChgLst>
    <pc:chgData name="dcotter-lockard" userId="S::dcotter-lockard_saybrook.edu#ext#@esostockstadt.onmicrosoft.com::096764a2-240c-4752-993f-29c839c2de06" providerId="AD" clId="Web-{E0D75123-131B-4F55-B526-976827799E04}"/>
    <pc:docChg chg="modSld">
      <pc:chgData name="dcotter-lockard" userId="S::dcotter-lockard_saybrook.edu#ext#@esostockstadt.onmicrosoft.com::096764a2-240c-4752-993f-29c839c2de06" providerId="AD" clId="Web-{E0D75123-131B-4F55-B526-976827799E04}" dt="2023-04-14T08:34:44.329" v="20" actId="20577"/>
      <pc:docMkLst>
        <pc:docMk/>
      </pc:docMkLst>
      <pc:sldChg chg="modSp">
        <pc:chgData name="dcotter-lockard" userId="S::dcotter-lockard_saybrook.edu#ext#@esostockstadt.onmicrosoft.com::096764a2-240c-4752-993f-29c839c2de06" providerId="AD" clId="Web-{E0D75123-131B-4F55-B526-976827799E04}" dt="2023-04-14T08:34:44.329" v="20" actId="20577"/>
        <pc:sldMkLst>
          <pc:docMk/>
          <pc:sldMk cId="2362877025" sldId="1711"/>
        </pc:sldMkLst>
        <pc:spChg chg="mod">
          <ac:chgData name="dcotter-lockard" userId="S::dcotter-lockard_saybrook.edu#ext#@esostockstadt.onmicrosoft.com::096764a2-240c-4752-993f-29c839c2de06" providerId="AD" clId="Web-{E0D75123-131B-4F55-B526-976827799E04}" dt="2023-04-14T08:34:44.329" v="20" actId="20577"/>
          <ac:spMkLst>
            <pc:docMk/>
            <pc:sldMk cId="2362877025" sldId="1711"/>
            <ac:spMk id="2" creationId="{1D98D974-05AC-389C-E8F6-9B36E960049D}"/>
          </ac:spMkLst>
        </pc:spChg>
      </pc:sldChg>
    </pc:docChg>
  </pc:docChgLst>
  <pc:docChgLst>
    <pc:chgData name="Cotter-Lockard, Dorianne" userId="e03ebc74-164f-466d-b1c2-88f6764d960e" providerId="ADAL" clId="{E65EB791-A43A-4509-93B3-5D036971D748}"/>
    <pc:docChg chg="custSel addSld modSld">
      <pc:chgData name="Cotter-Lockard, Dorianne" userId="e03ebc74-164f-466d-b1c2-88f6764d960e" providerId="ADAL" clId="{E65EB791-A43A-4509-93B3-5D036971D748}" dt="2023-05-10T13:29:36.175" v="125"/>
      <pc:docMkLst>
        <pc:docMk/>
      </pc:docMkLst>
      <pc:sldChg chg="modSp mod">
        <pc:chgData name="Cotter-Lockard, Dorianne" userId="e03ebc74-164f-466d-b1c2-88f6764d960e" providerId="ADAL" clId="{E65EB791-A43A-4509-93B3-5D036971D748}" dt="2023-05-10T13:29:07.376" v="124" actId="20577"/>
        <pc:sldMkLst>
          <pc:docMk/>
          <pc:sldMk cId="3461036362" sldId="269"/>
        </pc:sldMkLst>
        <pc:spChg chg="mod">
          <ac:chgData name="Cotter-Lockard, Dorianne" userId="e03ebc74-164f-466d-b1c2-88f6764d960e" providerId="ADAL" clId="{E65EB791-A43A-4509-93B3-5D036971D748}" dt="2023-05-10T13:29:07.376" v="124" actId="20577"/>
          <ac:spMkLst>
            <pc:docMk/>
            <pc:sldMk cId="3461036362" sldId="269"/>
            <ac:spMk id="2" creationId="{BB9F627D-3741-7CD1-A047-6294AA539552}"/>
          </ac:spMkLst>
        </pc:spChg>
      </pc:sldChg>
      <pc:sldChg chg="modSp mod">
        <pc:chgData name="Cotter-Lockard, Dorianne" userId="e03ebc74-164f-466d-b1c2-88f6764d960e" providerId="ADAL" clId="{E65EB791-A43A-4509-93B3-5D036971D748}" dt="2023-05-10T13:28:24.839" v="123"/>
        <pc:sldMkLst>
          <pc:docMk/>
          <pc:sldMk cId="2362877025" sldId="1711"/>
        </pc:sldMkLst>
        <pc:spChg chg="mod">
          <ac:chgData name="Cotter-Lockard, Dorianne" userId="e03ebc74-164f-466d-b1c2-88f6764d960e" providerId="ADAL" clId="{E65EB791-A43A-4509-93B3-5D036971D748}" dt="2023-05-10T13:28:24.839" v="123"/>
          <ac:spMkLst>
            <pc:docMk/>
            <pc:sldMk cId="2362877025" sldId="1711"/>
            <ac:spMk id="4" creationId="{A9CB1A67-4939-C914-7194-BDFAE5337D64}"/>
          </ac:spMkLst>
        </pc:spChg>
      </pc:sldChg>
      <pc:sldChg chg="modNotesTx">
        <pc:chgData name="Cotter-Lockard, Dorianne" userId="e03ebc74-164f-466d-b1c2-88f6764d960e" providerId="ADAL" clId="{E65EB791-A43A-4509-93B3-5D036971D748}" dt="2023-05-10T13:24:20.776" v="88" actId="20577"/>
        <pc:sldMkLst>
          <pc:docMk/>
          <pc:sldMk cId="4055945759" sldId="2019"/>
        </pc:sldMkLst>
      </pc:sldChg>
      <pc:sldChg chg="add">
        <pc:chgData name="Cotter-Lockard, Dorianne" userId="e03ebc74-164f-466d-b1c2-88f6764d960e" providerId="ADAL" clId="{E65EB791-A43A-4509-93B3-5D036971D748}" dt="2023-05-10T13:28:01.044" v="122"/>
        <pc:sldMkLst>
          <pc:docMk/>
          <pc:sldMk cId="4164047390" sldId="2021"/>
        </pc:sldMkLst>
      </pc:sldChg>
      <pc:sldChg chg="delSp modSp add mod">
        <pc:chgData name="Cotter-Lockard, Dorianne" userId="e03ebc74-164f-466d-b1c2-88f6764d960e" providerId="ADAL" clId="{E65EB791-A43A-4509-93B3-5D036971D748}" dt="2023-05-10T13:27:36.767" v="121" actId="14100"/>
        <pc:sldMkLst>
          <pc:docMk/>
          <pc:sldMk cId="4188155447" sldId="2022"/>
        </pc:sldMkLst>
        <pc:spChg chg="mod">
          <ac:chgData name="Cotter-Lockard, Dorianne" userId="e03ebc74-164f-466d-b1c2-88f6764d960e" providerId="ADAL" clId="{E65EB791-A43A-4509-93B3-5D036971D748}" dt="2023-05-10T13:27:36.767" v="121" actId="14100"/>
          <ac:spMkLst>
            <pc:docMk/>
            <pc:sldMk cId="4188155447" sldId="2022"/>
            <ac:spMk id="3" creationId="{BB1D51F9-A474-664F-1D14-51EAF2BA44E7}"/>
          </ac:spMkLst>
        </pc:spChg>
        <pc:spChg chg="mod">
          <ac:chgData name="Cotter-Lockard, Dorianne" userId="e03ebc74-164f-466d-b1c2-88f6764d960e" providerId="ADAL" clId="{E65EB791-A43A-4509-93B3-5D036971D748}" dt="2023-05-10T13:27:32.272" v="120" actId="1038"/>
          <ac:spMkLst>
            <pc:docMk/>
            <pc:sldMk cId="4188155447" sldId="2022"/>
            <ac:spMk id="4" creationId="{F7CF9970-F962-B73E-9FC2-714736B90F1B}"/>
          </ac:spMkLst>
        </pc:spChg>
        <pc:spChg chg="mod">
          <ac:chgData name="Cotter-Lockard, Dorianne" userId="e03ebc74-164f-466d-b1c2-88f6764d960e" providerId="ADAL" clId="{E65EB791-A43A-4509-93B3-5D036971D748}" dt="2023-05-10T13:27:32.272" v="120" actId="1038"/>
          <ac:spMkLst>
            <pc:docMk/>
            <pc:sldMk cId="4188155447" sldId="2022"/>
            <ac:spMk id="5" creationId="{BAF2331A-5A97-705B-3ACD-7838061C3187}"/>
          </ac:spMkLst>
        </pc:spChg>
        <pc:spChg chg="mod">
          <ac:chgData name="Cotter-Lockard, Dorianne" userId="e03ebc74-164f-466d-b1c2-88f6764d960e" providerId="ADAL" clId="{E65EB791-A43A-4509-93B3-5D036971D748}" dt="2023-05-10T13:27:32.272" v="120" actId="1038"/>
          <ac:spMkLst>
            <pc:docMk/>
            <pc:sldMk cId="4188155447" sldId="2022"/>
            <ac:spMk id="6" creationId="{55AAC9E9-F925-4D0F-0A34-44D10EE855EF}"/>
          </ac:spMkLst>
        </pc:spChg>
        <pc:spChg chg="mod">
          <ac:chgData name="Cotter-Lockard, Dorianne" userId="e03ebc74-164f-466d-b1c2-88f6764d960e" providerId="ADAL" clId="{E65EB791-A43A-4509-93B3-5D036971D748}" dt="2023-05-10T13:27:32.272" v="120" actId="1038"/>
          <ac:spMkLst>
            <pc:docMk/>
            <pc:sldMk cId="4188155447" sldId="2022"/>
            <ac:spMk id="7" creationId="{BFE04EFC-6E7C-C40A-5218-C4F9D3A2FE5B}"/>
          </ac:spMkLst>
        </pc:spChg>
        <pc:spChg chg="del">
          <ac:chgData name="Cotter-Lockard, Dorianne" userId="e03ebc74-164f-466d-b1c2-88f6764d960e" providerId="ADAL" clId="{E65EB791-A43A-4509-93B3-5D036971D748}" dt="2023-05-10T13:26:40.068" v="111" actId="478"/>
          <ac:spMkLst>
            <pc:docMk/>
            <pc:sldMk cId="4188155447" sldId="2022"/>
            <ac:spMk id="8" creationId="{28595D30-8EFB-0603-C0AF-8928FAB37975}"/>
          </ac:spMkLst>
        </pc:spChg>
        <pc:spChg chg="del">
          <ac:chgData name="Cotter-Lockard, Dorianne" userId="e03ebc74-164f-466d-b1c2-88f6764d960e" providerId="ADAL" clId="{E65EB791-A43A-4509-93B3-5D036971D748}" dt="2023-05-10T13:26:43.817" v="112" actId="478"/>
          <ac:spMkLst>
            <pc:docMk/>
            <pc:sldMk cId="4188155447" sldId="2022"/>
            <ac:spMk id="9" creationId="{7B7155C0-3AB1-7A4E-F1D7-62408ADD5D8B}"/>
          </ac:spMkLst>
        </pc:spChg>
      </pc:sldChg>
      <pc:sldChg chg="add">
        <pc:chgData name="Cotter-Lockard, Dorianne" userId="e03ebc74-164f-466d-b1c2-88f6764d960e" providerId="ADAL" clId="{E65EB791-A43A-4509-93B3-5D036971D748}" dt="2023-05-10T13:29:36.175" v="125"/>
        <pc:sldMkLst>
          <pc:docMk/>
          <pc:sldMk cId="718627533" sldId="2023"/>
        </pc:sldMkLst>
      </pc:sldChg>
    </pc:docChg>
  </pc:docChgLst>
  <pc:docChgLst>
    <pc:chgData name="Dorianne Cotter-Lockard" userId="5e2836be-6d2a-4e14-bd30-145ca4d6430b" providerId="ADAL" clId="{EFA0B27A-8D0F-47F1-802F-ECA7A3E93999}"/>
    <pc:docChg chg="undo custSel modSld">
      <pc:chgData name="Dorianne Cotter-Lockard" userId="5e2836be-6d2a-4e14-bd30-145ca4d6430b" providerId="ADAL" clId="{EFA0B27A-8D0F-47F1-802F-ECA7A3E93999}" dt="2023-03-16T12:15:51.832" v="11" actId="1076"/>
      <pc:docMkLst>
        <pc:docMk/>
      </pc:docMkLst>
      <pc:sldChg chg="addSp modSp mod setBg setClrOvrMap">
        <pc:chgData name="Dorianne Cotter-Lockard" userId="5e2836be-6d2a-4e14-bd30-145ca4d6430b" providerId="ADAL" clId="{EFA0B27A-8D0F-47F1-802F-ECA7A3E93999}" dt="2023-03-16T12:15:51.832" v="11" actId="1076"/>
        <pc:sldMkLst>
          <pc:docMk/>
          <pc:sldMk cId="3897630393" sldId="265"/>
        </pc:sldMkLst>
        <pc:spChg chg="mod">
          <ac:chgData name="Dorianne Cotter-Lockard" userId="5e2836be-6d2a-4e14-bd30-145ca4d6430b" providerId="ADAL" clId="{EFA0B27A-8D0F-47F1-802F-ECA7A3E93999}" dt="2023-03-16T12:14:20.726" v="0" actId="26606"/>
          <ac:spMkLst>
            <pc:docMk/>
            <pc:sldMk cId="3897630393" sldId="265"/>
            <ac:spMk id="2" creationId="{F0B3F1DF-9C09-21C1-1C97-E9FD8101182D}"/>
          </ac:spMkLst>
        </pc:spChg>
        <pc:spChg chg="mod">
          <ac:chgData name="Dorianne Cotter-Lockard" userId="5e2836be-6d2a-4e14-bd30-145ca4d6430b" providerId="ADAL" clId="{EFA0B27A-8D0F-47F1-802F-ECA7A3E93999}" dt="2023-03-16T12:15:51.832" v="11" actId="1076"/>
          <ac:spMkLst>
            <pc:docMk/>
            <pc:sldMk cId="3897630393" sldId="265"/>
            <ac:spMk id="3" creationId="{03AA18AA-AA1F-9234-AFB9-90603A1AD344}"/>
          </ac:spMkLst>
        </pc:spChg>
        <pc:spChg chg="mod">
          <ac:chgData name="Dorianne Cotter-Lockard" userId="5e2836be-6d2a-4e14-bd30-145ca4d6430b" providerId="ADAL" clId="{EFA0B27A-8D0F-47F1-802F-ECA7A3E93999}" dt="2023-03-16T12:15:44.757" v="9" actId="14100"/>
          <ac:spMkLst>
            <pc:docMk/>
            <pc:sldMk cId="3897630393" sldId="265"/>
            <ac:spMk id="4" creationId="{9BB6CCC0-6AE1-0ADD-CCA5-2C36FA04A181}"/>
          </ac:spMkLst>
        </pc:spChg>
        <pc:spChg chg="add">
          <ac:chgData name="Dorianne Cotter-Lockard" userId="5e2836be-6d2a-4e14-bd30-145ca4d6430b" providerId="ADAL" clId="{EFA0B27A-8D0F-47F1-802F-ECA7A3E93999}" dt="2023-03-16T12:14:20.726" v="0" actId="26606"/>
          <ac:spMkLst>
            <pc:docMk/>
            <pc:sldMk cId="3897630393" sldId="265"/>
            <ac:spMk id="9" creationId="{2A6B319F-86FE-4754-878E-06F0804D882B}"/>
          </ac:spMkLst>
        </pc:spChg>
        <pc:spChg chg="add">
          <ac:chgData name="Dorianne Cotter-Lockard" userId="5e2836be-6d2a-4e14-bd30-145ca4d6430b" providerId="ADAL" clId="{EFA0B27A-8D0F-47F1-802F-ECA7A3E93999}" dt="2023-03-16T12:14:20.726" v="0" actId="26606"/>
          <ac:spMkLst>
            <pc:docMk/>
            <pc:sldMk cId="3897630393" sldId="265"/>
            <ac:spMk id="11" creationId="{DCF7D1B5-3477-499F-ACC5-2C8B07F4EDB3}"/>
          </ac:spMkLst>
        </pc:spChg>
      </pc:sldChg>
    </pc:docChg>
  </pc:docChgLst>
  <pc:docChgLst>
    <pc:chgData name="Cotter-Lockard, Dorianne" userId="S::cotter-lockd@munich-business-school.de::e03ebc74-164f-466d-b1c2-88f6764d960e" providerId="AD" clId="Web-{5C96BB33-ECA0-4470-B8F7-2CC6F8AECDF8}"/>
    <pc:docChg chg="modSld">
      <pc:chgData name="Cotter-Lockard, Dorianne" userId="S::cotter-lockd@munich-business-school.de::e03ebc74-164f-466d-b1c2-88f6764d960e" providerId="AD" clId="Web-{5C96BB33-ECA0-4470-B8F7-2CC6F8AECDF8}" dt="2023-06-14T07:34:08.247" v="3" actId="20577"/>
      <pc:docMkLst>
        <pc:docMk/>
      </pc:docMkLst>
      <pc:sldChg chg="modSp">
        <pc:chgData name="Cotter-Lockard, Dorianne" userId="S::cotter-lockd@munich-business-school.de::e03ebc74-164f-466d-b1c2-88f6764d960e" providerId="AD" clId="Web-{5C96BB33-ECA0-4470-B8F7-2CC6F8AECDF8}" dt="2023-06-14T07:34:08.247" v="3" actId="20577"/>
        <pc:sldMkLst>
          <pc:docMk/>
          <pc:sldMk cId="718627533" sldId="2023"/>
        </pc:sldMkLst>
        <pc:spChg chg="mod">
          <ac:chgData name="Cotter-Lockard, Dorianne" userId="S::cotter-lockd@munich-business-school.de::e03ebc74-164f-466d-b1c2-88f6764d960e" providerId="AD" clId="Web-{5C96BB33-ECA0-4470-B8F7-2CC6F8AECDF8}" dt="2023-06-14T07:34:08.247" v="3" actId="20577"/>
          <ac:spMkLst>
            <pc:docMk/>
            <pc:sldMk cId="718627533" sldId="2023"/>
            <ac:spMk id="3" creationId="{C9B1F5B5-938B-37D1-A8E2-9EF93AB0B0D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FDBB46-315F-4634-A9AD-906C3AB00CA1}" type="datetimeFigureOut">
              <a:rPr lang="en-US" smtClean="0"/>
              <a:t>8/22/2023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EE9AF8-8E85-4D2A-8535-9321CD6307B1}" type="slidenum">
              <a:rPr lang="en-US" smtClean="0"/>
              <a:t>‹#›</a:t>
            </a:fld>
            <a:endParaRPr lang="en-US"/>
          </a:p>
        </p:txBody>
      </p:sp>
    </p:spTree>
    <p:extLst>
      <p:ext uri="{BB962C8B-B14F-4D97-AF65-F5344CB8AC3E}">
        <p14:creationId xmlns:p14="http://schemas.microsoft.com/office/powerpoint/2010/main" val="2972769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lato.stanford.edu/entries/consciousness/" TargetMode="External"/><Relationship Id="rId7" Type="http://schemas.openxmlformats.org/officeDocument/2006/relationships/hyperlink" Target="https://www.merriam-webster.com/dictionary/mind"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merriam-webster.com/dictionary/awareness" TargetMode="External"/><Relationship Id="rId5" Type="http://schemas.openxmlformats.org/officeDocument/2006/relationships/hyperlink" Target="https://www.merriam-webster.com/dictionary/conscious" TargetMode="External"/><Relationship Id="rId4" Type="http://schemas.openxmlformats.org/officeDocument/2006/relationships/hyperlink" Target="https://www.merriam-webster.com/dictionary/consciousnes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theconsciouscapitalists.com/podcast/episode/49e16fa6/episode-1-introducing-the-conscious-capitalists-podcast"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theconsciouscapitalists.com/podcast/episode/4d47c29f/episode-2-purpose-at-work"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theconsciouscapitalists.com/podcast/episode/4b665b5c/episode-3-purpose-at-work-part-2"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“Developing a Shared Purpose for the Class” in the Toolbox for detailed facilitation guidelines.</a:t>
            </a:r>
          </a:p>
        </p:txBody>
      </p:sp>
      <p:sp>
        <p:nvSpPr>
          <p:cNvPr id="4" name="Slide Number Placeholder 3"/>
          <p:cNvSpPr>
            <a:spLocks noGrp="1"/>
          </p:cNvSpPr>
          <p:nvPr>
            <p:ph type="sldNum" sz="quarter" idx="5"/>
          </p:nvPr>
        </p:nvSpPr>
        <p:spPr/>
        <p:txBody>
          <a:bodyPr/>
          <a:lstStyle/>
          <a:p>
            <a:fld id="{23EE9AF8-8E85-4D2A-8535-9321CD6307B1}" type="slidenum">
              <a:rPr lang="en-US" smtClean="0"/>
              <a:t>1</a:t>
            </a:fld>
            <a:endParaRPr lang="en-US"/>
          </a:p>
        </p:txBody>
      </p:sp>
    </p:spTree>
    <p:extLst>
      <p:ext uri="{BB962C8B-B14F-4D97-AF65-F5344CB8AC3E}">
        <p14:creationId xmlns:p14="http://schemas.microsoft.com/office/powerpoint/2010/main" val="2653188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Conscious Capitalism can be equated to Conscious Business – same benefits and concerns</a:t>
            </a:r>
          </a:p>
        </p:txBody>
      </p:sp>
      <p:sp>
        <p:nvSpPr>
          <p:cNvPr id="4" name="Slide Number Placeholder 3"/>
          <p:cNvSpPr>
            <a:spLocks noGrp="1"/>
          </p:cNvSpPr>
          <p:nvPr>
            <p:ph type="sldNum" sz="quarter" idx="5"/>
          </p:nvPr>
        </p:nvSpPr>
        <p:spPr/>
        <p:txBody>
          <a:bodyPr/>
          <a:lstStyle/>
          <a:p>
            <a:fld id="{6FEDE2E5-D2BD-43CB-8D48-DFFE374A9762}" type="slidenum">
              <a:rPr lang="en-US" smtClean="0"/>
              <a:t>14</a:t>
            </a:fld>
            <a:endParaRPr lang="en-US"/>
          </a:p>
        </p:txBody>
      </p:sp>
    </p:spTree>
    <p:extLst>
      <p:ext uri="{BB962C8B-B14F-4D97-AF65-F5344CB8AC3E}">
        <p14:creationId xmlns:p14="http://schemas.microsoft.com/office/powerpoint/2010/main" val="2558045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EE9AF8-8E85-4D2A-8535-9321CD6307B1}" type="slidenum">
              <a:rPr lang="en-US" smtClean="0"/>
              <a:t>16</a:t>
            </a:fld>
            <a:endParaRPr lang="en-US"/>
          </a:p>
        </p:txBody>
      </p:sp>
    </p:spTree>
    <p:extLst>
      <p:ext uri="{BB962C8B-B14F-4D97-AF65-F5344CB8AC3E}">
        <p14:creationId xmlns:p14="http://schemas.microsoft.com/office/powerpoint/2010/main" val="3182941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Ask students: How do we know that a culture is </a:t>
            </a:r>
            <a:r>
              <a:rPr lang="en-US" sz="1200" b="1" i="1" dirty="0"/>
              <a:t>conscious</a:t>
            </a:r>
            <a:r>
              <a:rPr lang="en-US" sz="1200" b="1" dirty="0"/>
              <a:t>? What can we observe?</a:t>
            </a:r>
          </a:p>
          <a:p>
            <a:endParaRPr lang="en-US" dirty="0"/>
          </a:p>
          <a:p>
            <a:r>
              <a:rPr lang="en-US" dirty="0"/>
              <a:t>The other three tenets are evident: higher purpose, stakeholder independence, and conscious leadership</a:t>
            </a:r>
          </a:p>
          <a:p>
            <a:r>
              <a:rPr lang="en-US" dirty="0"/>
              <a:t>Shared values are practiced – people throughout the organisation walk their talk</a:t>
            </a:r>
            <a:endParaRPr lang="en-US" dirty="0">
              <a:cs typeface="Calibri"/>
            </a:endParaRPr>
          </a:p>
          <a:p>
            <a:r>
              <a:rPr lang="en-US" dirty="0"/>
              <a:t>Ethical practices</a:t>
            </a:r>
          </a:p>
          <a:p>
            <a:r>
              <a:rPr lang="en-US" dirty="0"/>
              <a:t>Open communication, trust, people can be authentically themselves</a:t>
            </a:r>
          </a:p>
          <a:p>
            <a:endParaRPr lang="en-US" dirty="0"/>
          </a:p>
          <a:p>
            <a:r>
              <a:rPr lang="en-US" dirty="0"/>
              <a:t>If students are not relating to organisations or business, you can use more relevant examples for undergrads such as sports clubs, orchestra, choir, band, church, etc.</a:t>
            </a:r>
          </a:p>
        </p:txBody>
      </p:sp>
      <p:sp>
        <p:nvSpPr>
          <p:cNvPr id="4" name="Slide Number Placeholder 3"/>
          <p:cNvSpPr>
            <a:spLocks noGrp="1"/>
          </p:cNvSpPr>
          <p:nvPr>
            <p:ph type="sldNum" sz="quarter" idx="5"/>
          </p:nvPr>
        </p:nvSpPr>
        <p:spPr/>
        <p:txBody>
          <a:bodyPr/>
          <a:lstStyle/>
          <a:p>
            <a:fld id="{23EE9AF8-8E85-4D2A-8535-9321CD6307B1}" type="slidenum">
              <a:rPr lang="en-US" smtClean="0"/>
              <a:t>17</a:t>
            </a:fld>
            <a:endParaRPr lang="en-US"/>
          </a:p>
        </p:txBody>
      </p:sp>
    </p:spTree>
    <p:extLst>
      <p:ext uri="{BB962C8B-B14F-4D97-AF65-F5344CB8AC3E}">
        <p14:creationId xmlns:p14="http://schemas.microsoft.com/office/powerpoint/2010/main" val="1823517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84350" y="1143000"/>
            <a:ext cx="3289300" cy="1849438"/>
          </a:xfrm>
        </p:spPr>
      </p:sp>
      <p:sp>
        <p:nvSpPr>
          <p:cNvPr id="3" name="Notes Placeholder 2"/>
          <p:cNvSpPr>
            <a:spLocks noGrp="1"/>
          </p:cNvSpPr>
          <p:nvPr>
            <p:ph type="body" idx="1"/>
          </p:nvPr>
        </p:nvSpPr>
        <p:spPr>
          <a:xfrm>
            <a:off x="685800" y="3331770"/>
            <a:ext cx="5486400" cy="4410941"/>
          </a:xfrm>
        </p:spPr>
        <p:txBody>
          <a:bodyPr/>
          <a:lstStyle/>
          <a:p>
            <a:r>
              <a:rPr lang="en-US" dirty="0"/>
              <a:t>Class discussion facilitated by instructor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students are not relating to organisations or business, you can use more relevant examples for undergrads such as sports clubs, orchestra, choir, band, church, etc.</a:t>
            </a:r>
          </a:p>
          <a:p>
            <a:endParaRPr lang="en-US" dirty="0">
              <a:cs typeface="Calibri" panose="020F0502020204030204"/>
            </a:endParaRPr>
          </a:p>
          <a:p>
            <a:pPr marL="228600" indent="-228600">
              <a:spcAft>
                <a:spcPts val="600"/>
              </a:spcAft>
              <a:buAutoNum type="arabicPeriod"/>
            </a:pPr>
            <a:r>
              <a:rPr lang="en-US" dirty="0"/>
              <a:t>How does each tenet relate to conscious culture?</a:t>
            </a:r>
            <a:endParaRPr lang="en-US" dirty="0">
              <a:cs typeface="Calibri" panose="020F0502020204030204"/>
            </a:endParaRPr>
          </a:p>
          <a:p>
            <a:pPr marL="228600" lvl="1">
              <a:spcAft>
                <a:spcPts val="600"/>
              </a:spcAft>
            </a:pPr>
            <a:r>
              <a:rPr lang="en-US" dirty="0">
                <a:cs typeface="Calibri" panose="020F0502020204030204"/>
              </a:rPr>
              <a:t>A conscious culture has a clearly stated higher purpose. The </a:t>
            </a:r>
            <a:r>
              <a:rPr lang="en-US" dirty="0" err="1">
                <a:cs typeface="Calibri" panose="020F0502020204030204"/>
              </a:rPr>
              <a:t>organisation's</a:t>
            </a:r>
            <a:r>
              <a:rPr lang="en-US" dirty="0">
                <a:cs typeface="Calibri" panose="020F0502020204030204"/>
              </a:rPr>
              <a:t> activities, strategies, and goals all align with the higher purpose. In other words, the purpose statement isn't just something you see posted on the wall or website. It is woven into every aspect of the organisations policies, procedures, and actions.</a:t>
            </a:r>
          </a:p>
          <a:p>
            <a:pPr marL="228600" lvl="1">
              <a:spcAft>
                <a:spcPts val="600"/>
              </a:spcAft>
            </a:pPr>
            <a:r>
              <a:rPr lang="en-US" dirty="0">
                <a:cs typeface="Calibri" panose="020F0502020204030204"/>
              </a:rPr>
              <a:t>In a conscious culture, conversations and decisions take into consideration the impacts to all stakeholders, not just shareholders and executive management.</a:t>
            </a:r>
          </a:p>
          <a:p>
            <a:pPr marL="228600" lvl="1">
              <a:spcAft>
                <a:spcPts val="600"/>
              </a:spcAft>
            </a:pPr>
            <a:r>
              <a:rPr lang="en-US" dirty="0">
                <a:cs typeface="Calibri" panose="020F0502020204030204"/>
              </a:rPr>
              <a:t>The leaders within a conscious culture are authentic, transparent, and humble. They seek to develop and grow everyone within the organisation, including themselves. Conscious leaders encourage open, multi-directional communication throughout the organisation. </a:t>
            </a:r>
            <a:endParaRPr lang="en-US" dirty="0"/>
          </a:p>
          <a:p>
            <a:pPr marL="228600" indent="-228600">
              <a:spcAft>
                <a:spcPts val="600"/>
              </a:spcAft>
              <a:buAutoNum type="arabicPeriod"/>
            </a:pPr>
            <a:r>
              <a:rPr lang="en-US" dirty="0"/>
              <a:t>Can you have conscious culture without the other three tenets? What would happen if one of the tenets was missing?</a:t>
            </a:r>
          </a:p>
          <a:p>
            <a:pPr marL="228600" lvl="1">
              <a:spcAft>
                <a:spcPts val="600"/>
              </a:spcAft>
            </a:pPr>
            <a:r>
              <a:rPr lang="en-US" dirty="0">
                <a:cs typeface="Calibri" panose="020F0502020204030204"/>
              </a:rPr>
              <a:t>The answer is “no.” Encourage students to think of examples where two of the other three tenets are in place and the third is missing.</a:t>
            </a:r>
          </a:p>
          <a:p>
            <a:pPr marL="228600" indent="-228600">
              <a:buFontTx/>
              <a:buAutoNum type="arabicPeriod"/>
            </a:pP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23EE9AF8-8E85-4D2A-8535-9321CD6307B1}" type="slidenum">
              <a:rPr lang="en-US" smtClean="0"/>
              <a:t>18</a:t>
            </a:fld>
            <a:endParaRPr lang="en-US"/>
          </a:p>
        </p:txBody>
      </p:sp>
    </p:spTree>
    <p:extLst>
      <p:ext uri="{BB962C8B-B14F-4D97-AF65-F5344CB8AC3E}">
        <p14:creationId xmlns:p14="http://schemas.microsoft.com/office/powerpoint/2010/main" val="36698328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Instructions for facilitating this workshop are included in the Instructor’s Notes and “Developing a Shared Purpose for the Class” in the Toolbox.</a:t>
            </a:r>
          </a:p>
        </p:txBody>
      </p:sp>
      <p:sp>
        <p:nvSpPr>
          <p:cNvPr id="4" name="Slide Number Placeholder 3"/>
          <p:cNvSpPr>
            <a:spLocks noGrp="1"/>
          </p:cNvSpPr>
          <p:nvPr>
            <p:ph type="sldNum" sz="quarter" idx="5"/>
          </p:nvPr>
        </p:nvSpPr>
        <p:spPr/>
        <p:txBody>
          <a:bodyPr/>
          <a:lstStyle/>
          <a:p>
            <a:fld id="{23EE9AF8-8E85-4D2A-8535-9321CD6307B1}" type="slidenum">
              <a:rPr lang="en-US" smtClean="0"/>
              <a:t>19</a:t>
            </a:fld>
            <a:endParaRPr lang="en-US"/>
          </a:p>
        </p:txBody>
      </p:sp>
    </p:spTree>
    <p:extLst>
      <p:ext uri="{BB962C8B-B14F-4D97-AF65-F5344CB8AC3E}">
        <p14:creationId xmlns:p14="http://schemas.microsoft.com/office/powerpoint/2010/main" val="1856297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examples from The Purpose Project</a:t>
            </a:r>
          </a:p>
        </p:txBody>
      </p:sp>
      <p:sp>
        <p:nvSpPr>
          <p:cNvPr id="4" name="Slide Number Placeholder 3"/>
          <p:cNvSpPr>
            <a:spLocks noGrp="1"/>
          </p:cNvSpPr>
          <p:nvPr>
            <p:ph type="sldNum" sz="quarter" idx="5"/>
          </p:nvPr>
        </p:nvSpPr>
        <p:spPr/>
        <p:txBody>
          <a:bodyPr/>
          <a:lstStyle/>
          <a:p>
            <a:fld id="{23EE9AF8-8E85-4D2A-8535-9321CD6307B1}" type="slidenum">
              <a:rPr lang="en-US" smtClean="0"/>
              <a:t>21</a:t>
            </a:fld>
            <a:endParaRPr lang="en-US"/>
          </a:p>
        </p:txBody>
      </p:sp>
    </p:spTree>
    <p:extLst>
      <p:ext uri="{BB962C8B-B14F-4D97-AF65-F5344CB8AC3E}">
        <p14:creationId xmlns:p14="http://schemas.microsoft.com/office/powerpoint/2010/main" val="15056295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minutes to write the answers to these questions</a:t>
            </a:r>
          </a:p>
          <a:p>
            <a:r>
              <a:rPr lang="en-US" dirty="0"/>
              <a:t>See </a:t>
            </a:r>
            <a:r>
              <a:rPr lang="ca-ES" sz="1800" dirty="0">
                <a:effectLst/>
                <a:latin typeface="Calibri" panose="020F0502020204030204" pitchFamily="34" charset="0"/>
                <a:ea typeface="Calibri" panose="020F0502020204030204" pitchFamily="34" charset="0"/>
              </a:rPr>
              <a:t>“Developing a Shared Purpose for the Class” in the Toolbox</a:t>
            </a:r>
            <a:r>
              <a:rPr lang="en-US" sz="1800" dirty="0">
                <a:effectLst/>
                <a:latin typeface="Calibri" panose="020F0502020204030204" pitchFamily="34" charset="0"/>
                <a:ea typeface="Calibri" panose="020F0502020204030204" pitchFamily="34" charset="0"/>
              </a:rPr>
              <a:t> for detailed instructions.</a:t>
            </a:r>
            <a:endParaRPr lang="en-US" dirty="0"/>
          </a:p>
          <a:p>
            <a:endParaRPr lang="en-US" dirty="0"/>
          </a:p>
        </p:txBody>
      </p:sp>
      <p:sp>
        <p:nvSpPr>
          <p:cNvPr id="4" name="Slide Number Placeholder 3"/>
          <p:cNvSpPr>
            <a:spLocks noGrp="1"/>
          </p:cNvSpPr>
          <p:nvPr>
            <p:ph type="sldNum" sz="quarter" idx="5"/>
          </p:nvPr>
        </p:nvSpPr>
        <p:spPr/>
        <p:txBody>
          <a:bodyPr/>
          <a:lstStyle/>
          <a:p>
            <a:fld id="{23EE9AF8-8E85-4D2A-8535-9321CD6307B1}" type="slidenum">
              <a:rPr lang="en-US" smtClean="0"/>
              <a:t>22</a:t>
            </a:fld>
            <a:endParaRPr lang="en-US"/>
          </a:p>
        </p:txBody>
      </p:sp>
    </p:spTree>
    <p:extLst>
      <p:ext uri="{BB962C8B-B14F-4D97-AF65-F5344CB8AC3E}">
        <p14:creationId xmlns:p14="http://schemas.microsoft.com/office/powerpoint/2010/main" val="3901488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minutes to write the answers to these questions</a:t>
            </a:r>
          </a:p>
          <a:p>
            <a:r>
              <a:rPr lang="en-US" dirty="0"/>
              <a:t>See </a:t>
            </a:r>
            <a:r>
              <a:rPr lang="ca-ES" sz="1800" dirty="0">
                <a:effectLst/>
                <a:latin typeface="Calibri" panose="020F0502020204030204" pitchFamily="34" charset="0"/>
                <a:ea typeface="Calibri" panose="020F0502020204030204" pitchFamily="34" charset="0"/>
              </a:rPr>
              <a:t>“Developing a Shared Purpose for the Class” in the Toolbox</a:t>
            </a:r>
            <a:r>
              <a:rPr lang="en-US" sz="1800" dirty="0">
                <a:effectLst/>
                <a:latin typeface="Calibri" panose="020F0502020204030204" pitchFamily="34" charset="0"/>
                <a:ea typeface="Calibri" panose="020F0502020204030204" pitchFamily="34" charset="0"/>
              </a:rPr>
              <a:t> for detailed instructions.</a:t>
            </a:r>
            <a:endParaRPr lang="en-US" dirty="0"/>
          </a:p>
          <a:p>
            <a:endParaRPr lang="en-US" dirty="0"/>
          </a:p>
        </p:txBody>
      </p:sp>
      <p:sp>
        <p:nvSpPr>
          <p:cNvPr id="4" name="Slide Number Placeholder 3"/>
          <p:cNvSpPr>
            <a:spLocks noGrp="1"/>
          </p:cNvSpPr>
          <p:nvPr>
            <p:ph type="sldNum" sz="quarter" idx="5"/>
          </p:nvPr>
        </p:nvSpPr>
        <p:spPr/>
        <p:txBody>
          <a:bodyPr/>
          <a:lstStyle/>
          <a:p>
            <a:fld id="{23EE9AF8-8E85-4D2A-8535-9321CD6307B1}" type="slidenum">
              <a:rPr lang="en-US" smtClean="0"/>
              <a:t>23</a:t>
            </a:fld>
            <a:endParaRPr lang="en-US"/>
          </a:p>
        </p:txBody>
      </p:sp>
    </p:spTree>
    <p:extLst>
      <p:ext uri="{BB962C8B-B14F-4D97-AF65-F5344CB8AC3E}">
        <p14:creationId xmlns:p14="http://schemas.microsoft.com/office/powerpoint/2010/main" val="19027141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facilitate brainstorming answers to these questions.</a:t>
            </a:r>
          </a:p>
          <a:p>
            <a:r>
              <a:rPr lang="en-US" dirty="0"/>
              <a:t>See </a:t>
            </a:r>
            <a:r>
              <a:rPr lang="ca-ES" sz="1800" dirty="0">
                <a:effectLst/>
                <a:latin typeface="Calibri" panose="020F0502020204030204" pitchFamily="34" charset="0"/>
                <a:ea typeface="Calibri" panose="020F0502020204030204" pitchFamily="34" charset="0"/>
              </a:rPr>
              <a:t>“Developing a Shared Purpose for the Class” in the Toolbox</a:t>
            </a:r>
            <a:r>
              <a:rPr lang="en-US" sz="1800" dirty="0">
                <a:effectLst/>
                <a:latin typeface="Calibri" panose="020F0502020204030204" pitchFamily="34" charset="0"/>
                <a:ea typeface="Calibri" panose="020F0502020204030204" pitchFamily="34" charset="0"/>
              </a:rPr>
              <a:t> for detailed instructions.</a:t>
            </a:r>
            <a:endParaRPr lang="en-US" dirty="0"/>
          </a:p>
          <a:p>
            <a:endParaRPr lang="en-US" dirty="0"/>
          </a:p>
        </p:txBody>
      </p:sp>
      <p:sp>
        <p:nvSpPr>
          <p:cNvPr id="4" name="Slide Number Placeholder 3"/>
          <p:cNvSpPr>
            <a:spLocks noGrp="1"/>
          </p:cNvSpPr>
          <p:nvPr>
            <p:ph type="sldNum" sz="quarter" idx="5"/>
          </p:nvPr>
        </p:nvSpPr>
        <p:spPr/>
        <p:txBody>
          <a:bodyPr/>
          <a:lstStyle/>
          <a:p>
            <a:fld id="{23EE9AF8-8E85-4D2A-8535-9321CD6307B1}" type="slidenum">
              <a:rPr lang="en-US" smtClean="0"/>
              <a:t>24</a:t>
            </a:fld>
            <a:endParaRPr lang="en-US"/>
          </a:p>
        </p:txBody>
      </p:sp>
    </p:spTree>
    <p:extLst>
      <p:ext uri="{BB962C8B-B14F-4D97-AF65-F5344CB8AC3E}">
        <p14:creationId xmlns:p14="http://schemas.microsoft.com/office/powerpoint/2010/main" val="31103748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facilitate brainstorming answers to these questions.</a:t>
            </a:r>
          </a:p>
          <a:p>
            <a:r>
              <a:rPr lang="en-US" dirty="0"/>
              <a:t>See </a:t>
            </a:r>
            <a:r>
              <a:rPr lang="ca-ES" sz="1800" dirty="0">
                <a:effectLst/>
                <a:latin typeface="Calibri" panose="020F0502020204030204" pitchFamily="34" charset="0"/>
                <a:ea typeface="Calibri" panose="020F0502020204030204" pitchFamily="34" charset="0"/>
              </a:rPr>
              <a:t>“Developing a Shared Purpose for the Class” in the Toolbox</a:t>
            </a:r>
            <a:r>
              <a:rPr lang="en-US" sz="1800" dirty="0">
                <a:effectLst/>
                <a:latin typeface="Calibri" panose="020F0502020204030204" pitchFamily="34" charset="0"/>
                <a:ea typeface="Calibri" panose="020F0502020204030204" pitchFamily="34" charset="0"/>
              </a:rPr>
              <a:t> for detailed instructions.</a:t>
            </a:r>
            <a:endParaRPr lang="en-US" dirty="0"/>
          </a:p>
          <a:p>
            <a:endParaRPr lang="en-US" dirty="0"/>
          </a:p>
        </p:txBody>
      </p:sp>
      <p:sp>
        <p:nvSpPr>
          <p:cNvPr id="4" name="Slide Number Placeholder 3"/>
          <p:cNvSpPr>
            <a:spLocks noGrp="1"/>
          </p:cNvSpPr>
          <p:nvPr>
            <p:ph type="sldNum" sz="quarter" idx="5"/>
          </p:nvPr>
        </p:nvSpPr>
        <p:spPr/>
        <p:txBody>
          <a:bodyPr/>
          <a:lstStyle/>
          <a:p>
            <a:fld id="{23EE9AF8-8E85-4D2A-8535-9321CD6307B1}" type="slidenum">
              <a:rPr lang="en-US" smtClean="0"/>
              <a:t>25</a:t>
            </a:fld>
            <a:endParaRPr lang="en-US"/>
          </a:p>
        </p:txBody>
      </p:sp>
    </p:spTree>
    <p:extLst>
      <p:ext uri="{BB962C8B-B14F-4D97-AF65-F5344CB8AC3E}">
        <p14:creationId xmlns:p14="http://schemas.microsoft.com/office/powerpoint/2010/main" val="3134764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instructor is not trained in mindfulness practices, the following two apps provide “how to” videos and guided meditations:</a:t>
            </a:r>
          </a:p>
          <a:p>
            <a:r>
              <a:rPr lang="en-US" dirty="0"/>
              <a:t>https://insighttimer.com/ </a:t>
            </a:r>
          </a:p>
          <a:p>
            <a:r>
              <a:rPr lang="en-US" dirty="0"/>
              <a:t>https://www.headspace.com/</a:t>
            </a:r>
          </a:p>
          <a:p>
            <a:endParaRPr lang="en-US" dirty="0"/>
          </a:p>
          <a:p>
            <a:r>
              <a:rPr lang="en-US" dirty="0"/>
              <a:t>Alternatively, choose one of these simple mindfulness practices (each takes less than 3 minutes):</a:t>
            </a:r>
          </a:p>
          <a:p>
            <a:endParaRPr lang="en-US" dirty="0"/>
          </a:p>
          <a:p>
            <a:r>
              <a:rPr lang="en-US" u="sng" dirty="0"/>
              <a:t>Breathing</a:t>
            </a:r>
          </a:p>
          <a:p>
            <a:endParaRPr lang="en-US" dirty="0"/>
          </a:p>
          <a:p>
            <a:r>
              <a:rPr lang="en-US" dirty="0"/>
              <a:t>Invite students to breath in for 4 counts, hold 4 counts, breath out 4 counts, and hold 4 counts. Count slowly to guide the process. Repeat the cycle 2 – 3 times. </a:t>
            </a:r>
          </a:p>
          <a:p>
            <a:endParaRPr lang="en-US" dirty="0"/>
          </a:p>
          <a:p>
            <a:r>
              <a:rPr lang="en-US" u="sng" dirty="0"/>
              <a:t>Listening in Silence</a:t>
            </a:r>
          </a:p>
          <a:p>
            <a:endParaRPr lang="en-US" dirty="0"/>
          </a:p>
          <a:p>
            <a:r>
              <a:rPr lang="en-US" dirty="0"/>
              <a:t>Invite students to sit in silence listen to the sounds around them. If there is a clock ticking in the room, they can focus on that first. After 30 seconds invite them to listen to the sounds outside the room. After an additional 30 seconds invite them to listen to the sounds of their breathing or other sounds within their bodies. Finally invite them to be open to hearing all sounds within and around them.</a:t>
            </a:r>
          </a:p>
          <a:p>
            <a:endParaRPr lang="en-US" dirty="0"/>
          </a:p>
        </p:txBody>
      </p:sp>
      <p:sp>
        <p:nvSpPr>
          <p:cNvPr id="4" name="Slide Number Placeholder 3"/>
          <p:cNvSpPr>
            <a:spLocks noGrp="1"/>
          </p:cNvSpPr>
          <p:nvPr>
            <p:ph type="sldNum" sz="quarter" idx="5"/>
          </p:nvPr>
        </p:nvSpPr>
        <p:spPr/>
        <p:txBody>
          <a:bodyPr/>
          <a:lstStyle/>
          <a:p>
            <a:fld id="{8165D930-0973-4E05-948C-1E816049E378}" type="slidenum">
              <a:rPr lang="en-US" smtClean="0"/>
              <a:t>3</a:t>
            </a:fld>
            <a:endParaRPr lang="en-US"/>
          </a:p>
        </p:txBody>
      </p:sp>
    </p:spTree>
    <p:extLst>
      <p:ext uri="{BB962C8B-B14F-4D97-AF65-F5344CB8AC3E}">
        <p14:creationId xmlns:p14="http://schemas.microsoft.com/office/powerpoint/2010/main" val="841023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facilitate formulating the Purpose Statement</a:t>
            </a:r>
          </a:p>
          <a:p>
            <a:r>
              <a:rPr lang="en-US" dirty="0"/>
              <a:t>See </a:t>
            </a:r>
            <a:r>
              <a:rPr lang="ca-ES" sz="1800" dirty="0">
                <a:effectLst/>
                <a:latin typeface="Calibri" panose="020F0502020204030204" pitchFamily="34" charset="0"/>
                <a:ea typeface="Calibri" panose="020F0502020204030204" pitchFamily="34" charset="0"/>
              </a:rPr>
              <a:t>“Developing a Shared Purpose for the Class” in the Toolbox</a:t>
            </a:r>
            <a:r>
              <a:rPr lang="en-US" sz="1800" dirty="0">
                <a:effectLst/>
                <a:latin typeface="Calibri" panose="020F0502020204030204" pitchFamily="34" charset="0"/>
                <a:ea typeface="Calibri" panose="020F0502020204030204" pitchFamily="34" charset="0"/>
              </a:rPr>
              <a:t> for detailed instructions.</a:t>
            </a:r>
          </a:p>
          <a:p>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rial" panose="020B0604020202020204" pitchFamily="34" charset="0"/>
                <a:ea typeface="Calibri" panose="020F0502020204030204" pitchFamily="34" charset="0"/>
                <a:cs typeface="Times New Roman" panose="02020603050405020304" pitchFamily="18" charset="0"/>
              </a:rPr>
              <a:t>Examples: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rial" panose="020B0604020202020204" pitchFamily="34" charset="0"/>
                <a:ea typeface="Calibri" panose="020F0502020204030204" pitchFamily="34" charset="0"/>
                <a:cs typeface="Times New Roman" panose="02020603050405020304" pitchFamily="18" charset="0"/>
              </a:rPr>
              <a:t>The Shared Purpose of this class is to expand our conscious awareness so that we develop positive cultures in the community and make the world a </a:t>
            </a:r>
            <a:r>
              <a:rPr lang="en-US" sz="1200" kern="100">
                <a:effectLst/>
                <a:latin typeface="Arial" panose="020B0604020202020204" pitchFamily="34" charset="0"/>
                <a:ea typeface="Calibri" panose="020F0502020204030204" pitchFamily="34" charset="0"/>
                <a:cs typeface="Times New Roman" panose="02020603050405020304" pitchFamily="18" charset="0"/>
              </a:rPr>
              <a:t>better place.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rial" panose="020B0604020202020204" pitchFamily="34" charset="0"/>
                <a:ea typeface="Calibri" panose="020F0502020204030204" pitchFamily="34" charset="0"/>
                <a:cs typeface="Times New Roman" panose="02020603050405020304" pitchFamily="18" charset="0"/>
              </a:rPr>
              <a:t>The Shared Purpose of this class is to learn to create conscious cultures so that we make a positive difference in our community and the world.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23EE9AF8-8E85-4D2A-8535-9321CD6307B1}" type="slidenum">
              <a:rPr lang="en-US" smtClean="0"/>
              <a:t>26</a:t>
            </a:fld>
            <a:endParaRPr lang="en-US"/>
          </a:p>
        </p:txBody>
      </p:sp>
    </p:spTree>
    <p:extLst>
      <p:ext uri="{BB962C8B-B14F-4D97-AF65-F5344CB8AC3E}">
        <p14:creationId xmlns:p14="http://schemas.microsoft.com/office/powerpoint/2010/main" val="8615195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visualization script included in </a:t>
            </a:r>
            <a:r>
              <a:rPr lang="ca-ES" sz="1200" dirty="0">
                <a:effectLst/>
                <a:latin typeface="Calibri" panose="020F0502020204030204" pitchFamily="34" charset="0"/>
                <a:ea typeface="Calibri" panose="020F0502020204030204" pitchFamily="34" charset="0"/>
              </a:rPr>
              <a:t>“Developing a Shared Purpose for the Class” in the Toolbox</a:t>
            </a:r>
            <a:r>
              <a:rPr lang="en-US" sz="1200">
                <a:effectLst/>
                <a:latin typeface="Calibri" panose="020F0502020204030204" pitchFamily="34" charset="0"/>
                <a:ea typeface="Calibri" panose="020F0502020204030204" pitchFamily="34" charset="0"/>
              </a:rPr>
              <a:t> </a:t>
            </a:r>
            <a:endParaRPr lang="en-US" dirty="0"/>
          </a:p>
        </p:txBody>
      </p:sp>
      <p:sp>
        <p:nvSpPr>
          <p:cNvPr id="4" name="Slide Number Placeholder 3"/>
          <p:cNvSpPr>
            <a:spLocks noGrp="1"/>
          </p:cNvSpPr>
          <p:nvPr>
            <p:ph type="sldNum" sz="quarter" idx="5"/>
          </p:nvPr>
        </p:nvSpPr>
        <p:spPr/>
        <p:txBody>
          <a:bodyPr/>
          <a:lstStyle/>
          <a:p>
            <a:fld id="{23EE9AF8-8E85-4D2A-8535-9321CD6307B1}" type="slidenum">
              <a:rPr lang="en-US" smtClean="0"/>
              <a:t>27</a:t>
            </a:fld>
            <a:endParaRPr lang="en-US"/>
          </a:p>
        </p:txBody>
      </p:sp>
    </p:spTree>
    <p:extLst>
      <p:ext uri="{BB962C8B-B14F-4D97-AF65-F5344CB8AC3E}">
        <p14:creationId xmlns:p14="http://schemas.microsoft.com/office/powerpoint/2010/main" val="2767058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EE9AF8-8E85-4D2A-8535-9321CD6307B1}" type="slidenum">
              <a:rPr lang="en-US" smtClean="0"/>
              <a:t>4</a:t>
            </a:fld>
            <a:endParaRPr lang="en-US"/>
          </a:p>
        </p:txBody>
      </p:sp>
    </p:spTree>
    <p:extLst>
      <p:ext uri="{BB962C8B-B14F-4D97-AF65-F5344CB8AC3E}">
        <p14:creationId xmlns:p14="http://schemas.microsoft.com/office/powerpoint/2010/main" val="457414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Ask the class to agree to the first three in the list by nodding their heads or other form of showing agreement.</a:t>
            </a:r>
          </a:p>
          <a:p>
            <a:r>
              <a:rPr lang="en-US" dirty="0">
                <a:cs typeface="Calibri"/>
              </a:rPr>
              <a:t>Invite students to add to this list. (Hopefully there will be a few of the following: no cell phones, do not interrupt when others speak, etc.)</a:t>
            </a:r>
          </a:p>
        </p:txBody>
      </p:sp>
      <p:sp>
        <p:nvSpPr>
          <p:cNvPr id="4" name="Slide Number Placeholder 3"/>
          <p:cNvSpPr>
            <a:spLocks noGrp="1"/>
          </p:cNvSpPr>
          <p:nvPr>
            <p:ph type="sldNum" sz="quarter" idx="5"/>
          </p:nvPr>
        </p:nvSpPr>
        <p:spPr/>
        <p:txBody>
          <a:bodyPr/>
          <a:lstStyle/>
          <a:p>
            <a:fld id="{8165D930-0973-4E05-948C-1E816049E378}" type="slidenum">
              <a:rPr lang="en-US" smtClean="0"/>
              <a:t>7</a:t>
            </a:fld>
            <a:endParaRPr lang="en-US"/>
          </a:p>
        </p:txBody>
      </p:sp>
    </p:spTree>
    <p:extLst>
      <p:ext uri="{BB962C8B-B14F-4D97-AF65-F5344CB8AC3E}">
        <p14:creationId xmlns:p14="http://schemas.microsoft.com/office/powerpoint/2010/main" val="1471853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8600" y="1143000"/>
            <a:ext cx="3860800" cy="2171700"/>
          </a:xfrm>
        </p:spPr>
      </p:sp>
      <p:sp>
        <p:nvSpPr>
          <p:cNvPr id="3" name="Notes Placeholder 2"/>
          <p:cNvSpPr>
            <a:spLocks noGrp="1"/>
          </p:cNvSpPr>
          <p:nvPr>
            <p:ph type="body" idx="1"/>
          </p:nvPr>
        </p:nvSpPr>
        <p:spPr>
          <a:xfrm>
            <a:off x="685800" y="3314700"/>
            <a:ext cx="5791200" cy="4953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mj-lt"/>
                <a:ea typeface="MS Mincho" panose="02020609040205080304" pitchFamily="49" charset="-128"/>
              </a:rPr>
              <a:t>Selected quotes that might be useful for the discussion.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effectLst/>
              <a:latin typeface="+mj-lt"/>
              <a:ea typeface="MS Mincho" panose="02020609040205080304" pitchFamily="49" charset="-128"/>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dirty="0">
                <a:effectLst/>
                <a:latin typeface="+mj-lt"/>
                <a:ea typeface="MS Mincho" panose="02020609040205080304" pitchFamily="49" charset="-128"/>
              </a:rPr>
              <a:t>“This age of consciousness is not pushing us merely to indulge in new spiritual theories or play thought games that unite physics with Zen Buddhism. We are meant to move toward self-discovery and spiritual maturity, to be ready and able to live a life that matters to us and to those around us.” ~ Caroline </a:t>
            </a:r>
            <a:r>
              <a:rPr lang="en-US" sz="1400" dirty="0" err="1">
                <a:effectLst/>
                <a:latin typeface="+mj-lt"/>
                <a:ea typeface="MS Mincho" panose="02020609040205080304" pitchFamily="49" charset="-128"/>
              </a:rPr>
              <a:t>Myss</a:t>
            </a:r>
            <a:endParaRPr lang="en-US" sz="1400" dirty="0">
              <a:effectLst/>
              <a:latin typeface="+mj-lt"/>
              <a:ea typeface="MS Mincho" panose="02020609040205080304" pitchFamily="49" charset="-128"/>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400" dirty="0">
              <a:effectLst/>
              <a:latin typeface="+mj-lt"/>
              <a:ea typeface="MS Mincho" panose="02020609040205080304" pitchFamily="49" charset="-128"/>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dirty="0">
                <a:effectLst/>
                <a:latin typeface="+mj-lt"/>
                <a:ea typeface="MS Mincho" panose="02020609040205080304" pitchFamily="49" charset="-128"/>
              </a:rPr>
              <a:t>"When consciousness is confronted by all that is not conscious, it is enlarged." ~ James Hollis, Jungian analyst</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400" dirty="0">
              <a:solidFill>
                <a:srgbClr val="000000"/>
              </a:solidFill>
              <a:effectLst/>
              <a:latin typeface="+mj-lt"/>
              <a:ea typeface="MS Mincho" panose="02020609040205080304" pitchFamily="49" charset="-128"/>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dirty="0">
                <a:solidFill>
                  <a:srgbClr val="000000"/>
                </a:solidFill>
                <a:effectLst/>
                <a:latin typeface="+mj-lt"/>
                <a:ea typeface="MS Mincho" panose="02020609040205080304" pitchFamily="49" charset="-128"/>
              </a:rPr>
              <a:t>"Remain always true to yourself, but move ever-upward toward greater consciousness and greater love." ~ Teilhard de Chardin</a:t>
            </a:r>
            <a:endParaRPr lang="en-US" sz="1400" dirty="0">
              <a:effectLst/>
              <a:latin typeface="+mj-lt"/>
              <a:ea typeface="MS Mincho" panose="02020609040205080304" pitchFamily="49" charset="-128"/>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400" dirty="0">
              <a:effectLst/>
              <a:latin typeface="+mj-lt"/>
              <a:ea typeface="MS Mincho" panose="02020609040205080304" pitchFamily="49" charset="-128"/>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dirty="0">
                <a:effectLst/>
                <a:latin typeface="+mj-lt"/>
                <a:ea typeface="MS Mincho" panose="02020609040205080304" pitchFamily="49" charset="-128"/>
              </a:rPr>
              <a:t>“There is almost a sensual longing for communion with others who have a large vision. The immense fulfillment of the friendship between those engaged in furthering the evolution of consciousness has a quality impossible to describe.” ~ Pierre Teilhard de Chardin</a:t>
            </a:r>
          </a:p>
          <a:p>
            <a:endParaRPr lang="en-US" sz="1400" dirty="0">
              <a:latin typeface="+mj-lt"/>
            </a:endParaRPr>
          </a:p>
        </p:txBody>
      </p:sp>
      <p:sp>
        <p:nvSpPr>
          <p:cNvPr id="4" name="Slide Number Placeholder 3"/>
          <p:cNvSpPr>
            <a:spLocks noGrp="1"/>
          </p:cNvSpPr>
          <p:nvPr>
            <p:ph type="sldNum" sz="quarter" idx="5"/>
          </p:nvPr>
        </p:nvSpPr>
        <p:spPr/>
        <p:txBody>
          <a:bodyPr/>
          <a:lstStyle/>
          <a:p>
            <a:fld id="{23EE9AF8-8E85-4D2A-8535-9321CD6307B1}" type="slidenum">
              <a:rPr lang="en-US" smtClean="0"/>
              <a:t>8</a:t>
            </a:fld>
            <a:endParaRPr lang="en-US"/>
          </a:p>
        </p:txBody>
      </p:sp>
    </p:spTree>
    <p:extLst>
      <p:ext uri="{BB962C8B-B14F-4D97-AF65-F5344CB8AC3E}">
        <p14:creationId xmlns:p14="http://schemas.microsoft.com/office/powerpoint/2010/main" val="3336664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7438" y="247650"/>
            <a:ext cx="2143125" cy="1206500"/>
          </a:xfrm>
        </p:spPr>
      </p:sp>
      <p:sp>
        <p:nvSpPr>
          <p:cNvPr id="3" name="Notes Placeholder 2"/>
          <p:cNvSpPr>
            <a:spLocks noGrp="1"/>
          </p:cNvSpPr>
          <p:nvPr>
            <p:ph type="body" idx="1"/>
          </p:nvPr>
        </p:nvSpPr>
        <p:spPr>
          <a:xfrm>
            <a:off x="543297" y="1635114"/>
            <a:ext cx="5916880" cy="7261236"/>
          </a:xfrm>
        </p:spPr>
        <p:txBody>
          <a:bodyPr/>
          <a:lstStyle/>
          <a:p>
            <a:r>
              <a:rPr lang="en-US" sz="1400" dirty="0"/>
              <a:t>Give students 15 minutes to discuss the first question and brainstorm a list of indicators that human conscious is evolving around the world.</a:t>
            </a:r>
          </a:p>
          <a:p>
            <a:endParaRPr lang="en-US" sz="1400" dirty="0"/>
          </a:p>
          <a:p>
            <a:r>
              <a:rPr lang="en-US" sz="1400" dirty="0"/>
              <a:t>When they return, </a:t>
            </a:r>
            <a:r>
              <a:rPr lang="en-US" sz="1400" b="1" dirty="0"/>
              <a:t>ask</a:t>
            </a:r>
            <a:r>
              <a:rPr lang="en-US" sz="1400" dirty="0"/>
              <a:t> each group to present their list of indicators. Through class discussion, discover similarities and differences. </a:t>
            </a:r>
          </a:p>
          <a:p>
            <a:endParaRPr lang="en-US" sz="1400" dirty="0"/>
          </a:p>
          <a:p>
            <a:r>
              <a:rPr lang="en-US" sz="1400" dirty="0"/>
              <a:t>Indicators of rising consciousness:</a:t>
            </a:r>
          </a:p>
          <a:p>
            <a:pPr marL="171450" indent="-171450">
              <a:buFont typeface="Arial" panose="020B0604020202020204" pitchFamily="34" charset="0"/>
              <a:buChar char="•"/>
            </a:pPr>
            <a:r>
              <a:rPr lang="en-US" sz="1400" dirty="0"/>
              <a:t>Elimination of slavery</a:t>
            </a:r>
          </a:p>
          <a:p>
            <a:pPr marL="171450" indent="-171450">
              <a:buFont typeface="Arial" panose="020B0604020202020204" pitchFamily="34" charset="0"/>
              <a:buChar char="•"/>
            </a:pPr>
            <a:r>
              <a:rPr lang="en-US" sz="1400" dirty="0"/>
              <a:t>Equal rights regardless of gender, sexual orientation, race, religion, etc.</a:t>
            </a:r>
          </a:p>
          <a:p>
            <a:pPr marL="171450" indent="-171450">
              <a:buFont typeface="Arial" panose="020B0604020202020204" pitchFamily="34" charset="0"/>
              <a:buChar char="•"/>
            </a:pPr>
            <a:r>
              <a:rPr lang="en-US" sz="1400" dirty="0"/>
              <a:t>Declining violence</a:t>
            </a:r>
          </a:p>
          <a:p>
            <a:pPr marL="171450" indent="-171450">
              <a:buFont typeface="Arial" panose="020B0604020202020204" pitchFamily="34" charset="0"/>
              <a:buChar char="•"/>
            </a:pPr>
            <a:r>
              <a:rPr lang="en-US" sz="1400" dirty="0"/>
              <a:t>End of colonialism</a:t>
            </a:r>
          </a:p>
          <a:p>
            <a:pPr marL="171450" indent="-171450">
              <a:buFont typeface="Arial" panose="020B0604020202020204" pitchFamily="34" charset="0"/>
              <a:buChar char="•"/>
            </a:pPr>
            <a:r>
              <a:rPr lang="en-US" sz="1400" dirty="0"/>
              <a:t>Changing value systems</a:t>
            </a:r>
          </a:p>
          <a:p>
            <a:pPr marL="0" indent="0">
              <a:buFont typeface="Arial" panose="020B0604020202020204" pitchFamily="34" charset="0"/>
              <a:buNone/>
            </a:pPr>
            <a:endParaRPr lang="en-US" sz="1400" b="0" i="0" dirty="0">
              <a:solidFill>
                <a:srgbClr val="1A1A1A"/>
              </a:solidFill>
              <a:effectLst/>
            </a:endParaRPr>
          </a:p>
          <a:p>
            <a:pPr marL="0" indent="0">
              <a:buFont typeface="Arial" panose="020B0604020202020204" pitchFamily="34" charset="0"/>
              <a:buNone/>
            </a:pPr>
            <a:r>
              <a:rPr lang="en-US" sz="1400" b="0" i="0" dirty="0">
                <a:solidFill>
                  <a:srgbClr val="1A1A1A"/>
                </a:solidFill>
                <a:effectLst/>
              </a:rPr>
              <a:t>Article for reference on the definition of Consciousness:</a:t>
            </a:r>
          </a:p>
          <a:p>
            <a:r>
              <a:rPr lang="en-US" sz="1400" b="0" i="0" dirty="0">
                <a:solidFill>
                  <a:srgbClr val="1A1A1A"/>
                </a:solidFill>
                <a:effectLst/>
              </a:rPr>
              <a:t>Van Gulick, Robert, "Consciousness", </a:t>
            </a:r>
            <a:r>
              <a:rPr lang="en-US" sz="1400" b="0" i="1" dirty="0">
                <a:solidFill>
                  <a:srgbClr val="1A1A1A"/>
                </a:solidFill>
                <a:effectLst/>
              </a:rPr>
              <a:t>The Stanford Encyclopedia of Philosophy </a:t>
            </a:r>
            <a:r>
              <a:rPr lang="en-US" sz="1400" b="0" i="0" dirty="0">
                <a:solidFill>
                  <a:srgbClr val="1A1A1A"/>
                </a:solidFill>
                <a:effectLst/>
              </a:rPr>
              <a:t>(Winter 2022 Edition), Edward N. </a:t>
            </a:r>
            <a:r>
              <a:rPr lang="en-US" sz="1400" b="0" i="0" dirty="0" err="1">
                <a:solidFill>
                  <a:srgbClr val="1A1A1A"/>
                </a:solidFill>
                <a:effectLst/>
              </a:rPr>
              <a:t>Zalta</a:t>
            </a:r>
            <a:r>
              <a:rPr lang="en-US" sz="1400" b="0" i="0" dirty="0">
                <a:solidFill>
                  <a:srgbClr val="1A1A1A"/>
                </a:solidFill>
                <a:effectLst/>
              </a:rPr>
              <a:t> &amp; Uri </a:t>
            </a:r>
            <a:r>
              <a:rPr lang="en-US" sz="1400" b="0" i="0" dirty="0" err="1">
                <a:solidFill>
                  <a:srgbClr val="1A1A1A"/>
                </a:solidFill>
                <a:effectLst/>
              </a:rPr>
              <a:t>Nodelman</a:t>
            </a:r>
            <a:r>
              <a:rPr lang="en-US" sz="1400" b="0" i="0" dirty="0">
                <a:solidFill>
                  <a:srgbClr val="1A1A1A"/>
                </a:solidFill>
                <a:effectLst/>
              </a:rPr>
              <a:t> (eds.) </a:t>
            </a:r>
            <a:r>
              <a:rPr lang="en-US" sz="1400" dirty="0">
                <a:hlinkClick r:id="rId3"/>
              </a:rPr>
              <a:t>https://plato.stanford.edu/entries/consciousness/</a:t>
            </a:r>
            <a:r>
              <a:rPr lang="en-US" sz="1400" dirty="0"/>
              <a:t>   </a:t>
            </a:r>
          </a:p>
          <a:p>
            <a:endParaRPr lang="en-US" sz="1400" dirty="0"/>
          </a:p>
          <a:p>
            <a:r>
              <a:rPr lang="en-US" sz="1400" dirty="0"/>
              <a:t>From: </a:t>
            </a:r>
            <a:r>
              <a:rPr lang="en-US" sz="1400" dirty="0">
                <a:hlinkClick r:id="rId4"/>
              </a:rPr>
              <a:t>https://www.merriam-webster.com/dictionary/consciousness</a:t>
            </a:r>
            <a:r>
              <a:rPr lang="en-US" sz="1400" dirty="0"/>
              <a:t>  </a:t>
            </a:r>
          </a:p>
          <a:p>
            <a:r>
              <a:rPr lang="en-US" sz="1400" b="1" i="0" dirty="0">
                <a:solidFill>
                  <a:srgbClr val="303336"/>
                </a:solidFill>
                <a:effectLst/>
              </a:rPr>
              <a:t>1:</a:t>
            </a:r>
          </a:p>
          <a:p>
            <a:pPr marL="344488" lvl="1" indent="-228600" fontAlgn="base">
              <a:buFont typeface="+mj-lt"/>
              <a:buAutoNum type="alphaLcPeriod"/>
            </a:pPr>
            <a:r>
              <a:rPr lang="en-US" sz="1400" b="0" i="0" dirty="0">
                <a:solidFill>
                  <a:srgbClr val="212529"/>
                </a:solidFill>
                <a:effectLst/>
              </a:rPr>
              <a:t>the quality or state of being aware especially of something within oneself</a:t>
            </a:r>
          </a:p>
          <a:p>
            <a:pPr marL="344488" lvl="1" indent="-228600" fontAlgn="base">
              <a:buFont typeface="+mj-lt"/>
              <a:buAutoNum type="alphaLcPeriod"/>
            </a:pPr>
            <a:r>
              <a:rPr lang="en-US" sz="1400" b="0" i="0" dirty="0">
                <a:solidFill>
                  <a:srgbClr val="212529"/>
                </a:solidFill>
                <a:effectLst/>
              </a:rPr>
              <a:t>the state or fact of being </a:t>
            </a:r>
            <a:r>
              <a:rPr lang="en-US" sz="1400" b="0" i="0" u="none" strike="noStrike" dirty="0">
                <a:solidFill>
                  <a:srgbClr val="0074CC"/>
                </a:solidFill>
                <a:effectLst/>
                <a:hlinkClick r:id="rId5"/>
              </a:rPr>
              <a:t>conscious</a:t>
            </a:r>
            <a:r>
              <a:rPr lang="en-US" sz="1400" b="0" i="0" dirty="0">
                <a:solidFill>
                  <a:srgbClr val="212529"/>
                </a:solidFill>
                <a:effectLst/>
              </a:rPr>
              <a:t> of an external object, state, or fact</a:t>
            </a:r>
          </a:p>
          <a:p>
            <a:pPr marL="344488" lvl="1" indent="-228600" fontAlgn="base">
              <a:buFont typeface="+mj-lt"/>
              <a:buAutoNum type="alphaLcPeriod"/>
            </a:pPr>
            <a:r>
              <a:rPr lang="en-US" sz="1400" b="1" i="0" u="none" strike="noStrike" cap="all" dirty="0" err="1">
                <a:solidFill>
                  <a:srgbClr val="0074CC"/>
                </a:solidFill>
                <a:effectLst/>
                <a:hlinkClick r:id="rId6"/>
              </a:rPr>
              <a:t>AWARENESS</a:t>
            </a:r>
            <a:r>
              <a:rPr lang="en-US" sz="1400" b="0" i="1" dirty="0" err="1">
                <a:solidFill>
                  <a:srgbClr val="212529"/>
                </a:solidFill>
                <a:effectLst/>
              </a:rPr>
              <a:t>especially</a:t>
            </a:r>
            <a:r>
              <a:rPr lang="en-US" sz="1400" b="0" i="0" dirty="0">
                <a:solidFill>
                  <a:srgbClr val="212529"/>
                </a:solidFill>
                <a:effectLst/>
              </a:rPr>
              <a:t> </a:t>
            </a:r>
            <a:r>
              <a:rPr lang="en-US" sz="1400" b="1" i="0" dirty="0">
                <a:solidFill>
                  <a:srgbClr val="212529"/>
                </a:solidFill>
                <a:effectLst/>
              </a:rPr>
              <a:t>: </a:t>
            </a:r>
            <a:r>
              <a:rPr lang="en-US" sz="1400" b="0" i="0" dirty="0">
                <a:solidFill>
                  <a:srgbClr val="212529"/>
                </a:solidFill>
                <a:effectLst/>
              </a:rPr>
              <a:t>concern for some social or political </a:t>
            </a:r>
            <a:r>
              <a:rPr lang="en-US" sz="1400" b="0" i="0" dirty="0" err="1">
                <a:solidFill>
                  <a:srgbClr val="212529"/>
                </a:solidFill>
                <a:effectLst/>
              </a:rPr>
              <a:t>cause</a:t>
            </a:r>
            <a:r>
              <a:rPr lang="en-US" sz="1400" b="0" i="0" dirty="0" err="1">
                <a:solidFill>
                  <a:srgbClr val="8A8D91"/>
                </a:solidFill>
                <a:effectLst/>
              </a:rPr>
              <a:t>The</a:t>
            </a:r>
            <a:r>
              <a:rPr lang="en-US" sz="1400" b="0" i="0" dirty="0">
                <a:solidFill>
                  <a:srgbClr val="8A8D91"/>
                </a:solidFill>
                <a:effectLst/>
              </a:rPr>
              <a:t> organization aims to raise the political </a:t>
            </a:r>
            <a:r>
              <a:rPr lang="en-US" sz="1400" b="0" i="1" dirty="0">
                <a:solidFill>
                  <a:srgbClr val="8A8D91"/>
                </a:solidFill>
                <a:effectLst/>
              </a:rPr>
              <a:t>consciousness</a:t>
            </a:r>
            <a:r>
              <a:rPr lang="en-US" sz="1400" b="0" i="0" dirty="0">
                <a:solidFill>
                  <a:srgbClr val="8A8D91"/>
                </a:solidFill>
                <a:effectLst/>
              </a:rPr>
              <a:t> of teenagers.</a:t>
            </a:r>
            <a:endParaRPr lang="en-US" sz="1400" b="0" i="0" dirty="0">
              <a:solidFill>
                <a:srgbClr val="212529"/>
              </a:solidFill>
              <a:effectLst/>
            </a:endParaRPr>
          </a:p>
          <a:p>
            <a:pPr marL="225425" indent="-225425" algn="l" fontAlgn="base"/>
            <a:r>
              <a:rPr lang="en-US" sz="1400" b="1" i="0" dirty="0">
                <a:solidFill>
                  <a:srgbClr val="303336"/>
                </a:solidFill>
                <a:effectLst/>
              </a:rPr>
              <a:t>2</a:t>
            </a:r>
            <a:r>
              <a:rPr lang="en-US" sz="1400" b="1" i="0" dirty="0">
                <a:solidFill>
                  <a:srgbClr val="212529"/>
                </a:solidFill>
                <a:effectLst/>
              </a:rPr>
              <a:t>:	</a:t>
            </a:r>
            <a:r>
              <a:rPr lang="en-US" sz="1400" b="0" i="0" dirty="0">
                <a:solidFill>
                  <a:srgbClr val="212529"/>
                </a:solidFill>
                <a:effectLst/>
              </a:rPr>
              <a:t>the state of being characterized by sensation, emotion, volition, and thought </a:t>
            </a:r>
            <a:r>
              <a:rPr lang="en-US" sz="1400" b="1" i="0" dirty="0">
                <a:solidFill>
                  <a:srgbClr val="212529"/>
                </a:solidFill>
                <a:effectLst/>
              </a:rPr>
              <a:t>: </a:t>
            </a:r>
            <a:r>
              <a:rPr lang="en-US" sz="1400" b="1" i="0" u="none" strike="noStrike" cap="all" dirty="0">
                <a:solidFill>
                  <a:srgbClr val="0074CC"/>
                </a:solidFill>
                <a:effectLst/>
                <a:hlinkClick r:id="rId7"/>
              </a:rPr>
              <a:t>MIND</a:t>
            </a:r>
            <a:endParaRPr lang="en-US" sz="1400" b="0" i="0" u="none" strike="noStrike" cap="all" dirty="0">
              <a:solidFill>
                <a:srgbClr val="212529"/>
              </a:solidFill>
              <a:effectLst/>
            </a:endParaRPr>
          </a:p>
          <a:p>
            <a:pPr algn="l" fontAlgn="base"/>
            <a:r>
              <a:rPr lang="en-US" sz="1400" b="1" i="0" dirty="0">
                <a:solidFill>
                  <a:srgbClr val="303336"/>
                </a:solidFill>
                <a:effectLst/>
              </a:rPr>
              <a:t>3</a:t>
            </a:r>
            <a:r>
              <a:rPr lang="en-US" sz="1400" b="1" i="0" dirty="0">
                <a:solidFill>
                  <a:srgbClr val="212529"/>
                </a:solidFill>
                <a:effectLst/>
              </a:rPr>
              <a:t>:   </a:t>
            </a:r>
            <a:r>
              <a:rPr lang="en-US" sz="1400" b="0" i="0" dirty="0">
                <a:solidFill>
                  <a:srgbClr val="212529"/>
                </a:solidFill>
                <a:effectLst/>
              </a:rPr>
              <a:t>the totality of conscious states of an individual</a:t>
            </a:r>
          </a:p>
          <a:p>
            <a:pPr algn="l" fontAlgn="base"/>
            <a:r>
              <a:rPr lang="en-US" sz="1400" b="1" i="0" dirty="0">
                <a:solidFill>
                  <a:srgbClr val="303336"/>
                </a:solidFill>
                <a:effectLst/>
              </a:rPr>
              <a:t>4</a:t>
            </a:r>
            <a:r>
              <a:rPr lang="en-US" sz="1400" b="1" i="0" dirty="0">
                <a:solidFill>
                  <a:srgbClr val="212529"/>
                </a:solidFill>
                <a:effectLst/>
              </a:rPr>
              <a:t>:   </a:t>
            </a:r>
            <a:r>
              <a:rPr lang="en-US" sz="1400" b="0" i="0" dirty="0">
                <a:solidFill>
                  <a:srgbClr val="212529"/>
                </a:solidFill>
                <a:effectLst/>
              </a:rPr>
              <a:t>the normal state of conscious </a:t>
            </a:r>
            <a:r>
              <a:rPr lang="en-US" sz="1400" b="0" i="0" dirty="0" err="1">
                <a:solidFill>
                  <a:srgbClr val="212529"/>
                </a:solidFill>
                <a:effectLst/>
              </a:rPr>
              <a:t>life</a:t>
            </a:r>
            <a:r>
              <a:rPr lang="en-US" sz="1400" b="0" i="0" dirty="0" err="1">
                <a:solidFill>
                  <a:srgbClr val="8A8D91"/>
                </a:solidFill>
                <a:effectLst/>
              </a:rPr>
              <a:t>regained</a:t>
            </a:r>
            <a:r>
              <a:rPr lang="en-US" sz="1400" b="0" i="0" dirty="0">
                <a:solidFill>
                  <a:srgbClr val="8A8D91"/>
                </a:solidFill>
                <a:effectLst/>
              </a:rPr>
              <a:t> </a:t>
            </a:r>
            <a:r>
              <a:rPr lang="en-US" sz="1400" b="0" i="1" dirty="0">
                <a:solidFill>
                  <a:srgbClr val="8A8D91"/>
                </a:solidFill>
                <a:effectLst/>
              </a:rPr>
              <a:t>consciousness</a:t>
            </a:r>
            <a:endParaRPr lang="en-US" sz="1400" b="0" i="0" dirty="0">
              <a:solidFill>
                <a:srgbClr val="212529"/>
              </a:solidFill>
              <a:effectLst/>
            </a:endParaRPr>
          </a:p>
          <a:p>
            <a:pPr marL="225425" indent="-225425" algn="l" fontAlgn="base"/>
            <a:r>
              <a:rPr lang="en-US" sz="1400" b="1" i="0" dirty="0">
                <a:solidFill>
                  <a:srgbClr val="303336"/>
                </a:solidFill>
                <a:effectLst/>
              </a:rPr>
              <a:t>5</a:t>
            </a:r>
            <a:r>
              <a:rPr lang="en-US" sz="1400" b="1" i="0" dirty="0">
                <a:solidFill>
                  <a:srgbClr val="212529"/>
                </a:solidFill>
                <a:effectLst/>
              </a:rPr>
              <a:t>: 	</a:t>
            </a:r>
            <a:r>
              <a:rPr lang="en-US" sz="1400" b="0" i="0" dirty="0">
                <a:solidFill>
                  <a:srgbClr val="212529"/>
                </a:solidFill>
                <a:effectLst/>
              </a:rPr>
              <a:t>the upper level of mental life of which the person is aware as contrasted with unconscious processes</a:t>
            </a:r>
            <a:endParaRPr lang="en-US" sz="1400" dirty="0"/>
          </a:p>
          <a:p>
            <a:endParaRPr lang="en-US" sz="1400" dirty="0"/>
          </a:p>
        </p:txBody>
      </p:sp>
      <p:sp>
        <p:nvSpPr>
          <p:cNvPr id="4" name="Slide Number Placeholder 3"/>
          <p:cNvSpPr>
            <a:spLocks noGrp="1"/>
          </p:cNvSpPr>
          <p:nvPr>
            <p:ph type="sldNum" sz="quarter" idx="5"/>
          </p:nvPr>
        </p:nvSpPr>
        <p:spPr/>
        <p:txBody>
          <a:bodyPr/>
          <a:lstStyle/>
          <a:p>
            <a:fld id="{23EE9AF8-8E85-4D2A-8535-9321CD6307B1}" type="slidenum">
              <a:rPr lang="en-US" smtClean="0"/>
              <a:t>9</a:t>
            </a:fld>
            <a:endParaRPr lang="en-US"/>
          </a:p>
        </p:txBody>
      </p:sp>
    </p:spTree>
    <p:extLst>
      <p:ext uri="{BB962C8B-B14F-4D97-AF65-F5344CB8AC3E}">
        <p14:creationId xmlns:p14="http://schemas.microsoft.com/office/powerpoint/2010/main" val="4057994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EDE2E5-D2BD-43CB-8D48-DFFE374A9762}" type="slidenum">
              <a:rPr lang="en-US" smtClean="0"/>
              <a:t>10</a:t>
            </a:fld>
            <a:endParaRPr lang="en-US"/>
          </a:p>
        </p:txBody>
      </p:sp>
    </p:spTree>
    <p:extLst>
      <p:ext uri="{BB962C8B-B14F-4D97-AF65-F5344CB8AC3E}">
        <p14:creationId xmlns:p14="http://schemas.microsoft.com/office/powerpoint/2010/main" val="518807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733550" y="477838"/>
            <a:ext cx="3390900" cy="1906587"/>
          </a:xfrm>
        </p:spPr>
      </p:sp>
      <p:sp>
        <p:nvSpPr>
          <p:cNvPr id="3" name="Notizenplatzhalter 2"/>
          <p:cNvSpPr>
            <a:spLocks noGrp="1"/>
          </p:cNvSpPr>
          <p:nvPr>
            <p:ph type="body" idx="1"/>
          </p:nvPr>
        </p:nvSpPr>
        <p:spPr>
          <a:xfrm>
            <a:off x="543295" y="2771774"/>
            <a:ext cx="5655623" cy="5030313"/>
          </a:xfrm>
        </p:spPr>
        <p:txBody>
          <a:bodyPr/>
          <a:lstStyle/>
          <a:p>
            <a:r>
              <a:rPr lang="de-DE" b="1" u="sng" dirty="0"/>
              <a:t>Teaching </a:t>
            </a:r>
            <a:r>
              <a:rPr lang="de-DE" b="1" u="sng" dirty="0" err="1"/>
              <a:t>note</a:t>
            </a:r>
            <a:endParaRPr lang="de-DE" dirty="0"/>
          </a:p>
          <a:p>
            <a:r>
              <a:rPr lang="de-DE" dirty="0" err="1"/>
              <a:t>Explain</a:t>
            </a:r>
            <a:r>
              <a:rPr lang="de-DE" dirty="0"/>
              <a:t> </a:t>
            </a:r>
            <a:r>
              <a:rPr lang="de-DE" dirty="0" err="1"/>
              <a:t>the</a:t>
            </a:r>
            <a:r>
              <a:rPr lang="de-DE" dirty="0"/>
              <a:t> „</a:t>
            </a:r>
            <a:r>
              <a:rPr lang="de-DE" dirty="0" err="1"/>
              <a:t>Four</a:t>
            </a:r>
            <a:r>
              <a:rPr lang="de-DE" dirty="0"/>
              <a:t> </a:t>
            </a:r>
            <a:r>
              <a:rPr lang="de-DE" dirty="0" err="1"/>
              <a:t>Tenets</a:t>
            </a:r>
            <a:r>
              <a:rPr lang="de-DE" dirty="0"/>
              <a:t> of Conscious Business“ and </a:t>
            </a:r>
            <a:r>
              <a:rPr lang="de-DE" dirty="0" err="1"/>
              <a:t>put</a:t>
            </a:r>
            <a:r>
              <a:rPr lang="de-DE" dirty="0"/>
              <a:t> a </a:t>
            </a:r>
            <a:r>
              <a:rPr lang="de-DE" dirty="0" err="1"/>
              <a:t>focus</a:t>
            </a:r>
            <a:r>
              <a:rPr lang="de-DE" dirty="0"/>
              <a:t> on </a:t>
            </a:r>
            <a:r>
              <a:rPr lang="de-DE" dirty="0" err="1"/>
              <a:t>the</a:t>
            </a:r>
            <a:r>
              <a:rPr lang="de-DE" dirty="0"/>
              <a:t> </a:t>
            </a:r>
            <a:r>
              <a:rPr lang="de-DE" dirty="0" err="1"/>
              <a:t>three</a:t>
            </a:r>
            <a:r>
              <a:rPr lang="de-DE" dirty="0"/>
              <a:t> </a:t>
            </a:r>
            <a:r>
              <a:rPr lang="de-DE" dirty="0" err="1"/>
              <a:t>bullet</a:t>
            </a:r>
            <a:r>
              <a:rPr lang="de-DE" dirty="0"/>
              <a:t> </a:t>
            </a:r>
            <a:r>
              <a:rPr lang="de-DE" dirty="0" err="1"/>
              <a:t>points</a:t>
            </a:r>
            <a:r>
              <a:rPr lang="de-DE" dirty="0"/>
              <a:t>. </a:t>
            </a:r>
          </a:p>
          <a:p>
            <a:endParaRPr lang="de-DE" dirty="0"/>
          </a:p>
          <a:p>
            <a:r>
              <a:rPr lang="de-DE" dirty="0"/>
              <a:t>Input </a:t>
            </a:r>
            <a:r>
              <a:rPr lang="de-DE" dirty="0" err="1"/>
              <a:t>for</a:t>
            </a:r>
            <a:r>
              <a:rPr lang="de-DE" dirty="0"/>
              <a:t> </a:t>
            </a:r>
            <a:r>
              <a:rPr lang="de-DE" dirty="0" err="1"/>
              <a:t>the</a:t>
            </a:r>
            <a:r>
              <a:rPr lang="de-DE" dirty="0"/>
              <a:t> </a:t>
            </a:r>
            <a:r>
              <a:rPr lang="de-DE" dirty="0" err="1"/>
              <a:t>explanation</a:t>
            </a:r>
            <a:r>
              <a:rPr lang="de-DE" dirty="0"/>
              <a:t>:</a:t>
            </a:r>
          </a:p>
          <a:p>
            <a:endParaRPr lang="de-DE" dirty="0"/>
          </a:p>
          <a:p>
            <a:pPr marL="228600" indent="-228600">
              <a:spcAft>
                <a:spcPts val="600"/>
              </a:spcAft>
              <a:buFont typeface="+mj-lt"/>
              <a:buAutoNum type="arabicPeriod"/>
            </a:pPr>
            <a:r>
              <a:rPr lang="en-US" dirty="0"/>
              <a:t>Higher purpose: Conscious Business emphasizes the importance of having a higher purpose beyond profit, such as making a positive impact on society or the environment.</a:t>
            </a:r>
          </a:p>
          <a:p>
            <a:pPr marL="228600" indent="-228600">
              <a:spcAft>
                <a:spcPts val="600"/>
              </a:spcAft>
              <a:buFont typeface="+mj-lt"/>
              <a:buAutoNum type="arabicPeriod"/>
            </a:pPr>
            <a:r>
              <a:rPr lang="en-US" dirty="0"/>
              <a:t>Stakeholder orientation: Conscious Business recognizes that businesses have a responsibility to all stakeholders, not just shareholders. This includes employees, customers, suppliers, the environment, the broader community, and more.</a:t>
            </a:r>
          </a:p>
          <a:p>
            <a:pPr marL="228600" indent="-228600">
              <a:spcAft>
                <a:spcPts val="600"/>
              </a:spcAft>
              <a:buFont typeface="+mj-lt"/>
              <a:buAutoNum type="arabicPeriod"/>
            </a:pPr>
            <a:r>
              <a:rPr lang="en-US" dirty="0"/>
              <a:t>Conscious leadership: Conscious Business requires leaders who are committed to the higher purpose and who prioritize the well-being of all stakeholders.</a:t>
            </a:r>
          </a:p>
          <a:p>
            <a:pPr marL="228600" indent="-228600">
              <a:spcAft>
                <a:spcPts val="600"/>
              </a:spcAft>
              <a:buFont typeface="+mj-lt"/>
              <a:buAutoNum type="arabicPeriod"/>
            </a:pPr>
            <a:r>
              <a:rPr lang="en-US" dirty="0"/>
              <a:t>Conscious culture: Conscious Business emphasizes the importance of creating a culture of trust, transparency, and accountability.</a:t>
            </a:r>
          </a:p>
          <a:p>
            <a:endParaRPr lang="de-D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err="1"/>
              <a:t>For</a:t>
            </a:r>
            <a:r>
              <a:rPr lang="de-DE" dirty="0"/>
              <a:t> a </a:t>
            </a:r>
            <a:r>
              <a:rPr lang="de-DE" dirty="0" err="1"/>
              <a:t>detailed</a:t>
            </a:r>
            <a:r>
              <a:rPr lang="de-DE" dirty="0"/>
              <a:t> </a:t>
            </a:r>
            <a:r>
              <a:rPr lang="de-DE" dirty="0" err="1"/>
              <a:t>background</a:t>
            </a:r>
            <a:r>
              <a:rPr lang="de-DE" dirty="0"/>
              <a:t> </a:t>
            </a:r>
            <a:r>
              <a:rPr lang="de-DE" dirty="0" err="1"/>
              <a:t>about</a:t>
            </a:r>
            <a:r>
              <a:rPr lang="de-DE" dirty="0"/>
              <a:t> Raj </a:t>
            </a:r>
            <a:r>
              <a:rPr lang="de-DE" dirty="0" err="1"/>
              <a:t>Sisodia‘s</a:t>
            </a:r>
            <a:r>
              <a:rPr lang="de-DE" dirty="0"/>
              <a:t> </a:t>
            </a:r>
            <a:r>
              <a:rPr lang="de-DE" dirty="0" err="1"/>
              <a:t>introduction</a:t>
            </a:r>
            <a:r>
              <a:rPr lang="de-DE" dirty="0"/>
              <a:t> </a:t>
            </a:r>
            <a:r>
              <a:rPr lang="de-DE" dirty="0" err="1"/>
              <a:t>to</a:t>
            </a:r>
            <a:r>
              <a:rPr lang="de-DE" dirty="0"/>
              <a:t> </a:t>
            </a:r>
            <a:r>
              <a:rPr lang="de-DE" dirty="0" err="1"/>
              <a:t>Conscious</a:t>
            </a:r>
            <a:r>
              <a:rPr lang="de-DE" dirty="0"/>
              <a:t> </a:t>
            </a:r>
            <a:r>
              <a:rPr lang="de-DE" dirty="0" err="1"/>
              <a:t>Capitalism</a:t>
            </a:r>
            <a:r>
              <a:rPr lang="de-DE" dirty="0"/>
              <a:t> listen </a:t>
            </a:r>
            <a:r>
              <a:rPr lang="de-DE" dirty="0" err="1"/>
              <a:t>to</a:t>
            </a:r>
            <a:r>
              <a:rPr lang="de-DE" dirty="0"/>
              <a:t> </a:t>
            </a:r>
            <a:r>
              <a:rPr lang="de-DE" dirty="0" err="1"/>
              <a:t>the</a:t>
            </a:r>
            <a:r>
              <a:rPr lang="de-DE" dirty="0"/>
              <a:t> „</a:t>
            </a:r>
            <a:r>
              <a:rPr lang="de-DE" dirty="0" err="1"/>
              <a:t>Conscious</a:t>
            </a:r>
            <a:r>
              <a:rPr lang="de-DE" dirty="0"/>
              <a:t> </a:t>
            </a:r>
            <a:r>
              <a:rPr lang="de-DE" dirty="0" err="1"/>
              <a:t>Capitalists</a:t>
            </a:r>
            <a:r>
              <a:rPr lang="de-DE" dirty="0"/>
              <a:t>“ episode1 #1</a:t>
            </a:r>
            <a:br>
              <a:rPr lang="de-DE" dirty="0"/>
            </a:br>
            <a:r>
              <a:rPr lang="de-DE" dirty="0"/>
              <a:t>Part 1 </a:t>
            </a:r>
            <a:r>
              <a:rPr lang="de-DE" sz="1200" dirty="0">
                <a:hlinkClick r:id="rId3"/>
              </a:rPr>
              <a:t>https://www.theconsciouscapitalists.com/podcast/episode/49e16fa6/episode-1-introducing-the-conscious-capitalists-podcast</a:t>
            </a:r>
            <a:endParaRPr lang="de-DE" dirty="0"/>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r>
              <a:rPr lang="de-DE" dirty="0" err="1"/>
              <a:t>Students</a:t>
            </a:r>
            <a:r>
              <a:rPr lang="de-DE" dirty="0"/>
              <a:t> </a:t>
            </a:r>
            <a:r>
              <a:rPr lang="de-DE" dirty="0" err="1"/>
              <a:t>can</a:t>
            </a:r>
            <a:r>
              <a:rPr lang="de-DE" dirty="0"/>
              <a:t> listen </a:t>
            </a:r>
            <a:r>
              <a:rPr lang="de-DE" dirty="0" err="1"/>
              <a:t>to</a:t>
            </a:r>
            <a:r>
              <a:rPr lang="de-DE" dirty="0"/>
              <a:t> </a:t>
            </a:r>
            <a:r>
              <a:rPr lang="de-DE" dirty="0" err="1"/>
              <a:t>this</a:t>
            </a:r>
            <a:r>
              <a:rPr lang="de-DE" dirty="0"/>
              <a:t> </a:t>
            </a:r>
            <a:r>
              <a:rPr lang="de-DE" dirty="0" err="1"/>
              <a:t>episode</a:t>
            </a:r>
            <a:r>
              <a:rPr lang="de-DE" dirty="0"/>
              <a:t> </a:t>
            </a:r>
            <a:r>
              <a:rPr lang="de-DE" dirty="0" err="1"/>
              <a:t>as</a:t>
            </a:r>
            <a:r>
              <a:rPr lang="de-DE" dirty="0"/>
              <a:t> </a:t>
            </a:r>
            <a:r>
              <a:rPr lang="de-DE" dirty="0" err="1"/>
              <a:t>homework</a:t>
            </a:r>
            <a:r>
              <a:rPr lang="de-DE" dirty="0"/>
              <a:t>.</a:t>
            </a:r>
          </a:p>
        </p:txBody>
      </p:sp>
      <p:sp>
        <p:nvSpPr>
          <p:cNvPr id="4" name="Foliennummernplatzhalter 3"/>
          <p:cNvSpPr>
            <a:spLocks noGrp="1"/>
          </p:cNvSpPr>
          <p:nvPr>
            <p:ph type="sldNum" sz="quarter" idx="5"/>
          </p:nvPr>
        </p:nvSpPr>
        <p:spPr/>
        <p:txBody>
          <a:bodyPr/>
          <a:lstStyle/>
          <a:p>
            <a:fld id="{30C2BE08-7476-4428-A5DE-03C33B3CABCF}" type="slidenum">
              <a:rPr lang="de-DE" smtClean="0"/>
              <a:t>12</a:t>
            </a:fld>
            <a:endParaRPr lang="de-DE"/>
          </a:p>
        </p:txBody>
      </p:sp>
    </p:spTree>
    <p:extLst>
      <p:ext uri="{BB962C8B-B14F-4D97-AF65-F5344CB8AC3E}">
        <p14:creationId xmlns:p14="http://schemas.microsoft.com/office/powerpoint/2010/main" val="2987413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ltLang="de-DE" sz="1200" b="1" u="sng" dirty="0"/>
              <a:t>Teaching note</a:t>
            </a:r>
          </a:p>
          <a:p>
            <a:r>
              <a:rPr lang="en-GB" altLang="de-DE" sz="1200" dirty="0"/>
              <a:t>Strategy / tactics vs. purpose: long term (!) success (=purpose)</a:t>
            </a:r>
          </a:p>
          <a:p>
            <a:endParaRPr lang="en-GB" altLang="de-DE" sz="1200" dirty="0"/>
          </a:p>
          <a:p>
            <a:pPr marL="171450" indent="-171450">
              <a:spcAft>
                <a:spcPts val="600"/>
              </a:spcAft>
              <a:buFont typeface="Arial" panose="020B0604020202020204" pitchFamily="34" charset="0"/>
              <a:buChar char="•"/>
            </a:pPr>
            <a:r>
              <a:rPr lang="de-DE" dirty="0" err="1"/>
              <a:t>For</a:t>
            </a:r>
            <a:r>
              <a:rPr lang="de-DE" dirty="0"/>
              <a:t> a </a:t>
            </a:r>
            <a:r>
              <a:rPr lang="de-DE" dirty="0" err="1"/>
              <a:t>detailed</a:t>
            </a:r>
            <a:r>
              <a:rPr lang="de-DE" dirty="0"/>
              <a:t> </a:t>
            </a:r>
            <a:r>
              <a:rPr lang="de-DE" dirty="0" err="1"/>
              <a:t>background</a:t>
            </a:r>
            <a:r>
              <a:rPr lang="de-DE" dirty="0"/>
              <a:t> </a:t>
            </a:r>
            <a:r>
              <a:rPr lang="de-DE" dirty="0" err="1"/>
              <a:t>about</a:t>
            </a:r>
            <a:r>
              <a:rPr lang="de-DE" dirty="0"/>
              <a:t> Raj </a:t>
            </a:r>
            <a:r>
              <a:rPr lang="de-DE" dirty="0" err="1"/>
              <a:t>Sisodia‘s</a:t>
            </a:r>
            <a:r>
              <a:rPr lang="de-DE" dirty="0"/>
              <a:t> </a:t>
            </a:r>
            <a:r>
              <a:rPr lang="de-DE" dirty="0" err="1"/>
              <a:t>introduction</a:t>
            </a:r>
            <a:r>
              <a:rPr lang="de-DE" dirty="0"/>
              <a:t> </a:t>
            </a:r>
            <a:r>
              <a:rPr lang="de-DE" dirty="0" err="1"/>
              <a:t>to</a:t>
            </a:r>
            <a:r>
              <a:rPr lang="de-DE" dirty="0"/>
              <a:t> </a:t>
            </a:r>
            <a:r>
              <a:rPr lang="de-DE" dirty="0" err="1"/>
              <a:t>the</a:t>
            </a:r>
            <a:r>
              <a:rPr lang="de-DE" dirty="0"/>
              <a:t> </a:t>
            </a:r>
            <a:r>
              <a:rPr lang="de-DE" dirty="0" err="1"/>
              <a:t>concept</a:t>
            </a:r>
            <a:r>
              <a:rPr lang="de-DE" dirty="0"/>
              <a:t> </a:t>
            </a:r>
            <a:r>
              <a:rPr lang="de-DE" dirty="0" err="1"/>
              <a:t>of</a:t>
            </a:r>
            <a:r>
              <a:rPr lang="de-DE" dirty="0"/>
              <a:t> Higher Purpose listen </a:t>
            </a:r>
            <a:r>
              <a:rPr lang="de-DE" dirty="0" err="1"/>
              <a:t>to</a:t>
            </a:r>
            <a:r>
              <a:rPr lang="de-DE" dirty="0"/>
              <a:t> </a:t>
            </a:r>
            <a:r>
              <a:rPr lang="de-DE" dirty="0" err="1"/>
              <a:t>the</a:t>
            </a:r>
            <a:r>
              <a:rPr lang="de-DE" dirty="0"/>
              <a:t> „</a:t>
            </a:r>
            <a:r>
              <a:rPr lang="de-DE" dirty="0" err="1"/>
              <a:t>Conscious</a:t>
            </a:r>
            <a:r>
              <a:rPr lang="de-DE" dirty="0"/>
              <a:t> </a:t>
            </a:r>
            <a:r>
              <a:rPr lang="de-DE" dirty="0" err="1"/>
              <a:t>Capitalists</a:t>
            </a:r>
            <a:r>
              <a:rPr lang="de-DE" dirty="0"/>
              <a:t>“ </a:t>
            </a:r>
            <a:r>
              <a:rPr lang="de-DE" dirty="0" err="1"/>
              <a:t>episodes</a:t>
            </a:r>
            <a:r>
              <a:rPr lang="de-DE" dirty="0"/>
              <a:t> #2 and #3</a:t>
            </a:r>
            <a:br>
              <a:rPr lang="de-DE" dirty="0"/>
            </a:br>
            <a:r>
              <a:rPr lang="de-DE" dirty="0"/>
              <a:t>Part 1 </a:t>
            </a:r>
            <a:r>
              <a:rPr lang="de-DE" sz="1200" dirty="0">
                <a:hlinkClick r:id="rId3"/>
              </a:rPr>
              <a:t>https://www.theconsciouscapitalists.com/podcast/episode/4d47c29f/episode-2-purpose-at-work</a:t>
            </a:r>
            <a:r>
              <a:rPr lang="de-DE" sz="1200" dirty="0"/>
              <a:t> </a:t>
            </a:r>
            <a:br>
              <a:rPr lang="de-DE" dirty="0"/>
            </a:br>
            <a:r>
              <a:rPr lang="de-DE" dirty="0"/>
              <a:t>Part 2 </a:t>
            </a:r>
            <a:r>
              <a:rPr lang="de-DE" sz="1200" dirty="0">
                <a:hlinkClick r:id="rId4"/>
              </a:rPr>
              <a:t>https://www.theconsciouscapitalists.com/podcast/episode/4b665b5c/episode-3-purpose-at-work-part-2</a:t>
            </a:r>
            <a:r>
              <a:rPr lang="de-DE" sz="1200" dirty="0"/>
              <a:t> </a:t>
            </a:r>
            <a:endParaRPr lang="de-DE" dirty="0"/>
          </a:p>
          <a:p>
            <a:pPr marL="171450" indent="-171450">
              <a:spcAft>
                <a:spcPts val="600"/>
              </a:spcAft>
              <a:buFont typeface="Arial" panose="020B0604020202020204" pitchFamily="34" charset="0"/>
              <a:buChar char="•"/>
            </a:pPr>
            <a:r>
              <a:rPr lang="de-DE" dirty="0" err="1"/>
              <a:t>Students</a:t>
            </a:r>
            <a:r>
              <a:rPr lang="de-DE" dirty="0"/>
              <a:t> </a:t>
            </a:r>
            <a:r>
              <a:rPr lang="de-DE" dirty="0" err="1"/>
              <a:t>can</a:t>
            </a:r>
            <a:r>
              <a:rPr lang="de-DE" dirty="0"/>
              <a:t> listen </a:t>
            </a:r>
            <a:r>
              <a:rPr lang="de-DE" dirty="0" err="1"/>
              <a:t>to</a:t>
            </a:r>
            <a:r>
              <a:rPr lang="de-DE" dirty="0"/>
              <a:t> </a:t>
            </a:r>
            <a:r>
              <a:rPr lang="de-DE" dirty="0" err="1"/>
              <a:t>these</a:t>
            </a:r>
            <a:r>
              <a:rPr lang="de-DE" dirty="0"/>
              <a:t> </a:t>
            </a:r>
            <a:r>
              <a:rPr lang="de-DE" dirty="0" err="1"/>
              <a:t>two</a:t>
            </a:r>
            <a:r>
              <a:rPr lang="de-DE" dirty="0"/>
              <a:t> </a:t>
            </a:r>
            <a:r>
              <a:rPr lang="de-DE" dirty="0" err="1"/>
              <a:t>episodes</a:t>
            </a:r>
            <a:r>
              <a:rPr lang="de-DE" dirty="0"/>
              <a:t> </a:t>
            </a:r>
            <a:r>
              <a:rPr lang="de-DE" dirty="0" err="1"/>
              <a:t>as</a:t>
            </a:r>
            <a:r>
              <a:rPr lang="de-DE" dirty="0"/>
              <a:t> </a:t>
            </a:r>
            <a:r>
              <a:rPr lang="de-DE" dirty="0" err="1"/>
              <a:t>homework</a:t>
            </a:r>
            <a:r>
              <a:rPr lang="de-DE" dirty="0"/>
              <a:t>.</a:t>
            </a:r>
          </a:p>
          <a:p>
            <a:pPr>
              <a:spcAft>
                <a:spcPts val="600"/>
              </a:spcAft>
            </a:pPr>
            <a:endParaRPr lang="en-GB" altLang="de-DE" sz="1200" dirty="0"/>
          </a:p>
          <a:p>
            <a:endParaRPr lang="en-GB" altLang="de-DE" sz="1200" dirty="0"/>
          </a:p>
        </p:txBody>
      </p:sp>
      <p:sp>
        <p:nvSpPr>
          <p:cNvPr id="4" name="Foliennummernplatzhalter 3"/>
          <p:cNvSpPr>
            <a:spLocks noGrp="1"/>
          </p:cNvSpPr>
          <p:nvPr>
            <p:ph type="sldNum" sz="quarter" idx="5"/>
          </p:nvPr>
        </p:nvSpPr>
        <p:spPr/>
        <p:txBody>
          <a:bodyPr/>
          <a:lstStyle/>
          <a:p>
            <a:fld id="{30C2BE08-7476-4428-A5DE-03C33B3CABCF}" type="slidenum">
              <a:rPr lang="de-DE" smtClean="0"/>
              <a:t>13</a:t>
            </a:fld>
            <a:endParaRPr lang="de-DE"/>
          </a:p>
        </p:txBody>
      </p:sp>
    </p:spTree>
    <p:extLst>
      <p:ext uri="{BB962C8B-B14F-4D97-AF65-F5344CB8AC3E}">
        <p14:creationId xmlns:p14="http://schemas.microsoft.com/office/powerpoint/2010/main" val="1399684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CD732-7916-4FBA-987E-3CF1D450FA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a:extLst>
              <a:ext uri="{FF2B5EF4-FFF2-40B4-BE49-F238E27FC236}">
                <a16:creationId xmlns:a16="http://schemas.microsoft.com/office/drawing/2014/main" id="{D724A7EC-6F49-4DD8-9118-E60C06B809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a:extLst>
              <a:ext uri="{FF2B5EF4-FFF2-40B4-BE49-F238E27FC236}">
                <a16:creationId xmlns:a16="http://schemas.microsoft.com/office/drawing/2014/main" id="{BF95540C-795D-4F09-A24C-53353711BC88}"/>
              </a:ext>
            </a:extLst>
          </p:cNvPr>
          <p:cNvSpPr>
            <a:spLocks noGrp="1"/>
          </p:cNvSpPr>
          <p:nvPr>
            <p:ph type="dt" sz="half" idx="10"/>
          </p:nvPr>
        </p:nvSpPr>
        <p:spPr/>
        <p:txBody>
          <a:bodyPr/>
          <a:lstStyle/>
          <a:p>
            <a:fld id="{BB784946-65D8-4D58-BD27-11325C08D4BA}" type="datetimeFigureOut">
              <a:rPr lang="nl-NL" smtClean="0"/>
              <a:t>22-8-2023</a:t>
            </a:fld>
            <a:endParaRPr lang="nl-NL"/>
          </a:p>
        </p:txBody>
      </p:sp>
      <p:sp>
        <p:nvSpPr>
          <p:cNvPr id="5" name="Footer Placeholder 4">
            <a:extLst>
              <a:ext uri="{FF2B5EF4-FFF2-40B4-BE49-F238E27FC236}">
                <a16:creationId xmlns:a16="http://schemas.microsoft.com/office/drawing/2014/main" id="{214512CA-D5EE-4F8D-A6D1-38A28E84D4DB}"/>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BD75E36D-D065-4DE8-8EAD-DCC12E259A5E}"/>
              </a:ext>
            </a:extLst>
          </p:cNvPr>
          <p:cNvSpPr>
            <a:spLocks noGrp="1"/>
          </p:cNvSpPr>
          <p:nvPr>
            <p:ph type="sldNum" sz="quarter" idx="12"/>
          </p:nvPr>
        </p:nvSpPr>
        <p:spPr/>
        <p:txBody>
          <a:bodyPr/>
          <a:lstStyle/>
          <a:p>
            <a:fld id="{BC1DBF59-FCF1-4C99-ADD5-833B8FF11D94}" type="slidenum">
              <a:rPr lang="nl-NL" smtClean="0"/>
              <a:t>‹#›</a:t>
            </a:fld>
            <a:endParaRPr lang="nl-NL"/>
          </a:p>
        </p:txBody>
      </p:sp>
    </p:spTree>
    <p:extLst>
      <p:ext uri="{BB962C8B-B14F-4D97-AF65-F5344CB8AC3E}">
        <p14:creationId xmlns:p14="http://schemas.microsoft.com/office/powerpoint/2010/main" val="2558095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4A7A9-65E1-43E2-92D2-EB3AFE02A635}"/>
              </a:ext>
            </a:extLst>
          </p:cNvPr>
          <p:cNvSpPr>
            <a:spLocks noGrp="1"/>
          </p:cNvSpPr>
          <p:nvPr>
            <p:ph type="title"/>
          </p:nvPr>
        </p:nvSpPr>
        <p:spPr/>
        <p:txBody>
          <a:bodyPr/>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19D11ADC-840F-46A6-9AE9-65BC3125F0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3513F40D-F425-4792-BF3C-5491A2996795}"/>
              </a:ext>
            </a:extLst>
          </p:cNvPr>
          <p:cNvSpPr>
            <a:spLocks noGrp="1"/>
          </p:cNvSpPr>
          <p:nvPr>
            <p:ph type="dt" sz="half" idx="10"/>
          </p:nvPr>
        </p:nvSpPr>
        <p:spPr/>
        <p:txBody>
          <a:bodyPr/>
          <a:lstStyle/>
          <a:p>
            <a:fld id="{BB784946-65D8-4D58-BD27-11325C08D4BA}" type="datetimeFigureOut">
              <a:rPr lang="nl-NL" smtClean="0"/>
              <a:t>22-8-2023</a:t>
            </a:fld>
            <a:endParaRPr lang="nl-NL"/>
          </a:p>
        </p:txBody>
      </p:sp>
      <p:sp>
        <p:nvSpPr>
          <p:cNvPr id="5" name="Footer Placeholder 4">
            <a:extLst>
              <a:ext uri="{FF2B5EF4-FFF2-40B4-BE49-F238E27FC236}">
                <a16:creationId xmlns:a16="http://schemas.microsoft.com/office/drawing/2014/main" id="{F0963073-5E5E-4DCA-BBE8-7A45D19DAC16}"/>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B94DAF72-587D-47C6-B6CF-A7AEB6731EA3}"/>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8" name="Picture 7">
            <a:extLst>
              <a:ext uri="{FF2B5EF4-FFF2-40B4-BE49-F238E27FC236}">
                <a16:creationId xmlns:a16="http://schemas.microsoft.com/office/drawing/2014/main" id="{C98DA087-EACC-4163-89C6-5FEAD7C01DD9}"/>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1593599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D351A-DFCC-49DB-8C7E-5311EBBC59DF}"/>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B522E166-EA33-4370-BE7B-7C9DC88B574D}"/>
              </a:ext>
            </a:extLst>
          </p:cNvPr>
          <p:cNvSpPr>
            <a:spLocks noGrp="1"/>
          </p:cNvSpPr>
          <p:nvPr>
            <p:ph type="dt" sz="half" idx="10"/>
          </p:nvPr>
        </p:nvSpPr>
        <p:spPr/>
        <p:txBody>
          <a:bodyPr/>
          <a:lstStyle/>
          <a:p>
            <a:fld id="{BB784946-65D8-4D58-BD27-11325C08D4BA}" type="datetimeFigureOut">
              <a:rPr lang="nl-NL" smtClean="0"/>
              <a:t>22-8-2023</a:t>
            </a:fld>
            <a:endParaRPr lang="nl-NL"/>
          </a:p>
        </p:txBody>
      </p:sp>
      <p:sp>
        <p:nvSpPr>
          <p:cNvPr id="4" name="Footer Placeholder 3">
            <a:extLst>
              <a:ext uri="{FF2B5EF4-FFF2-40B4-BE49-F238E27FC236}">
                <a16:creationId xmlns:a16="http://schemas.microsoft.com/office/drawing/2014/main" id="{B470E268-F5D1-4BFA-89C7-BC8176131646}"/>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5C7F7E90-ADD4-4523-A589-5D0544DD1982}"/>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7" name="Picture 6">
            <a:extLst>
              <a:ext uri="{FF2B5EF4-FFF2-40B4-BE49-F238E27FC236}">
                <a16:creationId xmlns:a16="http://schemas.microsoft.com/office/drawing/2014/main" id="{AB2AB332-8B7E-46A9-81BE-A7C8A64D91F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71081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15836-3C30-46B3-AC32-32184EFACE94}"/>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0C2CE826-A37F-4AC1-9BE1-1F6175533032}"/>
              </a:ext>
            </a:extLst>
          </p:cNvPr>
          <p:cNvSpPr>
            <a:spLocks noGrp="1"/>
          </p:cNvSpPr>
          <p:nvPr>
            <p:ph type="dt" sz="half" idx="10"/>
          </p:nvPr>
        </p:nvSpPr>
        <p:spPr/>
        <p:txBody>
          <a:bodyPr/>
          <a:lstStyle/>
          <a:p>
            <a:fld id="{BB784946-65D8-4D58-BD27-11325C08D4BA}" type="datetimeFigureOut">
              <a:rPr lang="nl-NL" smtClean="0"/>
              <a:t>22-8-2023</a:t>
            </a:fld>
            <a:endParaRPr lang="nl-NL"/>
          </a:p>
        </p:txBody>
      </p:sp>
      <p:sp>
        <p:nvSpPr>
          <p:cNvPr id="4" name="Footer Placeholder 3">
            <a:extLst>
              <a:ext uri="{FF2B5EF4-FFF2-40B4-BE49-F238E27FC236}">
                <a16:creationId xmlns:a16="http://schemas.microsoft.com/office/drawing/2014/main" id="{5D3B7CDC-D6D8-413E-B94F-44398EEF0F16}"/>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6FEA4A04-10DC-4A9E-9719-FA34C6AF2497}"/>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7" name="Picture 6">
            <a:extLst>
              <a:ext uri="{FF2B5EF4-FFF2-40B4-BE49-F238E27FC236}">
                <a16:creationId xmlns:a16="http://schemas.microsoft.com/office/drawing/2014/main" id="{C00C266C-CE31-45BF-A71A-1D8B66BDBBE0}"/>
              </a:ext>
            </a:extLst>
          </p:cNvPr>
          <p:cNvPicPr>
            <a:picLocks noChangeAspect="1"/>
          </p:cNvPicPr>
          <p:nvPr userDrawn="1"/>
        </p:nvPicPr>
        <p:blipFill>
          <a:blip r:embed="rId2"/>
          <a:stretch>
            <a:fillRect/>
          </a:stretch>
        </p:blipFill>
        <p:spPr>
          <a:xfrm>
            <a:off x="0" y="3178"/>
            <a:ext cx="12192000" cy="6851643"/>
          </a:xfrm>
          <a:prstGeom prst="rect">
            <a:avLst/>
          </a:prstGeom>
        </p:spPr>
      </p:pic>
    </p:spTree>
    <p:extLst>
      <p:ext uri="{BB962C8B-B14F-4D97-AF65-F5344CB8AC3E}">
        <p14:creationId xmlns:p14="http://schemas.microsoft.com/office/powerpoint/2010/main" val="2459177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B0022-96ED-4DD2-84BC-BCBF6E37B927}"/>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3760D3B8-0BEB-4F42-B662-3A8AD3E80B3E}"/>
              </a:ext>
            </a:extLst>
          </p:cNvPr>
          <p:cNvSpPr>
            <a:spLocks noGrp="1"/>
          </p:cNvSpPr>
          <p:nvPr>
            <p:ph type="dt" sz="half" idx="10"/>
          </p:nvPr>
        </p:nvSpPr>
        <p:spPr/>
        <p:txBody>
          <a:bodyPr/>
          <a:lstStyle/>
          <a:p>
            <a:fld id="{BB784946-65D8-4D58-BD27-11325C08D4BA}" type="datetimeFigureOut">
              <a:rPr lang="nl-NL" smtClean="0"/>
              <a:t>22-8-2023</a:t>
            </a:fld>
            <a:endParaRPr lang="nl-NL"/>
          </a:p>
        </p:txBody>
      </p:sp>
      <p:sp>
        <p:nvSpPr>
          <p:cNvPr id="4" name="Footer Placeholder 3">
            <a:extLst>
              <a:ext uri="{FF2B5EF4-FFF2-40B4-BE49-F238E27FC236}">
                <a16:creationId xmlns:a16="http://schemas.microsoft.com/office/drawing/2014/main" id="{6400C17B-CE54-4038-854C-2C3DBD81F638}"/>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714E0C8E-42AE-4EC8-A793-158E33187127}"/>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7" name="Picture 6">
            <a:extLst>
              <a:ext uri="{FF2B5EF4-FFF2-40B4-BE49-F238E27FC236}">
                <a16:creationId xmlns:a16="http://schemas.microsoft.com/office/drawing/2014/main" id="{BC1B9812-D52B-4AD2-9512-B0199C01986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54159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03862-AD3E-48D0-9AC7-DA607304EFEF}"/>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70728E66-DB1E-4D57-B0F1-41F2B8775F58}"/>
              </a:ext>
            </a:extLst>
          </p:cNvPr>
          <p:cNvSpPr>
            <a:spLocks noGrp="1"/>
          </p:cNvSpPr>
          <p:nvPr>
            <p:ph type="dt" sz="half" idx="10"/>
          </p:nvPr>
        </p:nvSpPr>
        <p:spPr/>
        <p:txBody>
          <a:bodyPr/>
          <a:lstStyle/>
          <a:p>
            <a:fld id="{BB784946-65D8-4D58-BD27-11325C08D4BA}" type="datetimeFigureOut">
              <a:rPr lang="nl-NL" smtClean="0"/>
              <a:t>22-8-2023</a:t>
            </a:fld>
            <a:endParaRPr lang="nl-NL"/>
          </a:p>
        </p:txBody>
      </p:sp>
      <p:sp>
        <p:nvSpPr>
          <p:cNvPr id="4" name="Footer Placeholder 3">
            <a:extLst>
              <a:ext uri="{FF2B5EF4-FFF2-40B4-BE49-F238E27FC236}">
                <a16:creationId xmlns:a16="http://schemas.microsoft.com/office/drawing/2014/main" id="{ACC0A6FA-E5E4-41F8-B748-DB3A55D7BB83}"/>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1DB4BDAE-3E11-48DB-AF9D-E1644B91395B}"/>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7" name="Picture 6">
            <a:extLst>
              <a:ext uri="{FF2B5EF4-FFF2-40B4-BE49-F238E27FC236}">
                <a16:creationId xmlns:a16="http://schemas.microsoft.com/office/drawing/2014/main" id="{03CA4BF6-C2DA-49E5-A4E9-D9F00CC2A917}"/>
              </a:ext>
            </a:extLst>
          </p:cNvPr>
          <p:cNvPicPr>
            <a:picLocks noChangeAspect="1"/>
          </p:cNvPicPr>
          <p:nvPr userDrawn="1"/>
        </p:nvPicPr>
        <p:blipFill>
          <a:blip r:embed="rId2"/>
          <a:stretch>
            <a:fillRect/>
          </a:stretch>
        </p:blipFill>
        <p:spPr>
          <a:xfrm>
            <a:off x="6444" y="0"/>
            <a:ext cx="12179111" cy="6858000"/>
          </a:xfrm>
          <a:prstGeom prst="rect">
            <a:avLst/>
          </a:prstGeom>
        </p:spPr>
      </p:pic>
    </p:spTree>
    <p:extLst>
      <p:ext uri="{BB962C8B-B14F-4D97-AF65-F5344CB8AC3E}">
        <p14:creationId xmlns:p14="http://schemas.microsoft.com/office/powerpoint/2010/main" val="2714275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BDDF-99F3-45C0-ADAD-2F93B3C11758}"/>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1A28F1CD-98AD-4BF8-920F-C5C2A4F00D64}"/>
              </a:ext>
            </a:extLst>
          </p:cNvPr>
          <p:cNvSpPr>
            <a:spLocks noGrp="1"/>
          </p:cNvSpPr>
          <p:nvPr>
            <p:ph type="dt" sz="half" idx="10"/>
          </p:nvPr>
        </p:nvSpPr>
        <p:spPr/>
        <p:txBody>
          <a:bodyPr/>
          <a:lstStyle/>
          <a:p>
            <a:fld id="{BB784946-65D8-4D58-BD27-11325C08D4BA}" type="datetimeFigureOut">
              <a:rPr lang="nl-NL" smtClean="0"/>
              <a:t>22-8-2023</a:t>
            </a:fld>
            <a:endParaRPr lang="nl-NL"/>
          </a:p>
        </p:txBody>
      </p:sp>
      <p:sp>
        <p:nvSpPr>
          <p:cNvPr id="4" name="Footer Placeholder 3">
            <a:extLst>
              <a:ext uri="{FF2B5EF4-FFF2-40B4-BE49-F238E27FC236}">
                <a16:creationId xmlns:a16="http://schemas.microsoft.com/office/drawing/2014/main" id="{FEB0BF26-D02A-4548-9CD7-198C0D40FB4B}"/>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81A15383-4F80-4697-BC7F-C00BB562A382}"/>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7" name="Picture 6">
            <a:extLst>
              <a:ext uri="{FF2B5EF4-FFF2-40B4-BE49-F238E27FC236}">
                <a16:creationId xmlns:a16="http://schemas.microsoft.com/office/drawing/2014/main" id="{81926F24-ECF7-4589-AD26-DA46DEC83C22}"/>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3191439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88E7B-06AB-4AF0-9EA7-DBC4671E8D7E}"/>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45FBBADF-AD01-4BA9-9060-D461816510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71D232DB-7768-49D3-B5CE-B2F0AEEC8919}"/>
              </a:ext>
            </a:extLst>
          </p:cNvPr>
          <p:cNvSpPr>
            <a:spLocks noGrp="1"/>
          </p:cNvSpPr>
          <p:nvPr>
            <p:ph type="dt" sz="half" idx="10"/>
          </p:nvPr>
        </p:nvSpPr>
        <p:spPr/>
        <p:txBody>
          <a:bodyPr/>
          <a:lstStyle/>
          <a:p>
            <a:fld id="{BB784946-65D8-4D58-BD27-11325C08D4BA}" type="datetimeFigureOut">
              <a:rPr lang="nl-NL" smtClean="0"/>
              <a:t>22-8-2023</a:t>
            </a:fld>
            <a:endParaRPr lang="nl-NL"/>
          </a:p>
        </p:txBody>
      </p:sp>
      <p:sp>
        <p:nvSpPr>
          <p:cNvPr id="5" name="Footer Placeholder 4">
            <a:extLst>
              <a:ext uri="{FF2B5EF4-FFF2-40B4-BE49-F238E27FC236}">
                <a16:creationId xmlns:a16="http://schemas.microsoft.com/office/drawing/2014/main" id="{BDE9F1FA-1ADF-4454-BBC1-13B43F5C6000}"/>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1D96240F-DE27-4418-BEFF-89EF791E03BC}"/>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8" name="Picture 7">
            <a:extLst>
              <a:ext uri="{FF2B5EF4-FFF2-40B4-BE49-F238E27FC236}">
                <a16:creationId xmlns:a16="http://schemas.microsoft.com/office/drawing/2014/main" id="{2F8CAF6C-04C3-44E7-9456-E2850E950AAC}"/>
              </a:ext>
            </a:extLst>
          </p:cNvPr>
          <p:cNvPicPr>
            <a:picLocks noChangeAspect="1"/>
          </p:cNvPicPr>
          <p:nvPr userDrawn="1"/>
        </p:nvPicPr>
        <p:blipFill>
          <a:blip r:embed="rId2"/>
          <a:stretch>
            <a:fillRect/>
          </a:stretch>
        </p:blipFill>
        <p:spPr>
          <a:xfrm>
            <a:off x="0" y="7257"/>
            <a:ext cx="12192000" cy="6843486"/>
          </a:xfrm>
          <a:prstGeom prst="rect">
            <a:avLst/>
          </a:prstGeom>
        </p:spPr>
      </p:pic>
    </p:spTree>
    <p:extLst>
      <p:ext uri="{BB962C8B-B14F-4D97-AF65-F5344CB8AC3E}">
        <p14:creationId xmlns:p14="http://schemas.microsoft.com/office/powerpoint/2010/main" val="2086553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17C81-C791-49E8-9753-8DD207F4B4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a:extLst>
              <a:ext uri="{FF2B5EF4-FFF2-40B4-BE49-F238E27FC236}">
                <a16:creationId xmlns:a16="http://schemas.microsoft.com/office/drawing/2014/main" id="{B1FEFC11-AA36-4B6E-BC6E-9750E59B88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AD2727-A234-4E29-900E-0126EE40C136}"/>
              </a:ext>
            </a:extLst>
          </p:cNvPr>
          <p:cNvSpPr>
            <a:spLocks noGrp="1"/>
          </p:cNvSpPr>
          <p:nvPr>
            <p:ph type="dt" sz="half" idx="10"/>
          </p:nvPr>
        </p:nvSpPr>
        <p:spPr/>
        <p:txBody>
          <a:bodyPr/>
          <a:lstStyle/>
          <a:p>
            <a:fld id="{BB784946-65D8-4D58-BD27-11325C08D4BA}" type="datetimeFigureOut">
              <a:rPr lang="nl-NL" smtClean="0"/>
              <a:t>22-8-2023</a:t>
            </a:fld>
            <a:endParaRPr lang="nl-NL"/>
          </a:p>
        </p:txBody>
      </p:sp>
      <p:sp>
        <p:nvSpPr>
          <p:cNvPr id="5" name="Footer Placeholder 4">
            <a:extLst>
              <a:ext uri="{FF2B5EF4-FFF2-40B4-BE49-F238E27FC236}">
                <a16:creationId xmlns:a16="http://schemas.microsoft.com/office/drawing/2014/main" id="{B0A31787-1E7D-49E8-A072-7FB683378C65}"/>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C71DC1E3-A3FF-4C5A-9FCF-91BB827D31E7}"/>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8" name="Picture 7">
            <a:extLst>
              <a:ext uri="{FF2B5EF4-FFF2-40B4-BE49-F238E27FC236}">
                <a16:creationId xmlns:a16="http://schemas.microsoft.com/office/drawing/2014/main" id="{15A49B41-1AB3-48F0-B811-5B2A9DFFAEB6}"/>
              </a:ext>
            </a:extLst>
          </p:cNvPr>
          <p:cNvPicPr>
            <a:picLocks noChangeAspect="1"/>
          </p:cNvPicPr>
          <p:nvPr userDrawn="1"/>
        </p:nvPicPr>
        <p:blipFill>
          <a:blip r:embed="rId2"/>
          <a:stretch>
            <a:fillRect/>
          </a:stretch>
        </p:blipFill>
        <p:spPr>
          <a:xfrm>
            <a:off x="0" y="1588"/>
            <a:ext cx="12192000" cy="6854823"/>
          </a:xfrm>
          <a:prstGeom prst="rect">
            <a:avLst/>
          </a:prstGeom>
        </p:spPr>
      </p:pic>
    </p:spTree>
    <p:extLst>
      <p:ext uri="{BB962C8B-B14F-4D97-AF65-F5344CB8AC3E}">
        <p14:creationId xmlns:p14="http://schemas.microsoft.com/office/powerpoint/2010/main" val="2176042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F053B-5320-4639-90CC-984F057E129B}"/>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A672E858-1C19-44AC-9E11-8809E881DF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a:extLst>
              <a:ext uri="{FF2B5EF4-FFF2-40B4-BE49-F238E27FC236}">
                <a16:creationId xmlns:a16="http://schemas.microsoft.com/office/drawing/2014/main" id="{078131AB-B6F3-4280-8955-6865685F02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a:extLst>
              <a:ext uri="{FF2B5EF4-FFF2-40B4-BE49-F238E27FC236}">
                <a16:creationId xmlns:a16="http://schemas.microsoft.com/office/drawing/2014/main" id="{C810D5C5-8231-42C1-8F15-4C00E0393F5A}"/>
              </a:ext>
            </a:extLst>
          </p:cNvPr>
          <p:cNvSpPr>
            <a:spLocks noGrp="1"/>
          </p:cNvSpPr>
          <p:nvPr>
            <p:ph type="dt" sz="half" idx="10"/>
          </p:nvPr>
        </p:nvSpPr>
        <p:spPr/>
        <p:txBody>
          <a:bodyPr/>
          <a:lstStyle/>
          <a:p>
            <a:fld id="{BB784946-65D8-4D58-BD27-11325C08D4BA}" type="datetimeFigureOut">
              <a:rPr lang="nl-NL" smtClean="0"/>
              <a:t>22-8-2023</a:t>
            </a:fld>
            <a:endParaRPr lang="nl-NL"/>
          </a:p>
        </p:txBody>
      </p:sp>
      <p:sp>
        <p:nvSpPr>
          <p:cNvPr id="6" name="Footer Placeholder 5">
            <a:extLst>
              <a:ext uri="{FF2B5EF4-FFF2-40B4-BE49-F238E27FC236}">
                <a16:creationId xmlns:a16="http://schemas.microsoft.com/office/drawing/2014/main" id="{6E303533-E9DE-4896-83F8-1CF6CCCAC27E}"/>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41A20589-17ED-4158-9D33-B6B48EE3AAC0}"/>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9" name="Picture 8">
            <a:extLst>
              <a:ext uri="{FF2B5EF4-FFF2-40B4-BE49-F238E27FC236}">
                <a16:creationId xmlns:a16="http://schemas.microsoft.com/office/drawing/2014/main" id="{419BD918-851C-453E-9EF0-B8E97AFE01C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8385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ECDAF-DA24-424B-BDC9-C3274A5311CA}"/>
              </a:ext>
            </a:extLst>
          </p:cNvPr>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a:extLst>
              <a:ext uri="{FF2B5EF4-FFF2-40B4-BE49-F238E27FC236}">
                <a16:creationId xmlns:a16="http://schemas.microsoft.com/office/drawing/2014/main" id="{C2A029E8-83D7-409A-AB89-1F6A4D4B05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66C482-12CB-41DE-B64B-E8402900DF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a:extLst>
              <a:ext uri="{FF2B5EF4-FFF2-40B4-BE49-F238E27FC236}">
                <a16:creationId xmlns:a16="http://schemas.microsoft.com/office/drawing/2014/main" id="{EED7B8F9-3F76-4455-AA0E-C806C40E99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573CC7-B3B5-427B-8D55-43D121DDC8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a:extLst>
              <a:ext uri="{FF2B5EF4-FFF2-40B4-BE49-F238E27FC236}">
                <a16:creationId xmlns:a16="http://schemas.microsoft.com/office/drawing/2014/main" id="{17702904-CD4F-42C4-B986-C7C79CD243CB}"/>
              </a:ext>
            </a:extLst>
          </p:cNvPr>
          <p:cNvSpPr>
            <a:spLocks noGrp="1"/>
          </p:cNvSpPr>
          <p:nvPr>
            <p:ph type="dt" sz="half" idx="10"/>
          </p:nvPr>
        </p:nvSpPr>
        <p:spPr/>
        <p:txBody>
          <a:bodyPr/>
          <a:lstStyle/>
          <a:p>
            <a:fld id="{BB784946-65D8-4D58-BD27-11325C08D4BA}" type="datetimeFigureOut">
              <a:rPr lang="nl-NL" smtClean="0"/>
              <a:t>22-8-2023</a:t>
            </a:fld>
            <a:endParaRPr lang="nl-NL"/>
          </a:p>
        </p:txBody>
      </p:sp>
      <p:sp>
        <p:nvSpPr>
          <p:cNvPr id="8" name="Footer Placeholder 7">
            <a:extLst>
              <a:ext uri="{FF2B5EF4-FFF2-40B4-BE49-F238E27FC236}">
                <a16:creationId xmlns:a16="http://schemas.microsoft.com/office/drawing/2014/main" id="{0F54FD75-36E5-4123-9D34-932EECE6C369}"/>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DEEEF493-F5A6-47E1-BF85-32F2B96D1B82}"/>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11" name="Picture 10">
            <a:extLst>
              <a:ext uri="{FF2B5EF4-FFF2-40B4-BE49-F238E27FC236}">
                <a16:creationId xmlns:a16="http://schemas.microsoft.com/office/drawing/2014/main" id="{DE43B215-E2C7-44EC-A23A-AE613119821D}"/>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88342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F81E-74AF-4B6B-BB8D-C1031A82D7D1}"/>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1074A799-728A-4A73-AED4-84D2B9A07237}"/>
              </a:ext>
            </a:extLst>
          </p:cNvPr>
          <p:cNvSpPr>
            <a:spLocks noGrp="1"/>
          </p:cNvSpPr>
          <p:nvPr>
            <p:ph type="dt" sz="half" idx="10"/>
          </p:nvPr>
        </p:nvSpPr>
        <p:spPr/>
        <p:txBody>
          <a:bodyPr/>
          <a:lstStyle/>
          <a:p>
            <a:fld id="{BB784946-65D8-4D58-BD27-11325C08D4BA}" type="datetimeFigureOut">
              <a:rPr lang="nl-NL" smtClean="0"/>
              <a:t>22-8-2023</a:t>
            </a:fld>
            <a:endParaRPr lang="nl-NL"/>
          </a:p>
        </p:txBody>
      </p:sp>
      <p:sp>
        <p:nvSpPr>
          <p:cNvPr id="4" name="Footer Placeholder 3">
            <a:extLst>
              <a:ext uri="{FF2B5EF4-FFF2-40B4-BE49-F238E27FC236}">
                <a16:creationId xmlns:a16="http://schemas.microsoft.com/office/drawing/2014/main" id="{B6A9C831-2E28-4966-A8A9-0D8D13C7C746}"/>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50D3D87B-6208-45CD-9E7B-A7CC57D1486A}"/>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7" name="Picture 6">
            <a:extLst>
              <a:ext uri="{FF2B5EF4-FFF2-40B4-BE49-F238E27FC236}">
                <a16:creationId xmlns:a16="http://schemas.microsoft.com/office/drawing/2014/main" id="{BEC203C7-FE5B-4D65-A8F4-CAB31FF245DB}"/>
              </a:ext>
            </a:extLst>
          </p:cNvPr>
          <p:cNvPicPr>
            <a:picLocks noChangeAspect="1"/>
          </p:cNvPicPr>
          <p:nvPr userDrawn="1"/>
        </p:nvPicPr>
        <p:blipFill>
          <a:blip r:embed="rId2"/>
          <a:stretch>
            <a:fillRect/>
          </a:stretch>
        </p:blipFill>
        <p:spPr>
          <a:xfrm>
            <a:off x="0" y="7257"/>
            <a:ext cx="12192000" cy="6843486"/>
          </a:xfrm>
          <a:prstGeom prst="rect">
            <a:avLst/>
          </a:prstGeom>
        </p:spPr>
      </p:pic>
      <p:pic>
        <p:nvPicPr>
          <p:cNvPr id="9" name="Picture 8">
            <a:extLst>
              <a:ext uri="{FF2B5EF4-FFF2-40B4-BE49-F238E27FC236}">
                <a16:creationId xmlns:a16="http://schemas.microsoft.com/office/drawing/2014/main" id="{E4DBAE0D-0496-4A2D-B9C0-68609623C80A}"/>
              </a:ext>
            </a:extLst>
          </p:cNvPr>
          <p:cNvPicPr>
            <a:picLocks noChangeAspect="1"/>
          </p:cNvPicPr>
          <p:nvPr userDrawn="1"/>
        </p:nvPicPr>
        <p:blipFill>
          <a:blip r:embed="rId3"/>
          <a:stretch>
            <a:fillRect/>
          </a:stretch>
        </p:blipFill>
        <p:spPr>
          <a:xfrm>
            <a:off x="0" y="3628"/>
            <a:ext cx="12192000" cy="6850743"/>
          </a:xfrm>
          <a:prstGeom prst="rect">
            <a:avLst/>
          </a:prstGeom>
        </p:spPr>
      </p:pic>
    </p:spTree>
    <p:extLst>
      <p:ext uri="{BB962C8B-B14F-4D97-AF65-F5344CB8AC3E}">
        <p14:creationId xmlns:p14="http://schemas.microsoft.com/office/powerpoint/2010/main" val="381349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84C84-6835-4110-8AEB-79907C0D2E3C}"/>
              </a:ext>
            </a:extLst>
          </p:cNvPr>
          <p:cNvSpPr>
            <a:spLocks noGrp="1"/>
          </p:cNvSpPr>
          <p:nvPr>
            <p:ph type="dt" sz="half" idx="10"/>
          </p:nvPr>
        </p:nvSpPr>
        <p:spPr/>
        <p:txBody>
          <a:bodyPr/>
          <a:lstStyle/>
          <a:p>
            <a:fld id="{BB784946-65D8-4D58-BD27-11325C08D4BA}" type="datetimeFigureOut">
              <a:rPr lang="nl-NL" smtClean="0"/>
              <a:t>22-8-2023</a:t>
            </a:fld>
            <a:endParaRPr lang="nl-NL"/>
          </a:p>
        </p:txBody>
      </p:sp>
      <p:sp>
        <p:nvSpPr>
          <p:cNvPr id="3" name="Footer Placeholder 2">
            <a:extLst>
              <a:ext uri="{FF2B5EF4-FFF2-40B4-BE49-F238E27FC236}">
                <a16:creationId xmlns:a16="http://schemas.microsoft.com/office/drawing/2014/main" id="{5D889364-0BAD-40BA-809F-D8BCC6114063}"/>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F5BE4DD9-7789-43A2-944E-4029E19316D4}"/>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6" name="Picture 5">
            <a:extLst>
              <a:ext uri="{FF2B5EF4-FFF2-40B4-BE49-F238E27FC236}">
                <a16:creationId xmlns:a16="http://schemas.microsoft.com/office/drawing/2014/main" id="{C78D77AB-7FB5-47BB-8B68-F3791188F7A5}"/>
              </a:ext>
            </a:extLst>
          </p:cNvPr>
          <p:cNvPicPr>
            <a:picLocks noChangeAspect="1"/>
          </p:cNvPicPr>
          <p:nvPr userDrawn="1"/>
        </p:nvPicPr>
        <p:blipFill>
          <a:blip r:embed="rId2"/>
          <a:stretch>
            <a:fillRect/>
          </a:stretch>
        </p:blipFill>
        <p:spPr>
          <a:xfrm>
            <a:off x="6444" y="0"/>
            <a:ext cx="12179111" cy="6858000"/>
          </a:xfrm>
          <a:prstGeom prst="rect">
            <a:avLst/>
          </a:prstGeom>
        </p:spPr>
      </p:pic>
    </p:spTree>
    <p:extLst>
      <p:ext uri="{BB962C8B-B14F-4D97-AF65-F5344CB8AC3E}">
        <p14:creationId xmlns:p14="http://schemas.microsoft.com/office/powerpoint/2010/main" val="2816940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EB984-4FCC-4C94-9711-EBAB0FF0F3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a:extLst>
              <a:ext uri="{FF2B5EF4-FFF2-40B4-BE49-F238E27FC236}">
                <a16:creationId xmlns:a16="http://schemas.microsoft.com/office/drawing/2014/main" id="{DB22700D-F58D-4C18-8EBF-8C73AC40D7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a:extLst>
              <a:ext uri="{FF2B5EF4-FFF2-40B4-BE49-F238E27FC236}">
                <a16:creationId xmlns:a16="http://schemas.microsoft.com/office/drawing/2014/main" id="{A0CDDFFF-21E2-412A-8480-1B035D4EF6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E895BD-3E50-4004-A27A-E0D8769D7023}"/>
              </a:ext>
            </a:extLst>
          </p:cNvPr>
          <p:cNvSpPr>
            <a:spLocks noGrp="1"/>
          </p:cNvSpPr>
          <p:nvPr>
            <p:ph type="dt" sz="half" idx="10"/>
          </p:nvPr>
        </p:nvSpPr>
        <p:spPr/>
        <p:txBody>
          <a:bodyPr/>
          <a:lstStyle/>
          <a:p>
            <a:fld id="{BB784946-65D8-4D58-BD27-11325C08D4BA}" type="datetimeFigureOut">
              <a:rPr lang="nl-NL" smtClean="0"/>
              <a:t>22-8-2023</a:t>
            </a:fld>
            <a:endParaRPr lang="nl-NL"/>
          </a:p>
        </p:txBody>
      </p:sp>
      <p:sp>
        <p:nvSpPr>
          <p:cNvPr id="6" name="Footer Placeholder 5">
            <a:extLst>
              <a:ext uri="{FF2B5EF4-FFF2-40B4-BE49-F238E27FC236}">
                <a16:creationId xmlns:a16="http://schemas.microsoft.com/office/drawing/2014/main" id="{F07B33E5-4EA7-4CB3-B3C6-D7F4D63D7EBF}"/>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1C6C5E9E-8B3A-46B3-960C-6990909ACFFF}"/>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9" name="Picture 8">
            <a:extLst>
              <a:ext uri="{FF2B5EF4-FFF2-40B4-BE49-F238E27FC236}">
                <a16:creationId xmlns:a16="http://schemas.microsoft.com/office/drawing/2014/main" id="{C7E6857F-29F5-404A-BD68-8038EFB3AC27}"/>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2765926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9474D-A441-4AA2-AEBA-EB300AE85F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a:extLst>
              <a:ext uri="{FF2B5EF4-FFF2-40B4-BE49-F238E27FC236}">
                <a16:creationId xmlns:a16="http://schemas.microsoft.com/office/drawing/2014/main" id="{43C35BDE-76CB-49DF-9086-AB2EDFD27E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5044CF78-F740-4722-A51B-8C1C7318C2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94D4B-3D0D-44F8-A070-41E2A734AC17}"/>
              </a:ext>
            </a:extLst>
          </p:cNvPr>
          <p:cNvSpPr>
            <a:spLocks noGrp="1"/>
          </p:cNvSpPr>
          <p:nvPr>
            <p:ph type="dt" sz="half" idx="10"/>
          </p:nvPr>
        </p:nvSpPr>
        <p:spPr/>
        <p:txBody>
          <a:bodyPr/>
          <a:lstStyle/>
          <a:p>
            <a:fld id="{BB784946-65D8-4D58-BD27-11325C08D4BA}" type="datetimeFigureOut">
              <a:rPr lang="nl-NL" smtClean="0"/>
              <a:t>22-8-2023</a:t>
            </a:fld>
            <a:endParaRPr lang="nl-NL"/>
          </a:p>
        </p:txBody>
      </p:sp>
      <p:sp>
        <p:nvSpPr>
          <p:cNvPr id="6" name="Footer Placeholder 5">
            <a:extLst>
              <a:ext uri="{FF2B5EF4-FFF2-40B4-BE49-F238E27FC236}">
                <a16:creationId xmlns:a16="http://schemas.microsoft.com/office/drawing/2014/main" id="{F9E34C62-A03B-4FE7-A7BB-6533EADF401A}"/>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876D920F-28CA-4585-926E-20E28BA19545}"/>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9" name="Picture 8">
            <a:extLst>
              <a:ext uri="{FF2B5EF4-FFF2-40B4-BE49-F238E27FC236}">
                <a16:creationId xmlns:a16="http://schemas.microsoft.com/office/drawing/2014/main" id="{F3DA720C-FE57-43A9-AD3B-E7C18EE7DE8A}"/>
              </a:ext>
            </a:extLst>
          </p:cNvPr>
          <p:cNvPicPr>
            <a:picLocks noChangeAspect="1"/>
          </p:cNvPicPr>
          <p:nvPr userDrawn="1"/>
        </p:nvPicPr>
        <p:blipFill>
          <a:blip r:embed="rId2"/>
          <a:stretch>
            <a:fillRect/>
          </a:stretch>
        </p:blipFill>
        <p:spPr>
          <a:xfrm>
            <a:off x="0" y="10885"/>
            <a:ext cx="12192000" cy="6836229"/>
          </a:xfrm>
          <a:prstGeom prst="rect">
            <a:avLst/>
          </a:prstGeom>
        </p:spPr>
      </p:pic>
    </p:spTree>
    <p:extLst>
      <p:ext uri="{BB962C8B-B14F-4D97-AF65-F5344CB8AC3E}">
        <p14:creationId xmlns:p14="http://schemas.microsoft.com/office/powerpoint/2010/main" val="1478435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556EC9-29C3-4C22-92BC-1630064C26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29BD37BC-B0A3-4DE2-AE26-CB0FE0818E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ED078B5A-A85C-4564-A942-D6FEC08397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784946-65D8-4D58-BD27-11325C08D4BA}" type="datetimeFigureOut">
              <a:rPr lang="nl-NL" smtClean="0"/>
              <a:t>22-8-2023</a:t>
            </a:fld>
            <a:endParaRPr lang="nl-NL"/>
          </a:p>
        </p:txBody>
      </p:sp>
      <p:sp>
        <p:nvSpPr>
          <p:cNvPr id="5" name="Footer Placeholder 4">
            <a:extLst>
              <a:ext uri="{FF2B5EF4-FFF2-40B4-BE49-F238E27FC236}">
                <a16:creationId xmlns:a16="http://schemas.microsoft.com/office/drawing/2014/main" id="{B08CEFD0-5E81-4565-95DB-A7503F6400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a:extLst>
              <a:ext uri="{FF2B5EF4-FFF2-40B4-BE49-F238E27FC236}">
                <a16:creationId xmlns:a16="http://schemas.microsoft.com/office/drawing/2014/main" id="{24A7BF15-3CE6-4DCE-BE3A-742F2016FF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1DBF59-FCF1-4C99-ADD5-833B8FF11D94}" type="slidenum">
              <a:rPr lang="nl-NL" smtClean="0"/>
              <a:t>‹#›</a:t>
            </a:fld>
            <a:endParaRPr lang="nl-NL"/>
          </a:p>
        </p:txBody>
      </p:sp>
      <p:pic>
        <p:nvPicPr>
          <p:cNvPr id="8" name="Picture 7">
            <a:extLst>
              <a:ext uri="{FF2B5EF4-FFF2-40B4-BE49-F238E27FC236}">
                <a16:creationId xmlns:a16="http://schemas.microsoft.com/office/drawing/2014/main" id="{967AA199-73E2-46B6-8ADB-B80C5F2D5E78}"/>
              </a:ext>
            </a:extLst>
          </p:cNvPr>
          <p:cNvPicPr>
            <a:picLocks noChangeAspect="1"/>
          </p:cNvPicPr>
          <p:nvPr userDrawn="1"/>
        </p:nvPicPr>
        <p:blipFill>
          <a:blip r:embed="rId17"/>
          <a:stretch>
            <a:fillRect/>
          </a:stretch>
        </p:blipFill>
        <p:spPr>
          <a:xfrm>
            <a:off x="0" y="0"/>
            <a:ext cx="12192000" cy="6858000"/>
          </a:xfrm>
          <a:prstGeom prst="rect">
            <a:avLst/>
          </a:prstGeom>
        </p:spPr>
      </p:pic>
    </p:spTree>
    <p:extLst>
      <p:ext uri="{BB962C8B-B14F-4D97-AF65-F5344CB8AC3E}">
        <p14:creationId xmlns:p14="http://schemas.microsoft.com/office/powerpoint/2010/main" val="108016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 id="2147483662" r:id="rId13"/>
    <p:sldLayoutId id="2147483663"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hyperlink" Target="https://creativecommons.org/licenses/by-nc-nd/3.0/" TargetMode="External"/><Relationship Id="rId4" Type="http://schemas.openxmlformats.org/officeDocument/2006/relationships/hyperlink" Target="http://www.suemarie.info/2018/02/"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hyperlink" Target="https://creativecommons.org/licenses/by-nc-nd/3.0/" TargetMode="External"/><Relationship Id="rId4" Type="http://schemas.openxmlformats.org/officeDocument/2006/relationships/hyperlink" Target="http://www.suemarie.info/2018/02/"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www.pexels.com/photo/colorful-cutouts-of-the-word-purpose-4116640/" TargetMode="External"/><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hyperlink" Target="http://www.thepurposeprojectinc.com/blog/2018/4/25/22-inspiring-business-purpose-statements"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hyperlink" Target="https://openclipart.org/detail/20584/world-globe-by-maidi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hyperlink" Target="https://openclipart.org/detail/20584/world-globe-by-maidi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hyperlink" Target="https://openclipart.org/detail/20584/world-globe-by-maidi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hyperlink" Target="https://openclipart.org/detail/20584/world-globe-by-maidi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https://openclipart.org/detail/20584/world-globe-by-maidi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hyperlink" Target="https://www.pexels.com/photo/colorful-cutouts-of-the-word-purpose-4116640/"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hyperlink" Target="https://creativecommons.org/licenses/by/3.0/" TargetMode="External"/><Relationship Id="rId4" Type="http://schemas.openxmlformats.org/officeDocument/2006/relationships/hyperlink" Target="http://www.alchemyofchange.net/networked-movement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hyperlink" Target="https://creativecommons.org/licenses/by-nc/3.0/" TargetMode="External"/><Relationship Id="rId4" Type="http://schemas.openxmlformats.org/officeDocument/2006/relationships/hyperlink" Target="https://in5d.com/cosmic-consciousness-phenomena-the-overview-effect/"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6">
            <a:extLst>
              <a:ext uri="{FF2B5EF4-FFF2-40B4-BE49-F238E27FC236}">
                <a16:creationId xmlns:a16="http://schemas.microsoft.com/office/drawing/2014/main" id="{9BB32DC7-FC4C-3E00-94D4-82EF41353947}"/>
              </a:ext>
            </a:extLst>
          </p:cNvPr>
          <p:cNvPicPr>
            <a:picLocks noChangeAspect="1"/>
          </p:cNvPicPr>
          <p:nvPr/>
        </p:nvPicPr>
        <p:blipFill>
          <a:blip r:embed="rId3"/>
          <a:stretch>
            <a:fillRect/>
          </a:stretch>
        </p:blipFill>
        <p:spPr>
          <a:xfrm>
            <a:off x="5430055" y="6425955"/>
            <a:ext cx="838200" cy="295275"/>
          </a:xfrm>
          <a:prstGeom prst="rect">
            <a:avLst/>
          </a:prstGeom>
        </p:spPr>
      </p:pic>
    </p:spTree>
    <p:extLst>
      <p:ext uri="{BB962C8B-B14F-4D97-AF65-F5344CB8AC3E}">
        <p14:creationId xmlns:p14="http://schemas.microsoft.com/office/powerpoint/2010/main" val="1016444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1DBBBF-4491-5A6C-4768-C70E57FCA81E}"/>
              </a:ext>
            </a:extLst>
          </p:cNvPr>
          <p:cNvSpPr>
            <a:spLocks noGrp="1"/>
          </p:cNvSpPr>
          <p:nvPr>
            <p:ph type="title"/>
          </p:nvPr>
        </p:nvSpPr>
        <p:spPr>
          <a:xfrm>
            <a:off x="899940" y="796843"/>
            <a:ext cx="10515600" cy="1325563"/>
          </a:xfrm>
        </p:spPr>
        <p:txBody>
          <a:bodyPr>
            <a:normAutofit/>
          </a:bodyPr>
          <a:lstStyle/>
          <a:p>
            <a:r>
              <a:rPr lang="en-US" sz="4000" dirty="0"/>
              <a:t>Definition of Conscious Business</a:t>
            </a:r>
          </a:p>
        </p:txBody>
      </p:sp>
      <p:sp>
        <p:nvSpPr>
          <p:cNvPr id="4" name="Foliennummernplatzhalter 3">
            <a:extLst>
              <a:ext uri="{FF2B5EF4-FFF2-40B4-BE49-F238E27FC236}">
                <a16:creationId xmlns:a16="http://schemas.microsoft.com/office/drawing/2014/main" id="{6A43F010-E042-6051-2698-AF38CEED2F3F}"/>
              </a:ext>
            </a:extLst>
          </p:cNvPr>
          <p:cNvSpPr>
            <a:spLocks noGrp="1"/>
          </p:cNvSpPr>
          <p:nvPr>
            <p:ph type="sldNum" sz="quarter" idx="12"/>
          </p:nvPr>
        </p:nvSpPr>
        <p:spPr/>
        <p:txBody>
          <a:bodyPr/>
          <a:lstStyle/>
          <a:p>
            <a:fld id="{BC1DBF59-FCF1-4C99-ADD5-833B8FF11D94}" type="slidenum">
              <a:rPr lang="nl-NL" smtClean="0"/>
              <a:t>10</a:t>
            </a:fld>
            <a:endParaRPr lang="nl-NL"/>
          </a:p>
        </p:txBody>
      </p:sp>
      <p:sp>
        <p:nvSpPr>
          <p:cNvPr id="3" name="TextBox 2">
            <a:extLst>
              <a:ext uri="{FF2B5EF4-FFF2-40B4-BE49-F238E27FC236}">
                <a16:creationId xmlns:a16="http://schemas.microsoft.com/office/drawing/2014/main" id="{0BCA8EA9-74EC-49C1-DB49-0C80F907425E}"/>
              </a:ext>
            </a:extLst>
          </p:cNvPr>
          <p:cNvSpPr txBox="1"/>
          <p:nvPr/>
        </p:nvSpPr>
        <p:spPr>
          <a:xfrm>
            <a:off x="558800" y="2122406"/>
            <a:ext cx="7296046" cy="4111125"/>
          </a:xfrm>
          <a:prstGeom prst="rect">
            <a:avLst/>
          </a:prstGeom>
          <a:noFill/>
        </p:spPr>
        <p:txBody>
          <a:bodyPr wrap="square" rtlCol="0">
            <a:spAutoFit/>
          </a:bodyPr>
          <a:lstStyle/>
          <a:p>
            <a:pPr algn="l">
              <a:lnSpc>
                <a:spcPct val="105000"/>
              </a:lnSpc>
              <a:spcAft>
                <a:spcPts val="600"/>
              </a:spcAft>
            </a:pPr>
            <a:r>
              <a:rPr lang="en-US" sz="2000" b="0" i="0" dirty="0">
                <a:effectLst/>
              </a:rPr>
              <a:t>In the context of "conscious business," being conscious generally refers to an approach to business that takes into consideration the direct and indirect impacts of business practices on all stakeholders, including employees, customers, the environment, and society at large.</a:t>
            </a:r>
          </a:p>
          <a:p>
            <a:pPr algn="l">
              <a:lnSpc>
                <a:spcPct val="105000"/>
              </a:lnSpc>
              <a:spcAft>
                <a:spcPts val="600"/>
              </a:spcAft>
            </a:pPr>
            <a:r>
              <a:rPr lang="en-US" sz="2000" b="0" i="0" dirty="0">
                <a:effectLst/>
              </a:rPr>
              <a:t>Being conscious in the context of conscious business also involves cultivating a culture of mindfulness and awareness among employees, promoting collaboration and empathy, and encouraging personal and professional growth and development.</a:t>
            </a:r>
          </a:p>
          <a:p>
            <a:pPr algn="l">
              <a:lnSpc>
                <a:spcPct val="105000"/>
              </a:lnSpc>
              <a:spcAft>
                <a:spcPts val="600"/>
              </a:spcAft>
            </a:pPr>
            <a:r>
              <a:rPr lang="en-US" sz="2000" b="0" i="0" dirty="0">
                <a:effectLst/>
              </a:rPr>
              <a:t>Ultimately, conscious business aims to create a more equitable, resilient and flourishing world by using the power and resources of business to contribute to the greater good.</a:t>
            </a:r>
          </a:p>
        </p:txBody>
      </p:sp>
      <p:sp>
        <p:nvSpPr>
          <p:cNvPr id="5" name="TextBox 1">
            <a:extLst>
              <a:ext uri="{FF2B5EF4-FFF2-40B4-BE49-F238E27FC236}">
                <a16:creationId xmlns:a16="http://schemas.microsoft.com/office/drawing/2014/main" id="{892FACF4-2B52-926E-AAA3-C960A139DA8E}"/>
              </a:ext>
            </a:extLst>
          </p:cNvPr>
          <p:cNvSpPr txBox="1"/>
          <p:nvPr/>
        </p:nvSpPr>
        <p:spPr>
          <a:xfrm>
            <a:off x="560989" y="6187285"/>
            <a:ext cx="6830973" cy="461665"/>
          </a:xfrm>
          <a:prstGeom prst="rect">
            <a:avLst/>
          </a:prstGeom>
          <a:noFill/>
        </p:spPr>
        <p:txBody>
          <a:bodyPr wrap="non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Key Source:</a:t>
            </a:r>
          </a:p>
          <a:p>
            <a:r>
              <a:rPr lang="en-US" sz="12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Kofman</a:t>
            </a:r>
            <a:r>
              <a:rPr lang="en-US" sz="1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 (2008). </a:t>
            </a:r>
            <a:r>
              <a:rPr lang="en-US" sz="1200" i="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Conscious business: How to build value through values</a:t>
            </a:r>
            <a:r>
              <a:rPr lang="en-US" sz="1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(Vol. 1). </a:t>
            </a:r>
            <a:r>
              <a:rPr lang="en-US" sz="12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ReadHowYouWant</a:t>
            </a:r>
            <a:r>
              <a:rPr lang="en-US" sz="1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Com.</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0549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9A99E-CBA3-429A-6523-421FCB295A0F}"/>
              </a:ext>
            </a:extLst>
          </p:cNvPr>
          <p:cNvSpPr>
            <a:spLocks noGrp="1"/>
          </p:cNvSpPr>
          <p:nvPr>
            <p:ph type="title"/>
          </p:nvPr>
        </p:nvSpPr>
        <p:spPr>
          <a:xfrm>
            <a:off x="3886200" y="1709738"/>
            <a:ext cx="7461250" cy="2852737"/>
          </a:xfrm>
        </p:spPr>
        <p:txBody>
          <a:bodyPr/>
          <a:lstStyle/>
          <a:p>
            <a:r>
              <a:rPr lang="en-US" dirty="0"/>
              <a:t>The Four Tenets of Conscious Business</a:t>
            </a:r>
          </a:p>
        </p:txBody>
      </p:sp>
      <p:sp>
        <p:nvSpPr>
          <p:cNvPr id="3" name="Text Placeholder 2">
            <a:extLst>
              <a:ext uri="{FF2B5EF4-FFF2-40B4-BE49-F238E27FC236}">
                <a16:creationId xmlns:a16="http://schemas.microsoft.com/office/drawing/2014/main" id="{E8C96191-C0F5-A19A-4F61-0DD2CA76BC75}"/>
              </a:ext>
            </a:extLst>
          </p:cNvPr>
          <p:cNvSpPr>
            <a:spLocks noGrp="1"/>
          </p:cNvSpPr>
          <p:nvPr>
            <p:ph type="body" idx="1"/>
          </p:nvPr>
        </p:nvSpPr>
        <p:spPr>
          <a:xfrm>
            <a:off x="3886200" y="4589463"/>
            <a:ext cx="7461250" cy="1500187"/>
          </a:xfrm>
        </p:spPr>
        <p:txBody>
          <a:bodyPr/>
          <a:lstStyle/>
          <a:p>
            <a:r>
              <a:rPr lang="en-US" dirty="0"/>
              <a:t>Based on Conscious Capitalism Principles</a:t>
            </a:r>
          </a:p>
        </p:txBody>
      </p:sp>
    </p:spTree>
    <p:extLst>
      <p:ext uri="{BB962C8B-B14F-4D97-AF65-F5344CB8AC3E}">
        <p14:creationId xmlns:p14="http://schemas.microsoft.com/office/powerpoint/2010/main" val="3830321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9C119-AB24-C9A7-736F-CAF68C76B8E9}"/>
              </a:ext>
            </a:extLst>
          </p:cNvPr>
          <p:cNvSpPr>
            <a:spLocks noGrp="1"/>
          </p:cNvSpPr>
          <p:nvPr>
            <p:ph type="title"/>
          </p:nvPr>
        </p:nvSpPr>
        <p:spPr>
          <a:xfrm>
            <a:off x="838200" y="627879"/>
            <a:ext cx="10515600" cy="1325563"/>
          </a:xfrm>
        </p:spPr>
        <p:txBody>
          <a:bodyPr/>
          <a:lstStyle/>
          <a:p>
            <a:r>
              <a:rPr lang="en-GB" altLang="de-DE" dirty="0"/>
              <a:t>The Four Tenets of Conscious Business</a:t>
            </a:r>
            <a:endParaRPr lang="de-DE" dirty="0"/>
          </a:p>
        </p:txBody>
      </p:sp>
      <p:sp>
        <p:nvSpPr>
          <p:cNvPr id="4" name="Foliennummernplatzhalter 3">
            <a:extLst>
              <a:ext uri="{FF2B5EF4-FFF2-40B4-BE49-F238E27FC236}">
                <a16:creationId xmlns:a16="http://schemas.microsoft.com/office/drawing/2014/main" id="{BD67B515-7EE9-3755-8F00-BBAFD398E494}"/>
              </a:ext>
            </a:extLst>
          </p:cNvPr>
          <p:cNvSpPr>
            <a:spLocks noGrp="1"/>
          </p:cNvSpPr>
          <p:nvPr>
            <p:ph type="sldNum" sz="quarter" idx="12"/>
          </p:nvPr>
        </p:nvSpPr>
        <p:spPr/>
        <p:txBody>
          <a:bodyPr/>
          <a:lstStyle/>
          <a:p>
            <a:fld id="{BC1DBF59-FCF1-4C99-ADD5-833B8FF11D94}" type="slidenum">
              <a:rPr lang="nl-NL" smtClean="0"/>
              <a:t>12</a:t>
            </a:fld>
            <a:endParaRPr lang="nl-NL"/>
          </a:p>
        </p:txBody>
      </p:sp>
      <p:sp>
        <p:nvSpPr>
          <p:cNvPr id="5" name="Inhaltsplatzhalter 2">
            <a:extLst>
              <a:ext uri="{FF2B5EF4-FFF2-40B4-BE49-F238E27FC236}">
                <a16:creationId xmlns:a16="http://schemas.microsoft.com/office/drawing/2014/main" id="{8BC082BD-98C9-F285-0C96-82D2197C9288}"/>
              </a:ext>
            </a:extLst>
          </p:cNvPr>
          <p:cNvSpPr>
            <a:spLocks noGrp="1"/>
          </p:cNvSpPr>
          <p:nvPr>
            <p:ph idx="4294967295"/>
          </p:nvPr>
        </p:nvSpPr>
        <p:spPr>
          <a:xfrm>
            <a:off x="6337746" y="1728342"/>
            <a:ext cx="3525837" cy="4216400"/>
          </a:xfrm>
        </p:spPr>
        <p:txBody>
          <a:bodyPr>
            <a:normAutofit fontScale="92500"/>
          </a:bodyPr>
          <a:lstStyle/>
          <a:p>
            <a:pPr>
              <a:lnSpc>
                <a:spcPct val="115000"/>
              </a:lnSpc>
              <a:spcBef>
                <a:spcPts val="0"/>
              </a:spcBef>
              <a:spcAft>
                <a:spcPts val="600"/>
              </a:spcAft>
              <a:defRPr/>
            </a:pPr>
            <a:r>
              <a:rPr lang="en-GB" altLang="de-DE" sz="2400" dirty="0"/>
              <a:t>Interconnected and mutually reinforcing</a:t>
            </a:r>
          </a:p>
          <a:p>
            <a:pPr>
              <a:lnSpc>
                <a:spcPct val="115000"/>
              </a:lnSpc>
              <a:spcBef>
                <a:spcPts val="0"/>
              </a:spcBef>
              <a:spcAft>
                <a:spcPts val="600"/>
              </a:spcAft>
              <a:defRPr/>
            </a:pPr>
            <a:r>
              <a:rPr lang="en-GB" altLang="de-DE" sz="2400" dirty="0"/>
              <a:t>Foundational, not tactics or strategies</a:t>
            </a:r>
          </a:p>
          <a:p>
            <a:pPr>
              <a:lnSpc>
                <a:spcPct val="115000"/>
              </a:lnSpc>
              <a:spcBef>
                <a:spcPts val="0"/>
              </a:spcBef>
              <a:spcAft>
                <a:spcPts val="600"/>
              </a:spcAft>
              <a:defRPr/>
            </a:pPr>
            <a:r>
              <a:rPr lang="en-GB" altLang="de-DE" sz="2400" dirty="0"/>
              <a:t>Represent the essential elements of an integrated business philosophy that must be understood holistically to be effectively manifested</a:t>
            </a:r>
          </a:p>
        </p:txBody>
      </p:sp>
      <p:grpSp>
        <p:nvGrpSpPr>
          <p:cNvPr id="6" name="Gruppieren 1">
            <a:extLst>
              <a:ext uri="{FF2B5EF4-FFF2-40B4-BE49-F238E27FC236}">
                <a16:creationId xmlns:a16="http://schemas.microsoft.com/office/drawing/2014/main" id="{60B0AFEB-DBD5-2432-0407-F881822EC9E2}"/>
              </a:ext>
            </a:extLst>
          </p:cNvPr>
          <p:cNvGrpSpPr>
            <a:grpSpLocks/>
          </p:cNvGrpSpPr>
          <p:nvPr/>
        </p:nvGrpSpPr>
        <p:grpSpPr bwMode="auto">
          <a:xfrm>
            <a:off x="1450531" y="2009427"/>
            <a:ext cx="4403725" cy="3757613"/>
            <a:chOff x="2916238" y="2636838"/>
            <a:chExt cx="2935287" cy="2505075"/>
          </a:xfrm>
        </p:grpSpPr>
        <p:sp>
          <p:nvSpPr>
            <p:cNvPr id="7" name="Isosceles Triangle 39">
              <a:extLst>
                <a:ext uri="{FF2B5EF4-FFF2-40B4-BE49-F238E27FC236}">
                  <a16:creationId xmlns:a16="http://schemas.microsoft.com/office/drawing/2014/main" id="{ECD90F63-0BDC-8CF3-6712-94414F2F8B3B}"/>
                </a:ext>
              </a:extLst>
            </p:cNvPr>
            <p:cNvSpPr/>
            <p:nvPr/>
          </p:nvSpPr>
          <p:spPr>
            <a:xfrm>
              <a:off x="3661170" y="2636838"/>
              <a:ext cx="1447539" cy="1238250"/>
            </a:xfrm>
            <a:prstGeom prst="triangle">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ct val="115000"/>
                </a:lnSpc>
                <a:spcAft>
                  <a:spcPts val="1000"/>
                </a:spcAft>
                <a:defRPr/>
              </a:pPr>
              <a:r>
                <a:rPr lang="de-DE">
                  <a:ea typeface="Calibri" charset="0"/>
                  <a:cs typeface="Times New Roman" charset="0"/>
                </a:rPr>
                <a:t> </a:t>
              </a:r>
            </a:p>
          </p:txBody>
        </p:sp>
        <p:sp>
          <p:nvSpPr>
            <p:cNvPr id="8" name="Isosceles Triangle 41">
              <a:extLst>
                <a:ext uri="{FF2B5EF4-FFF2-40B4-BE49-F238E27FC236}">
                  <a16:creationId xmlns:a16="http://schemas.microsoft.com/office/drawing/2014/main" id="{23FD75AE-4D73-56B5-A6CC-6BF06F657987}"/>
                </a:ext>
              </a:extLst>
            </p:cNvPr>
            <p:cNvSpPr/>
            <p:nvPr/>
          </p:nvSpPr>
          <p:spPr>
            <a:xfrm rot="10800000">
              <a:off x="3656861" y="3890401"/>
              <a:ext cx="1447800" cy="1238250"/>
            </a:xfrm>
            <a:prstGeom prst="triangle">
              <a:avLst/>
            </a:prstGeom>
            <a:solidFill>
              <a:srgbClr val="FF9900"/>
            </a:solidFill>
            <a:ln>
              <a:noFill/>
            </a:ln>
            <a:scene3d>
              <a:camera prst="orthographicFront">
                <a:rot lat="0" lon="0" rev="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flatTx/>
            </a:bodyPr>
            <a:lstStyle/>
            <a:p>
              <a:pPr algn="ctr">
                <a:lnSpc>
                  <a:spcPct val="115000"/>
                </a:lnSpc>
                <a:spcAft>
                  <a:spcPts val="1000"/>
                </a:spcAft>
                <a:defRPr/>
              </a:pPr>
              <a:r>
                <a:rPr lang="de-DE">
                  <a:ea typeface="Calibri" charset="0"/>
                  <a:cs typeface="Times New Roman" charset="0"/>
                </a:rPr>
                <a:t> </a:t>
              </a:r>
            </a:p>
          </p:txBody>
        </p:sp>
        <p:sp>
          <p:nvSpPr>
            <p:cNvPr id="9" name="Isosceles Triangle 42">
              <a:extLst>
                <a:ext uri="{FF2B5EF4-FFF2-40B4-BE49-F238E27FC236}">
                  <a16:creationId xmlns:a16="http://schemas.microsoft.com/office/drawing/2014/main" id="{ADEFCE88-F54B-347B-74AE-71BFE750F449}"/>
                </a:ext>
              </a:extLst>
            </p:cNvPr>
            <p:cNvSpPr/>
            <p:nvPr/>
          </p:nvSpPr>
          <p:spPr>
            <a:xfrm>
              <a:off x="4403986" y="3903663"/>
              <a:ext cx="1447539" cy="1238250"/>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lgn="ctr">
                <a:lnSpc>
                  <a:spcPct val="115000"/>
                </a:lnSpc>
                <a:spcAft>
                  <a:spcPts val="1000"/>
                </a:spcAft>
                <a:defRPr/>
              </a:pPr>
              <a:r>
                <a:rPr lang="de-DE" sz="1500" dirty="0" err="1">
                  <a:ea typeface="Calibri" charset="0"/>
                  <a:cs typeface="Times New Roman" charset="0"/>
                </a:rPr>
                <a:t>Conscious</a:t>
              </a:r>
              <a:r>
                <a:rPr lang="de-DE" sz="1500" dirty="0">
                  <a:ea typeface="Calibri" charset="0"/>
                  <a:cs typeface="Times New Roman" charset="0"/>
                </a:rPr>
                <a:t> </a:t>
              </a:r>
              <a:r>
                <a:rPr lang="de-DE" sz="1500" dirty="0" err="1">
                  <a:ea typeface="Calibri" charset="0"/>
                  <a:cs typeface="Times New Roman" charset="0"/>
                </a:rPr>
                <a:t>culture</a:t>
              </a:r>
              <a:r>
                <a:rPr lang="de-DE" sz="1500" dirty="0">
                  <a:ea typeface="Calibri" charset="0"/>
                  <a:cs typeface="Times New Roman" charset="0"/>
                </a:rPr>
                <a:t> </a:t>
              </a:r>
              <a:r>
                <a:rPr lang="de-DE" sz="1500" dirty="0" err="1">
                  <a:ea typeface="Calibri" charset="0"/>
                  <a:cs typeface="Times New Roman" charset="0"/>
                </a:rPr>
                <a:t>and</a:t>
              </a:r>
              <a:r>
                <a:rPr lang="de-DE" sz="1500" dirty="0">
                  <a:ea typeface="Calibri" charset="0"/>
                  <a:cs typeface="Times New Roman" charset="0"/>
                </a:rPr>
                <a:t> </a:t>
              </a:r>
              <a:r>
                <a:rPr lang="de-DE" sz="1500" dirty="0" err="1">
                  <a:ea typeface="Calibri" charset="0"/>
                  <a:cs typeface="Times New Roman" charset="0"/>
                </a:rPr>
                <a:t>management</a:t>
              </a:r>
              <a:endParaRPr lang="de-DE" sz="1500" dirty="0">
                <a:ea typeface="Calibri" charset="0"/>
                <a:cs typeface="Times New Roman" charset="0"/>
              </a:endParaRPr>
            </a:p>
          </p:txBody>
        </p:sp>
        <p:sp>
          <p:nvSpPr>
            <p:cNvPr id="10" name="Isosceles Triangle 43">
              <a:extLst>
                <a:ext uri="{FF2B5EF4-FFF2-40B4-BE49-F238E27FC236}">
                  <a16:creationId xmlns:a16="http://schemas.microsoft.com/office/drawing/2014/main" id="{C7CB6628-7FEE-17CD-F849-EB14ED1E4FF2}"/>
                </a:ext>
              </a:extLst>
            </p:cNvPr>
            <p:cNvSpPr/>
            <p:nvPr/>
          </p:nvSpPr>
          <p:spPr>
            <a:xfrm>
              <a:off x="2916238" y="3900488"/>
              <a:ext cx="1447539" cy="1238250"/>
            </a:xfrm>
            <a:prstGeom prst="triangle">
              <a:avLst/>
            </a:prstGeom>
            <a:solidFill>
              <a:srgbClr val="6666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ct val="115000"/>
                </a:lnSpc>
                <a:spcAft>
                  <a:spcPts val="1000"/>
                </a:spcAft>
                <a:defRPr/>
              </a:pPr>
              <a:r>
                <a:rPr lang="de-DE" dirty="0" err="1">
                  <a:solidFill>
                    <a:srgbClr val="FFFFFF"/>
                  </a:solidFill>
                  <a:ea typeface="Calibri" charset="0"/>
                  <a:cs typeface="Times New Roman" charset="0"/>
                </a:rPr>
                <a:t>Conscious</a:t>
              </a:r>
              <a:r>
                <a:rPr lang="de-DE" dirty="0">
                  <a:solidFill>
                    <a:srgbClr val="FFFFFF"/>
                  </a:solidFill>
                  <a:ea typeface="Calibri" charset="0"/>
                  <a:cs typeface="Times New Roman" charset="0"/>
                </a:rPr>
                <a:t> </a:t>
              </a:r>
              <a:r>
                <a:rPr lang="de-DE" dirty="0" err="1">
                  <a:solidFill>
                    <a:srgbClr val="FFFFFF"/>
                  </a:solidFill>
                  <a:ea typeface="Calibri" charset="0"/>
                  <a:cs typeface="Times New Roman" charset="0"/>
                </a:rPr>
                <a:t>leadership</a:t>
              </a:r>
              <a:endParaRPr lang="de-DE" dirty="0">
                <a:ea typeface="Calibri" charset="0"/>
                <a:cs typeface="Times New Roman" charset="0"/>
              </a:endParaRPr>
            </a:p>
          </p:txBody>
        </p:sp>
        <p:sp>
          <p:nvSpPr>
            <p:cNvPr id="11" name="Rectangle 59">
              <a:extLst>
                <a:ext uri="{FF2B5EF4-FFF2-40B4-BE49-F238E27FC236}">
                  <a16:creationId xmlns:a16="http://schemas.microsoft.com/office/drawing/2014/main" id="{2AF57F1A-9BFD-2556-6DA3-3EF5A3BCDC49}"/>
                </a:ext>
              </a:extLst>
            </p:cNvPr>
            <p:cNvSpPr/>
            <p:nvPr/>
          </p:nvSpPr>
          <p:spPr>
            <a:xfrm>
              <a:off x="3873396" y="3941836"/>
              <a:ext cx="1034415" cy="532130"/>
            </a:xfrm>
            <a:prstGeom prst="rect">
              <a:avLst/>
            </a:prstGeom>
            <a:noFill/>
            <a:ln>
              <a:noFill/>
            </a:ln>
            <a:scene3d>
              <a:camera prst="orthographicFront">
                <a:rot lat="0" lon="0" rev="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flatTx/>
            </a:bodyPr>
            <a:lstStyle/>
            <a:p>
              <a:pPr algn="ctr">
                <a:lnSpc>
                  <a:spcPct val="115000"/>
                </a:lnSpc>
                <a:spcAft>
                  <a:spcPts val="0"/>
                </a:spcAft>
                <a:defRPr/>
              </a:pPr>
              <a:r>
                <a:rPr lang="de-DE">
                  <a:ea typeface="Calibri" charset="0"/>
                  <a:cs typeface="Times New Roman" charset="0"/>
                </a:rPr>
                <a:t>Higher </a:t>
              </a:r>
              <a:r>
                <a:rPr lang="de-DE" err="1">
                  <a:ea typeface="Calibri" charset="0"/>
                  <a:cs typeface="Times New Roman" charset="0"/>
                </a:rPr>
                <a:t>purpose</a:t>
              </a:r>
              <a:endParaRPr lang="de-DE">
                <a:ea typeface="Calibri" charset="0"/>
                <a:cs typeface="Times New Roman" charset="0"/>
              </a:endParaRPr>
            </a:p>
            <a:p>
              <a:pPr>
                <a:lnSpc>
                  <a:spcPct val="115000"/>
                </a:lnSpc>
                <a:spcAft>
                  <a:spcPts val="0"/>
                </a:spcAft>
                <a:defRPr/>
              </a:pPr>
              <a:r>
                <a:rPr lang="de-DE">
                  <a:ea typeface="Calibri" charset="0"/>
                  <a:cs typeface="Times New Roman" charset="0"/>
                </a:rPr>
                <a:t> </a:t>
              </a:r>
            </a:p>
          </p:txBody>
        </p:sp>
        <p:sp>
          <p:nvSpPr>
            <p:cNvPr id="12" name="Rectangle 291">
              <a:extLst>
                <a:ext uri="{FF2B5EF4-FFF2-40B4-BE49-F238E27FC236}">
                  <a16:creationId xmlns:a16="http://schemas.microsoft.com/office/drawing/2014/main" id="{7B83A26D-1ACB-D0A6-5046-F3A4404CEFE4}"/>
                </a:ext>
              </a:extLst>
            </p:cNvPr>
            <p:cNvSpPr/>
            <p:nvPr/>
          </p:nvSpPr>
          <p:spPr>
            <a:xfrm>
              <a:off x="3969090" y="3425297"/>
              <a:ext cx="844398" cy="335491"/>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ct val="115000"/>
                </a:lnSpc>
                <a:spcAft>
                  <a:spcPts val="1000"/>
                </a:spcAft>
                <a:defRPr/>
              </a:pPr>
              <a:r>
                <a:rPr lang="de-DE" dirty="0">
                  <a:ea typeface="Calibri" charset="0"/>
                  <a:cs typeface="Times New Roman" charset="0"/>
                </a:rPr>
                <a:t>Stakeholder </a:t>
              </a:r>
              <a:r>
                <a:rPr lang="de-DE" dirty="0" err="1">
                  <a:ea typeface="Calibri" charset="0"/>
                  <a:cs typeface="Times New Roman" charset="0"/>
                </a:rPr>
                <a:t>integration</a:t>
              </a:r>
              <a:endParaRPr lang="de-DE" dirty="0">
                <a:ea typeface="Calibri" charset="0"/>
                <a:cs typeface="Times New Roman" charset="0"/>
              </a:endParaRPr>
            </a:p>
            <a:p>
              <a:pPr algn="ctr">
                <a:lnSpc>
                  <a:spcPct val="115000"/>
                </a:lnSpc>
                <a:spcAft>
                  <a:spcPts val="1000"/>
                </a:spcAft>
                <a:defRPr/>
              </a:pPr>
              <a:r>
                <a:rPr lang="de-DE" dirty="0">
                  <a:ea typeface="Calibri" charset="0"/>
                  <a:cs typeface="Times New Roman" charset="0"/>
                </a:rPr>
                <a:t> </a:t>
              </a:r>
            </a:p>
          </p:txBody>
        </p:sp>
      </p:grpSp>
      <p:sp>
        <p:nvSpPr>
          <p:cNvPr id="13" name="Textfeld 12">
            <a:extLst>
              <a:ext uri="{FF2B5EF4-FFF2-40B4-BE49-F238E27FC236}">
                <a16:creationId xmlns:a16="http://schemas.microsoft.com/office/drawing/2014/main" id="{DDA743F8-8024-70F6-D8AA-4BF86435719D}"/>
              </a:ext>
            </a:extLst>
          </p:cNvPr>
          <p:cNvSpPr txBox="1"/>
          <p:nvPr/>
        </p:nvSpPr>
        <p:spPr>
          <a:xfrm>
            <a:off x="3452327" y="5851874"/>
            <a:ext cx="2401929" cy="276999"/>
          </a:xfrm>
          <a:prstGeom prst="rect">
            <a:avLst/>
          </a:prstGeom>
          <a:noFill/>
        </p:spPr>
        <p:txBody>
          <a:bodyPr wrap="square">
            <a:spAutoFit/>
          </a:bodyPr>
          <a:lstStyle/>
          <a:p>
            <a:pPr algn="r">
              <a:defRPr/>
            </a:pPr>
            <a:r>
              <a:rPr lang="en-GB" sz="1200" b="0" i="1" dirty="0">
                <a:latin typeface="+mj-lt"/>
              </a:rPr>
              <a:t>Source: Mackey, Sisodia (2014)</a:t>
            </a:r>
          </a:p>
        </p:txBody>
      </p:sp>
    </p:spTree>
    <p:extLst>
      <p:ext uri="{BB962C8B-B14F-4D97-AF65-F5344CB8AC3E}">
        <p14:creationId xmlns:p14="http://schemas.microsoft.com/office/powerpoint/2010/main" val="1841939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en-GB" altLang="de-DE" dirty="0"/>
              <a:t>Higher Purpose, Vision and Mission</a:t>
            </a:r>
            <a:endParaRPr lang="de-DE" dirty="0"/>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13</a:t>
            </a:fld>
            <a:endParaRPr lang="nl-NL"/>
          </a:p>
        </p:txBody>
      </p:sp>
      <p:sp>
        <p:nvSpPr>
          <p:cNvPr id="5" name="AutoShape 4">
            <a:extLst>
              <a:ext uri="{FF2B5EF4-FFF2-40B4-BE49-F238E27FC236}">
                <a16:creationId xmlns:a16="http://schemas.microsoft.com/office/drawing/2014/main" id="{903FE999-651A-083F-36EC-2C3AEBEB5226}"/>
              </a:ext>
            </a:extLst>
          </p:cNvPr>
          <p:cNvSpPr>
            <a:spLocks noChangeAspect="1" noChangeArrowheads="1"/>
          </p:cNvSpPr>
          <p:nvPr/>
        </p:nvSpPr>
        <p:spPr bwMode="auto">
          <a:xfrm flipV="1">
            <a:off x="4441825" y="3795713"/>
            <a:ext cx="3308350" cy="85407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659 w 21600"/>
              <a:gd name="T13" fmla="*/ 4659 h 21600"/>
              <a:gd name="T14" fmla="*/ 16941 w 21600"/>
              <a:gd name="T15" fmla="*/ 16941 h 21600"/>
            </a:gdLst>
            <a:ahLst/>
            <a:cxnLst>
              <a:cxn ang="T8">
                <a:pos x="T0" y="T1"/>
              </a:cxn>
              <a:cxn ang="T9">
                <a:pos x="T2" y="T3"/>
              </a:cxn>
              <a:cxn ang="T10">
                <a:pos x="T4" y="T5"/>
              </a:cxn>
              <a:cxn ang="T11">
                <a:pos x="T6" y="T7"/>
              </a:cxn>
            </a:cxnLst>
            <a:rect l="T12" t="T13" r="T14" b="T15"/>
            <a:pathLst>
              <a:path w="21600" h="21600">
                <a:moveTo>
                  <a:pt x="0" y="0"/>
                </a:moveTo>
                <a:lnTo>
                  <a:pt x="5717" y="21600"/>
                </a:lnTo>
                <a:lnTo>
                  <a:pt x="15883" y="21600"/>
                </a:lnTo>
                <a:lnTo>
                  <a:pt x="21600" y="0"/>
                </a:lnTo>
                <a:lnTo>
                  <a:pt x="0" y="0"/>
                </a:lnTo>
                <a:close/>
              </a:path>
            </a:pathLst>
          </a:custGeom>
          <a:solidFill>
            <a:srgbClr val="99CCFF"/>
          </a:solidFill>
          <a:ln w="9525">
            <a:solidFill>
              <a:schemeClr val="tx1"/>
            </a:solidFill>
            <a:miter lim="800000"/>
            <a:headEnd/>
            <a:tailEnd/>
          </a:ln>
        </p:spPr>
        <p:txBody>
          <a:bodyPr rot="10800000" wrap="none" anchor="ctr"/>
          <a:lstStyle/>
          <a:p>
            <a:endParaRPr lang="de-DE"/>
          </a:p>
        </p:txBody>
      </p:sp>
      <p:sp>
        <p:nvSpPr>
          <p:cNvPr id="6" name="AutoShape 5">
            <a:extLst>
              <a:ext uri="{FF2B5EF4-FFF2-40B4-BE49-F238E27FC236}">
                <a16:creationId xmlns:a16="http://schemas.microsoft.com/office/drawing/2014/main" id="{C7C08137-4904-4F2E-4209-F5AA8A15FB78}"/>
              </a:ext>
            </a:extLst>
          </p:cNvPr>
          <p:cNvSpPr>
            <a:spLocks noChangeAspect="1" noChangeArrowheads="1"/>
          </p:cNvSpPr>
          <p:nvPr/>
        </p:nvSpPr>
        <p:spPr bwMode="auto">
          <a:xfrm flipV="1">
            <a:off x="3565525" y="4649788"/>
            <a:ext cx="5060950" cy="85248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3669 w 21600"/>
              <a:gd name="T13" fmla="*/ 3669 h 21600"/>
              <a:gd name="T14" fmla="*/ 17931 w 21600"/>
              <a:gd name="T15" fmla="*/ 17931 h 21600"/>
            </a:gdLst>
            <a:ahLst/>
            <a:cxnLst>
              <a:cxn ang="T8">
                <a:pos x="T0" y="T1"/>
              </a:cxn>
              <a:cxn ang="T9">
                <a:pos x="T2" y="T3"/>
              </a:cxn>
              <a:cxn ang="T10">
                <a:pos x="T4" y="T5"/>
              </a:cxn>
              <a:cxn ang="T11">
                <a:pos x="T6" y="T7"/>
              </a:cxn>
            </a:cxnLst>
            <a:rect l="T12" t="T13" r="T14" b="T15"/>
            <a:pathLst>
              <a:path w="21600" h="21600">
                <a:moveTo>
                  <a:pt x="0" y="0"/>
                </a:moveTo>
                <a:lnTo>
                  <a:pt x="3738" y="21600"/>
                </a:lnTo>
                <a:lnTo>
                  <a:pt x="17862" y="21600"/>
                </a:lnTo>
                <a:lnTo>
                  <a:pt x="21600" y="0"/>
                </a:lnTo>
                <a:lnTo>
                  <a:pt x="0" y="0"/>
                </a:lnTo>
                <a:close/>
              </a:path>
            </a:pathLst>
          </a:custGeom>
          <a:solidFill>
            <a:srgbClr val="FF9900"/>
          </a:solidFill>
          <a:ln w="9525">
            <a:solidFill>
              <a:schemeClr val="tx1"/>
            </a:solidFill>
            <a:miter lim="800000"/>
            <a:headEnd/>
            <a:tailEnd/>
          </a:ln>
        </p:spPr>
        <p:txBody>
          <a:bodyPr rot="10800000" wrap="none" anchor="ctr"/>
          <a:lstStyle/>
          <a:p>
            <a:endParaRPr lang="de-DE"/>
          </a:p>
        </p:txBody>
      </p:sp>
      <p:sp>
        <p:nvSpPr>
          <p:cNvPr id="7" name="AutoShape 6">
            <a:extLst>
              <a:ext uri="{FF2B5EF4-FFF2-40B4-BE49-F238E27FC236}">
                <a16:creationId xmlns:a16="http://schemas.microsoft.com/office/drawing/2014/main" id="{4356739A-4647-3BA1-FD27-521DA40EC34A}"/>
              </a:ext>
            </a:extLst>
          </p:cNvPr>
          <p:cNvSpPr>
            <a:spLocks noChangeAspect="1" noChangeArrowheads="1"/>
          </p:cNvSpPr>
          <p:nvPr/>
        </p:nvSpPr>
        <p:spPr bwMode="auto">
          <a:xfrm flipV="1">
            <a:off x="2689225" y="5502275"/>
            <a:ext cx="6813550" cy="85407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3192 w 21600"/>
              <a:gd name="T13" fmla="*/ 3192 h 21600"/>
              <a:gd name="T14" fmla="*/ 18408 w 21600"/>
              <a:gd name="T15" fmla="*/ 18408 h 21600"/>
            </a:gdLst>
            <a:ahLst/>
            <a:cxnLst>
              <a:cxn ang="T8">
                <a:pos x="T0" y="T1"/>
              </a:cxn>
              <a:cxn ang="T9">
                <a:pos x="T2" y="T3"/>
              </a:cxn>
              <a:cxn ang="T10">
                <a:pos x="T4" y="T5"/>
              </a:cxn>
              <a:cxn ang="T11">
                <a:pos x="T6" y="T7"/>
              </a:cxn>
            </a:cxnLst>
            <a:rect l="T12" t="T13" r="T14" b="T15"/>
            <a:pathLst>
              <a:path w="21600" h="21600">
                <a:moveTo>
                  <a:pt x="0" y="0"/>
                </a:moveTo>
                <a:lnTo>
                  <a:pt x="2783" y="21600"/>
                </a:lnTo>
                <a:lnTo>
                  <a:pt x="18817" y="21600"/>
                </a:lnTo>
                <a:lnTo>
                  <a:pt x="21600" y="0"/>
                </a:lnTo>
                <a:lnTo>
                  <a:pt x="0" y="0"/>
                </a:lnTo>
                <a:close/>
              </a:path>
            </a:pathLst>
          </a:cu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rot="10800000" wrap="none" anchor="ctr"/>
          <a:lstStyle/>
          <a:p>
            <a:endParaRPr lang="de-DE"/>
          </a:p>
        </p:txBody>
      </p:sp>
      <p:sp>
        <p:nvSpPr>
          <p:cNvPr id="8" name="Rectangle 7">
            <a:extLst>
              <a:ext uri="{FF2B5EF4-FFF2-40B4-BE49-F238E27FC236}">
                <a16:creationId xmlns:a16="http://schemas.microsoft.com/office/drawing/2014/main" id="{B4CDFD84-3832-62D7-38A0-F82B2AB852C5}"/>
              </a:ext>
            </a:extLst>
          </p:cNvPr>
          <p:cNvSpPr>
            <a:spLocks noChangeAspect="1" noChangeArrowheads="1"/>
          </p:cNvSpPr>
          <p:nvPr/>
        </p:nvSpPr>
        <p:spPr bwMode="auto">
          <a:xfrm>
            <a:off x="4781550" y="3978275"/>
            <a:ext cx="26289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90500" indent="-187325">
              <a:spcBef>
                <a:spcPct val="20000"/>
              </a:spcBef>
              <a:buChar char="-"/>
              <a:defRPr sz="1400">
                <a:solidFill>
                  <a:schemeClr val="tx1"/>
                </a:solidFill>
                <a:latin typeface="Calibri" panose="020F0502020204030204" pitchFamily="34" charset="0"/>
              </a:defRPr>
            </a:lvl3pPr>
            <a:lvl4pPr marL="384175" indent="192088">
              <a:spcBef>
                <a:spcPct val="20000"/>
              </a:spcBef>
              <a:buChar char="–"/>
              <a:defRPr sz="1200">
                <a:solidFill>
                  <a:schemeClr val="tx1"/>
                </a:solidFill>
                <a:latin typeface="Calibri" panose="020F0502020204030204" pitchFamily="34" charset="0"/>
              </a:defRPr>
            </a:lvl4pPr>
            <a:lvl5pPr marL="766763" indent="192088">
              <a:spcBef>
                <a:spcPct val="20000"/>
              </a:spcBef>
              <a:buChar char="»"/>
              <a:defRPr sz="1000">
                <a:solidFill>
                  <a:schemeClr val="tx1"/>
                </a:solidFill>
                <a:latin typeface="Calibri" panose="020F0502020204030204" pitchFamily="34" charset="0"/>
              </a:defRPr>
            </a:lvl5pPr>
            <a:lvl6pPr marL="1223963" indent="192088" eaLnBrk="0" fontAlgn="base" hangingPunct="0">
              <a:spcBef>
                <a:spcPct val="20000"/>
              </a:spcBef>
              <a:spcAft>
                <a:spcPct val="0"/>
              </a:spcAft>
              <a:buChar char="»"/>
              <a:defRPr sz="1000">
                <a:solidFill>
                  <a:schemeClr val="tx1"/>
                </a:solidFill>
                <a:latin typeface="Calibri" panose="020F0502020204030204" pitchFamily="34" charset="0"/>
              </a:defRPr>
            </a:lvl6pPr>
            <a:lvl7pPr marL="1681163" indent="192088" eaLnBrk="0" fontAlgn="base" hangingPunct="0">
              <a:spcBef>
                <a:spcPct val="20000"/>
              </a:spcBef>
              <a:spcAft>
                <a:spcPct val="0"/>
              </a:spcAft>
              <a:buChar char="»"/>
              <a:defRPr sz="1000">
                <a:solidFill>
                  <a:schemeClr val="tx1"/>
                </a:solidFill>
                <a:latin typeface="Calibri" panose="020F0502020204030204" pitchFamily="34" charset="0"/>
              </a:defRPr>
            </a:lvl7pPr>
            <a:lvl8pPr marL="2138363" indent="192088" eaLnBrk="0" fontAlgn="base" hangingPunct="0">
              <a:spcBef>
                <a:spcPct val="20000"/>
              </a:spcBef>
              <a:spcAft>
                <a:spcPct val="0"/>
              </a:spcAft>
              <a:buChar char="»"/>
              <a:defRPr sz="1000">
                <a:solidFill>
                  <a:schemeClr val="tx1"/>
                </a:solidFill>
                <a:latin typeface="Calibri" panose="020F0502020204030204" pitchFamily="34" charset="0"/>
              </a:defRPr>
            </a:lvl8pPr>
            <a:lvl9pPr marL="2595563" indent="192088" eaLnBrk="0" fontAlgn="base" hangingPunct="0">
              <a:spcBef>
                <a:spcPct val="20000"/>
              </a:spcBef>
              <a:spcAft>
                <a:spcPct val="0"/>
              </a:spcAft>
              <a:buChar char="»"/>
              <a:defRPr sz="1000">
                <a:solidFill>
                  <a:schemeClr val="tx1"/>
                </a:solidFill>
                <a:latin typeface="Calibri" panose="020F0502020204030204" pitchFamily="34" charset="0"/>
              </a:defRPr>
            </a:lvl9pPr>
          </a:lstStyle>
          <a:p>
            <a:pPr lvl="2" algn="ctr">
              <a:spcBef>
                <a:spcPct val="15000"/>
              </a:spcBef>
              <a:buFontTx/>
              <a:buNone/>
            </a:pPr>
            <a:r>
              <a:rPr lang="de-DE" altLang="de-DE">
                <a:latin typeface="Arial" panose="020B0604020202020204" pitchFamily="34" charset="0"/>
              </a:rPr>
              <a:t>Mission</a:t>
            </a:r>
          </a:p>
        </p:txBody>
      </p:sp>
      <p:sp>
        <p:nvSpPr>
          <p:cNvPr id="9" name="AutoShape 8">
            <a:extLst>
              <a:ext uri="{FF2B5EF4-FFF2-40B4-BE49-F238E27FC236}">
                <a16:creationId xmlns:a16="http://schemas.microsoft.com/office/drawing/2014/main" id="{60A06AB0-3BEF-85D2-16CC-80AA8D23EF8C}"/>
              </a:ext>
            </a:extLst>
          </p:cNvPr>
          <p:cNvSpPr>
            <a:spLocks noChangeAspect="1" noChangeArrowheads="1"/>
          </p:cNvSpPr>
          <p:nvPr/>
        </p:nvSpPr>
        <p:spPr bwMode="auto">
          <a:xfrm>
            <a:off x="5316538" y="3003550"/>
            <a:ext cx="1558925" cy="792163"/>
          </a:xfrm>
          <a:prstGeom prst="triangle">
            <a:avLst>
              <a:gd name="adj" fmla="val 50000"/>
            </a:avLst>
          </a:prstGeom>
          <a:solidFill>
            <a:srgbClr val="336699"/>
          </a:solidFill>
          <a:ln w="9525">
            <a:solidFill>
              <a:schemeClr val="tx1"/>
            </a:solidFill>
            <a:miter lim="800000"/>
            <a:headEnd/>
            <a:tailEnd/>
          </a:ln>
          <a:effectLst/>
        </p:spPr>
        <p:txBody>
          <a:bodyPr anchor="ctr"/>
          <a:lstStyle>
            <a:lvl1pPr>
              <a:spcBef>
                <a:spcPct val="20000"/>
              </a:spcBef>
              <a:defRPr sz="1600" b="1" i="1">
                <a:solidFill>
                  <a:schemeClr val="tx1"/>
                </a:solidFill>
                <a:latin typeface="Arial" panose="020B0604020202020204" pitchFamily="34" charset="0"/>
              </a:defRPr>
            </a:lvl1pPr>
            <a:lvl2pPr marL="1588">
              <a:spcBef>
                <a:spcPct val="10000"/>
              </a:spcBef>
              <a:defRPr sz="1400">
                <a:solidFill>
                  <a:schemeClr val="tx1"/>
                </a:solidFill>
                <a:latin typeface="Arial" panose="020B0604020202020204" pitchFamily="34" charset="0"/>
              </a:defRPr>
            </a:lvl2pPr>
            <a:lvl3pPr marL="190500" indent="-187325">
              <a:spcBef>
                <a:spcPct val="40000"/>
              </a:spcBef>
              <a:buChar char="•"/>
              <a:defRPr sz="1400">
                <a:solidFill>
                  <a:schemeClr val="tx1"/>
                </a:solidFill>
                <a:latin typeface="Arial" panose="020B0604020202020204" pitchFamily="34" charset="0"/>
              </a:defRPr>
            </a:lvl3pPr>
            <a:lvl4pPr marL="384175" indent="192088">
              <a:spcBef>
                <a:spcPct val="40000"/>
              </a:spcBef>
              <a:buChar char="–"/>
              <a:defRPr sz="1400">
                <a:solidFill>
                  <a:schemeClr val="tx1"/>
                </a:solidFill>
                <a:latin typeface="Arial" panose="020B0604020202020204" pitchFamily="34" charset="0"/>
              </a:defRPr>
            </a:lvl4pPr>
            <a:lvl5pPr marL="766763" indent="192088">
              <a:spcBef>
                <a:spcPct val="40000"/>
              </a:spcBef>
              <a:buChar char="-"/>
              <a:defRPr sz="1400">
                <a:solidFill>
                  <a:schemeClr val="tx1"/>
                </a:solidFill>
                <a:latin typeface="Arial" panose="020B0604020202020204" pitchFamily="34" charset="0"/>
              </a:defRPr>
            </a:lvl5pPr>
            <a:lvl6pPr marL="1223963" indent="192088" fontAlgn="base">
              <a:lnSpc>
                <a:spcPct val="90000"/>
              </a:lnSpc>
              <a:spcBef>
                <a:spcPct val="40000"/>
              </a:spcBef>
              <a:spcAft>
                <a:spcPct val="0"/>
              </a:spcAft>
              <a:buChar char="-"/>
              <a:defRPr sz="1400">
                <a:solidFill>
                  <a:schemeClr val="tx1"/>
                </a:solidFill>
                <a:latin typeface="Arial" panose="020B0604020202020204" pitchFamily="34" charset="0"/>
              </a:defRPr>
            </a:lvl6pPr>
            <a:lvl7pPr marL="1681163" indent="192088" fontAlgn="base">
              <a:lnSpc>
                <a:spcPct val="90000"/>
              </a:lnSpc>
              <a:spcBef>
                <a:spcPct val="40000"/>
              </a:spcBef>
              <a:spcAft>
                <a:spcPct val="0"/>
              </a:spcAft>
              <a:buChar char="-"/>
              <a:defRPr sz="1400">
                <a:solidFill>
                  <a:schemeClr val="tx1"/>
                </a:solidFill>
                <a:latin typeface="Arial" panose="020B0604020202020204" pitchFamily="34" charset="0"/>
              </a:defRPr>
            </a:lvl7pPr>
            <a:lvl8pPr marL="2138363" indent="192088" fontAlgn="base">
              <a:lnSpc>
                <a:spcPct val="90000"/>
              </a:lnSpc>
              <a:spcBef>
                <a:spcPct val="40000"/>
              </a:spcBef>
              <a:spcAft>
                <a:spcPct val="0"/>
              </a:spcAft>
              <a:buChar char="-"/>
              <a:defRPr sz="1400">
                <a:solidFill>
                  <a:schemeClr val="tx1"/>
                </a:solidFill>
                <a:latin typeface="Arial" panose="020B0604020202020204" pitchFamily="34" charset="0"/>
              </a:defRPr>
            </a:lvl8pPr>
            <a:lvl9pPr marL="2595563" indent="192088" fontAlgn="base">
              <a:lnSpc>
                <a:spcPct val="90000"/>
              </a:lnSpc>
              <a:spcBef>
                <a:spcPct val="40000"/>
              </a:spcBef>
              <a:spcAft>
                <a:spcPct val="0"/>
              </a:spcAft>
              <a:buChar char="-"/>
              <a:defRPr sz="1400">
                <a:solidFill>
                  <a:schemeClr val="tx1"/>
                </a:solidFill>
                <a:latin typeface="Arial" panose="020B0604020202020204" pitchFamily="34" charset="0"/>
              </a:defRPr>
            </a:lvl9pPr>
          </a:lstStyle>
          <a:p>
            <a:pPr lvl="2" algn="ctr">
              <a:spcBef>
                <a:spcPct val="15000"/>
              </a:spcBef>
              <a:buFontTx/>
              <a:buNone/>
              <a:defRPr/>
            </a:pPr>
            <a:r>
              <a:rPr lang="de-DE" altLang="de-DE" sz="1600" dirty="0">
                <a:solidFill>
                  <a:schemeClr val="bg1"/>
                </a:solidFill>
                <a:latin typeface="+mn-lt"/>
              </a:rPr>
              <a:t>Vision</a:t>
            </a:r>
          </a:p>
        </p:txBody>
      </p:sp>
      <p:sp>
        <p:nvSpPr>
          <p:cNvPr id="10" name="Rectangle 9">
            <a:extLst>
              <a:ext uri="{FF2B5EF4-FFF2-40B4-BE49-F238E27FC236}">
                <a16:creationId xmlns:a16="http://schemas.microsoft.com/office/drawing/2014/main" id="{C2DC59DA-9582-5079-3CE4-A1E376D27591}"/>
              </a:ext>
            </a:extLst>
          </p:cNvPr>
          <p:cNvSpPr>
            <a:spLocks noChangeAspect="1" noChangeArrowheads="1"/>
          </p:cNvSpPr>
          <p:nvPr/>
        </p:nvSpPr>
        <p:spPr bwMode="auto">
          <a:xfrm>
            <a:off x="4781550" y="4832350"/>
            <a:ext cx="26289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90500" indent="-187325">
              <a:spcBef>
                <a:spcPct val="20000"/>
              </a:spcBef>
              <a:buChar char="-"/>
              <a:defRPr sz="1400">
                <a:solidFill>
                  <a:schemeClr val="tx1"/>
                </a:solidFill>
                <a:latin typeface="Calibri" panose="020F0502020204030204" pitchFamily="34" charset="0"/>
              </a:defRPr>
            </a:lvl3pPr>
            <a:lvl4pPr marL="384175" indent="192088">
              <a:spcBef>
                <a:spcPct val="20000"/>
              </a:spcBef>
              <a:buChar char="–"/>
              <a:defRPr sz="1200">
                <a:solidFill>
                  <a:schemeClr val="tx1"/>
                </a:solidFill>
                <a:latin typeface="Calibri" panose="020F0502020204030204" pitchFamily="34" charset="0"/>
              </a:defRPr>
            </a:lvl4pPr>
            <a:lvl5pPr marL="766763" indent="192088">
              <a:spcBef>
                <a:spcPct val="20000"/>
              </a:spcBef>
              <a:buChar char="»"/>
              <a:defRPr sz="1000">
                <a:solidFill>
                  <a:schemeClr val="tx1"/>
                </a:solidFill>
                <a:latin typeface="Calibri" panose="020F0502020204030204" pitchFamily="34" charset="0"/>
              </a:defRPr>
            </a:lvl5pPr>
            <a:lvl6pPr marL="1223963" indent="192088" eaLnBrk="0" fontAlgn="base" hangingPunct="0">
              <a:spcBef>
                <a:spcPct val="20000"/>
              </a:spcBef>
              <a:spcAft>
                <a:spcPct val="0"/>
              </a:spcAft>
              <a:buChar char="»"/>
              <a:defRPr sz="1000">
                <a:solidFill>
                  <a:schemeClr val="tx1"/>
                </a:solidFill>
                <a:latin typeface="Calibri" panose="020F0502020204030204" pitchFamily="34" charset="0"/>
              </a:defRPr>
            </a:lvl6pPr>
            <a:lvl7pPr marL="1681163" indent="192088" eaLnBrk="0" fontAlgn="base" hangingPunct="0">
              <a:spcBef>
                <a:spcPct val="20000"/>
              </a:spcBef>
              <a:spcAft>
                <a:spcPct val="0"/>
              </a:spcAft>
              <a:buChar char="»"/>
              <a:defRPr sz="1000">
                <a:solidFill>
                  <a:schemeClr val="tx1"/>
                </a:solidFill>
                <a:latin typeface="Calibri" panose="020F0502020204030204" pitchFamily="34" charset="0"/>
              </a:defRPr>
            </a:lvl7pPr>
            <a:lvl8pPr marL="2138363" indent="192088" eaLnBrk="0" fontAlgn="base" hangingPunct="0">
              <a:spcBef>
                <a:spcPct val="20000"/>
              </a:spcBef>
              <a:spcAft>
                <a:spcPct val="0"/>
              </a:spcAft>
              <a:buChar char="»"/>
              <a:defRPr sz="1000">
                <a:solidFill>
                  <a:schemeClr val="tx1"/>
                </a:solidFill>
                <a:latin typeface="Calibri" panose="020F0502020204030204" pitchFamily="34" charset="0"/>
              </a:defRPr>
            </a:lvl8pPr>
            <a:lvl9pPr marL="2595563" indent="192088" eaLnBrk="0" fontAlgn="base" hangingPunct="0">
              <a:spcBef>
                <a:spcPct val="20000"/>
              </a:spcBef>
              <a:spcAft>
                <a:spcPct val="0"/>
              </a:spcAft>
              <a:buChar char="»"/>
              <a:defRPr sz="1000">
                <a:solidFill>
                  <a:schemeClr val="tx1"/>
                </a:solidFill>
                <a:latin typeface="Calibri" panose="020F0502020204030204" pitchFamily="34" charset="0"/>
              </a:defRPr>
            </a:lvl9pPr>
          </a:lstStyle>
          <a:p>
            <a:pPr lvl="2" algn="ctr">
              <a:spcBef>
                <a:spcPct val="15000"/>
              </a:spcBef>
              <a:buFontTx/>
              <a:buNone/>
            </a:pPr>
            <a:r>
              <a:rPr lang="de-DE" altLang="de-DE">
                <a:latin typeface="Arial" panose="020B0604020202020204" pitchFamily="34" charset="0"/>
              </a:rPr>
              <a:t>Purpose</a:t>
            </a:r>
          </a:p>
        </p:txBody>
      </p:sp>
      <p:sp>
        <p:nvSpPr>
          <p:cNvPr id="11" name="Rectangle 10">
            <a:extLst>
              <a:ext uri="{FF2B5EF4-FFF2-40B4-BE49-F238E27FC236}">
                <a16:creationId xmlns:a16="http://schemas.microsoft.com/office/drawing/2014/main" id="{02837FAE-84B7-F2F6-41E2-3AFD0F729972}"/>
              </a:ext>
            </a:extLst>
          </p:cNvPr>
          <p:cNvSpPr>
            <a:spLocks noChangeAspect="1" noChangeArrowheads="1"/>
          </p:cNvSpPr>
          <p:nvPr/>
        </p:nvSpPr>
        <p:spPr bwMode="auto">
          <a:xfrm>
            <a:off x="4781550" y="5686425"/>
            <a:ext cx="26289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90500" indent="-187325">
              <a:spcBef>
                <a:spcPct val="20000"/>
              </a:spcBef>
              <a:buChar char="-"/>
              <a:defRPr sz="1400">
                <a:solidFill>
                  <a:schemeClr val="tx1"/>
                </a:solidFill>
                <a:latin typeface="Calibri" panose="020F0502020204030204" pitchFamily="34" charset="0"/>
              </a:defRPr>
            </a:lvl3pPr>
            <a:lvl4pPr marL="384175" indent="192088">
              <a:spcBef>
                <a:spcPct val="20000"/>
              </a:spcBef>
              <a:buChar char="–"/>
              <a:defRPr sz="1200">
                <a:solidFill>
                  <a:schemeClr val="tx1"/>
                </a:solidFill>
                <a:latin typeface="Calibri" panose="020F0502020204030204" pitchFamily="34" charset="0"/>
              </a:defRPr>
            </a:lvl4pPr>
            <a:lvl5pPr marL="766763" indent="192088">
              <a:spcBef>
                <a:spcPct val="20000"/>
              </a:spcBef>
              <a:buChar char="»"/>
              <a:defRPr sz="1000">
                <a:solidFill>
                  <a:schemeClr val="tx1"/>
                </a:solidFill>
                <a:latin typeface="Calibri" panose="020F0502020204030204" pitchFamily="34" charset="0"/>
              </a:defRPr>
            </a:lvl5pPr>
            <a:lvl6pPr marL="1223963" indent="192088" eaLnBrk="0" fontAlgn="base" hangingPunct="0">
              <a:spcBef>
                <a:spcPct val="20000"/>
              </a:spcBef>
              <a:spcAft>
                <a:spcPct val="0"/>
              </a:spcAft>
              <a:buChar char="»"/>
              <a:defRPr sz="1000">
                <a:solidFill>
                  <a:schemeClr val="tx1"/>
                </a:solidFill>
                <a:latin typeface="Calibri" panose="020F0502020204030204" pitchFamily="34" charset="0"/>
              </a:defRPr>
            </a:lvl6pPr>
            <a:lvl7pPr marL="1681163" indent="192088" eaLnBrk="0" fontAlgn="base" hangingPunct="0">
              <a:spcBef>
                <a:spcPct val="20000"/>
              </a:spcBef>
              <a:spcAft>
                <a:spcPct val="0"/>
              </a:spcAft>
              <a:buChar char="»"/>
              <a:defRPr sz="1000">
                <a:solidFill>
                  <a:schemeClr val="tx1"/>
                </a:solidFill>
                <a:latin typeface="Calibri" panose="020F0502020204030204" pitchFamily="34" charset="0"/>
              </a:defRPr>
            </a:lvl7pPr>
            <a:lvl8pPr marL="2138363" indent="192088" eaLnBrk="0" fontAlgn="base" hangingPunct="0">
              <a:spcBef>
                <a:spcPct val="20000"/>
              </a:spcBef>
              <a:spcAft>
                <a:spcPct val="0"/>
              </a:spcAft>
              <a:buChar char="»"/>
              <a:defRPr sz="1000">
                <a:solidFill>
                  <a:schemeClr val="tx1"/>
                </a:solidFill>
                <a:latin typeface="Calibri" panose="020F0502020204030204" pitchFamily="34" charset="0"/>
              </a:defRPr>
            </a:lvl8pPr>
            <a:lvl9pPr marL="2595563" indent="192088" eaLnBrk="0" fontAlgn="base" hangingPunct="0">
              <a:spcBef>
                <a:spcPct val="20000"/>
              </a:spcBef>
              <a:spcAft>
                <a:spcPct val="0"/>
              </a:spcAft>
              <a:buChar char="»"/>
              <a:defRPr sz="1000">
                <a:solidFill>
                  <a:schemeClr val="tx1"/>
                </a:solidFill>
                <a:latin typeface="Calibri" panose="020F0502020204030204" pitchFamily="34" charset="0"/>
              </a:defRPr>
            </a:lvl9pPr>
          </a:lstStyle>
          <a:p>
            <a:pPr lvl="2" algn="ctr">
              <a:spcBef>
                <a:spcPct val="15000"/>
              </a:spcBef>
              <a:buFontTx/>
              <a:buNone/>
            </a:pPr>
            <a:r>
              <a:rPr lang="de-DE" altLang="de-DE">
                <a:latin typeface="Arial" panose="020B0604020202020204" pitchFamily="34" charset="0"/>
              </a:rPr>
              <a:t>Identity / Values</a:t>
            </a:r>
          </a:p>
        </p:txBody>
      </p:sp>
      <p:cxnSp>
        <p:nvCxnSpPr>
          <p:cNvPr id="12" name="Gerader Verbinder 11">
            <a:extLst>
              <a:ext uri="{FF2B5EF4-FFF2-40B4-BE49-F238E27FC236}">
                <a16:creationId xmlns:a16="http://schemas.microsoft.com/office/drawing/2014/main" id="{D80A7217-D968-9B48-A893-CEFA047C5DD8}"/>
              </a:ext>
            </a:extLst>
          </p:cNvPr>
          <p:cNvCxnSpPr>
            <a:cxnSpLocks noChangeShapeType="1"/>
          </p:cNvCxnSpPr>
          <p:nvPr/>
        </p:nvCxnSpPr>
        <p:spPr bwMode="auto">
          <a:xfrm flipH="1" flipV="1">
            <a:off x="5114925" y="2060575"/>
            <a:ext cx="4387850" cy="42957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3" name="Gerader Verbinder 12">
            <a:extLst>
              <a:ext uri="{FF2B5EF4-FFF2-40B4-BE49-F238E27FC236}">
                <a16:creationId xmlns:a16="http://schemas.microsoft.com/office/drawing/2014/main" id="{F230D8B6-C48D-F8E6-37B2-EB70DDFCB7EC}"/>
              </a:ext>
            </a:extLst>
          </p:cNvPr>
          <p:cNvCxnSpPr>
            <a:cxnSpLocks/>
          </p:cNvCxnSpPr>
          <p:nvPr/>
        </p:nvCxnSpPr>
        <p:spPr bwMode="auto">
          <a:xfrm flipV="1">
            <a:off x="2700338" y="2058988"/>
            <a:ext cx="4387850" cy="42957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4" name="Textfeld 13">
            <a:extLst>
              <a:ext uri="{FF2B5EF4-FFF2-40B4-BE49-F238E27FC236}">
                <a16:creationId xmlns:a16="http://schemas.microsoft.com/office/drawing/2014/main" id="{B70A93CE-A320-B2B2-DB1B-883133A92874}"/>
              </a:ext>
            </a:extLst>
          </p:cNvPr>
          <p:cNvSpPr txBox="1"/>
          <p:nvPr/>
        </p:nvSpPr>
        <p:spPr>
          <a:xfrm>
            <a:off x="5316538" y="2208213"/>
            <a:ext cx="1531937" cy="339725"/>
          </a:xfrm>
          <a:prstGeom prst="rect">
            <a:avLst/>
          </a:prstGeom>
          <a:noFill/>
        </p:spPr>
        <p:txBody>
          <a:bodyPr>
            <a:spAutoFit/>
          </a:bodyPr>
          <a:lstStyle/>
          <a:p>
            <a:pPr algn="ctr">
              <a:defRPr/>
            </a:pPr>
            <a:r>
              <a:rPr lang="en-GB" sz="1600" dirty="0">
                <a:solidFill>
                  <a:srgbClr val="FF9900"/>
                </a:solidFill>
                <a:latin typeface="+mn-lt"/>
              </a:rPr>
              <a:t>IMPACT</a:t>
            </a:r>
          </a:p>
        </p:txBody>
      </p:sp>
      <p:sp>
        <p:nvSpPr>
          <p:cNvPr id="15" name="Textfeld 14">
            <a:extLst>
              <a:ext uri="{FF2B5EF4-FFF2-40B4-BE49-F238E27FC236}">
                <a16:creationId xmlns:a16="http://schemas.microsoft.com/office/drawing/2014/main" id="{6348C770-E569-5AB2-E012-5AAD9728479B}"/>
              </a:ext>
            </a:extLst>
          </p:cNvPr>
          <p:cNvSpPr txBox="1"/>
          <p:nvPr/>
        </p:nvSpPr>
        <p:spPr>
          <a:xfrm>
            <a:off x="3035300" y="3317875"/>
            <a:ext cx="815975" cy="2031325"/>
          </a:xfrm>
          <a:prstGeom prst="rect">
            <a:avLst/>
          </a:prstGeom>
          <a:noFill/>
        </p:spPr>
        <p:txBody>
          <a:bodyPr>
            <a:spAutoFit/>
          </a:bodyPr>
          <a:lstStyle/>
          <a:p>
            <a:pPr>
              <a:defRPr/>
            </a:pPr>
            <a:r>
              <a:rPr lang="en-GB" b="0" dirty="0">
                <a:latin typeface="+mn-lt"/>
              </a:rPr>
              <a:t>What?</a:t>
            </a:r>
          </a:p>
          <a:p>
            <a:pPr>
              <a:defRPr/>
            </a:pPr>
            <a:endParaRPr lang="en-GB" b="0" dirty="0">
              <a:latin typeface="+mn-lt"/>
            </a:endParaRPr>
          </a:p>
          <a:p>
            <a:pPr>
              <a:defRPr/>
            </a:pPr>
            <a:endParaRPr lang="en-GB" b="0" dirty="0">
              <a:latin typeface="+mn-lt"/>
            </a:endParaRPr>
          </a:p>
          <a:p>
            <a:pPr>
              <a:defRPr/>
            </a:pPr>
            <a:r>
              <a:rPr lang="en-GB" b="0" dirty="0">
                <a:latin typeface="+mn-lt"/>
              </a:rPr>
              <a:t>How?</a:t>
            </a:r>
          </a:p>
          <a:p>
            <a:pPr>
              <a:defRPr/>
            </a:pPr>
            <a:endParaRPr lang="en-GB" b="0" dirty="0">
              <a:latin typeface="+mn-lt"/>
            </a:endParaRPr>
          </a:p>
          <a:p>
            <a:pPr>
              <a:defRPr/>
            </a:pPr>
            <a:endParaRPr lang="en-GB" b="0" dirty="0">
              <a:latin typeface="+mn-lt"/>
            </a:endParaRPr>
          </a:p>
          <a:p>
            <a:pPr>
              <a:defRPr/>
            </a:pPr>
            <a:r>
              <a:rPr lang="en-GB" b="0" dirty="0">
                <a:latin typeface="+mn-lt"/>
              </a:rPr>
              <a:t>Why?</a:t>
            </a:r>
          </a:p>
        </p:txBody>
      </p:sp>
      <p:sp>
        <p:nvSpPr>
          <p:cNvPr id="16" name="Textfeld 15">
            <a:extLst>
              <a:ext uri="{FF2B5EF4-FFF2-40B4-BE49-F238E27FC236}">
                <a16:creationId xmlns:a16="http://schemas.microsoft.com/office/drawing/2014/main" id="{E034445A-923D-D0FF-43FA-35185A166924}"/>
              </a:ext>
            </a:extLst>
          </p:cNvPr>
          <p:cNvSpPr txBox="1"/>
          <p:nvPr/>
        </p:nvSpPr>
        <p:spPr>
          <a:xfrm>
            <a:off x="8477250" y="2058988"/>
            <a:ext cx="2181225" cy="3139321"/>
          </a:xfrm>
          <a:prstGeom prst="rect">
            <a:avLst/>
          </a:prstGeom>
          <a:noFill/>
        </p:spPr>
        <p:txBody>
          <a:bodyPr>
            <a:spAutoFit/>
          </a:bodyPr>
          <a:lstStyle/>
          <a:p>
            <a:pPr>
              <a:defRPr/>
            </a:pPr>
            <a:r>
              <a:rPr lang="en-GB" b="0" dirty="0">
                <a:latin typeface="+mn-lt"/>
              </a:rPr>
              <a:t>What matters</a:t>
            </a:r>
          </a:p>
          <a:p>
            <a:pPr>
              <a:defRPr/>
            </a:pPr>
            <a:endParaRPr lang="en-GB" b="0" dirty="0">
              <a:latin typeface="+mn-lt"/>
            </a:endParaRPr>
          </a:p>
          <a:p>
            <a:pPr>
              <a:defRPr/>
            </a:pPr>
            <a:endParaRPr lang="en-GB" b="0" dirty="0">
              <a:latin typeface="+mn-lt"/>
            </a:endParaRPr>
          </a:p>
          <a:p>
            <a:pPr>
              <a:defRPr/>
            </a:pPr>
            <a:endParaRPr lang="en-GB" b="0" dirty="0">
              <a:latin typeface="+mn-lt"/>
            </a:endParaRPr>
          </a:p>
          <a:p>
            <a:pPr>
              <a:defRPr/>
            </a:pPr>
            <a:r>
              <a:rPr lang="en-GB" b="0" dirty="0">
                <a:latin typeface="+mn-lt"/>
              </a:rPr>
              <a:t>What we aspire to</a:t>
            </a:r>
          </a:p>
          <a:p>
            <a:pPr>
              <a:defRPr/>
            </a:pPr>
            <a:endParaRPr lang="en-GB" b="0" dirty="0">
              <a:latin typeface="+mn-lt"/>
            </a:endParaRPr>
          </a:p>
          <a:p>
            <a:pPr>
              <a:defRPr/>
            </a:pPr>
            <a:endParaRPr lang="en-GB" b="0" dirty="0">
              <a:latin typeface="+mn-lt"/>
            </a:endParaRPr>
          </a:p>
          <a:p>
            <a:pPr>
              <a:defRPr/>
            </a:pPr>
            <a:r>
              <a:rPr lang="en-GB" b="0" dirty="0">
                <a:latin typeface="+mn-lt"/>
              </a:rPr>
              <a:t>What drives us</a:t>
            </a:r>
          </a:p>
          <a:p>
            <a:pPr>
              <a:defRPr/>
            </a:pPr>
            <a:endParaRPr lang="en-GB" b="0" dirty="0">
              <a:latin typeface="+mn-lt"/>
            </a:endParaRPr>
          </a:p>
          <a:p>
            <a:pPr>
              <a:defRPr/>
            </a:pPr>
            <a:endParaRPr lang="en-GB" b="0" dirty="0">
              <a:latin typeface="+mn-lt"/>
            </a:endParaRPr>
          </a:p>
          <a:p>
            <a:pPr>
              <a:defRPr/>
            </a:pPr>
            <a:r>
              <a:rPr lang="en-GB" b="0" dirty="0">
                <a:latin typeface="+mn-lt"/>
              </a:rPr>
              <a:t>What guides us</a:t>
            </a:r>
          </a:p>
        </p:txBody>
      </p:sp>
    </p:spTree>
    <p:extLst>
      <p:ext uri="{BB962C8B-B14F-4D97-AF65-F5344CB8AC3E}">
        <p14:creationId xmlns:p14="http://schemas.microsoft.com/office/powerpoint/2010/main" val="139274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P spid="11" grpId="0"/>
      <p:bldP spid="14"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1DBBBF-4491-5A6C-4768-C70E57FCA81E}"/>
              </a:ext>
            </a:extLst>
          </p:cNvPr>
          <p:cNvSpPr>
            <a:spLocks noGrp="1"/>
          </p:cNvSpPr>
          <p:nvPr>
            <p:ph type="title"/>
          </p:nvPr>
        </p:nvSpPr>
        <p:spPr>
          <a:xfrm>
            <a:off x="899940" y="796843"/>
            <a:ext cx="10515600" cy="1325563"/>
          </a:xfrm>
        </p:spPr>
        <p:txBody>
          <a:bodyPr>
            <a:normAutofit/>
          </a:bodyPr>
          <a:lstStyle/>
          <a:p>
            <a:r>
              <a:rPr lang="en-US" sz="4000" dirty="0"/>
              <a:t>Benefits and concerns of Conscious Business</a:t>
            </a:r>
          </a:p>
        </p:txBody>
      </p:sp>
      <p:sp>
        <p:nvSpPr>
          <p:cNvPr id="4" name="Foliennummernplatzhalter 3">
            <a:extLst>
              <a:ext uri="{FF2B5EF4-FFF2-40B4-BE49-F238E27FC236}">
                <a16:creationId xmlns:a16="http://schemas.microsoft.com/office/drawing/2014/main" id="{6A43F010-E042-6051-2698-AF38CEED2F3F}"/>
              </a:ext>
            </a:extLst>
          </p:cNvPr>
          <p:cNvSpPr>
            <a:spLocks noGrp="1"/>
          </p:cNvSpPr>
          <p:nvPr>
            <p:ph type="sldNum" sz="quarter" idx="12"/>
          </p:nvPr>
        </p:nvSpPr>
        <p:spPr/>
        <p:txBody>
          <a:bodyPr/>
          <a:lstStyle/>
          <a:p>
            <a:fld id="{BC1DBF59-FCF1-4C99-ADD5-833B8FF11D94}" type="slidenum">
              <a:rPr lang="nl-NL" smtClean="0"/>
              <a:t>14</a:t>
            </a:fld>
            <a:endParaRPr lang="nl-NL"/>
          </a:p>
        </p:txBody>
      </p:sp>
      <p:grpSp>
        <p:nvGrpSpPr>
          <p:cNvPr id="14" name="Group 13">
            <a:extLst>
              <a:ext uri="{FF2B5EF4-FFF2-40B4-BE49-F238E27FC236}">
                <a16:creationId xmlns:a16="http://schemas.microsoft.com/office/drawing/2014/main" id="{E974DBA8-AAB9-2DCA-82FB-3F0AF9C1F4FE}"/>
              </a:ext>
            </a:extLst>
          </p:cNvPr>
          <p:cNvGrpSpPr/>
          <p:nvPr/>
        </p:nvGrpSpPr>
        <p:grpSpPr>
          <a:xfrm>
            <a:off x="4547701" y="2203093"/>
            <a:ext cx="3352800" cy="3886200"/>
            <a:chOff x="6554055" y="2080419"/>
            <a:chExt cx="3352800" cy="3886200"/>
          </a:xfrm>
        </p:grpSpPr>
        <p:sp>
          <p:nvSpPr>
            <p:cNvPr id="5" name="Rectangle 2">
              <a:extLst>
                <a:ext uri="{FF2B5EF4-FFF2-40B4-BE49-F238E27FC236}">
                  <a16:creationId xmlns:a16="http://schemas.microsoft.com/office/drawing/2014/main" id="{3CB84E59-4BD0-C785-3B0A-1F0D76A0C23C}"/>
                </a:ext>
              </a:extLst>
            </p:cNvPr>
            <p:cNvSpPr>
              <a:spLocks noChangeArrowheads="1"/>
            </p:cNvSpPr>
            <p:nvPr/>
          </p:nvSpPr>
          <p:spPr bwMode="auto">
            <a:xfrm>
              <a:off x="6554055" y="2080419"/>
              <a:ext cx="3352800" cy="381000"/>
            </a:xfrm>
            <a:prstGeom prst="rect">
              <a:avLst/>
            </a:prstGeom>
            <a:solidFill>
              <a:schemeClr val="accent2">
                <a:lumMod val="20000"/>
                <a:lumOff val="80000"/>
              </a:schemeClr>
            </a:solidFill>
            <a:ln w="9525">
              <a:solidFill>
                <a:schemeClr val="tx1"/>
              </a:solidFill>
              <a:miter lim="800000"/>
              <a:headEnd/>
              <a:tailEnd/>
            </a:ln>
            <a:effectLst/>
          </p:spPr>
          <p:txBody>
            <a:bodyPr wrap="none" lIns="90000" tIns="23812" rIns="90000" bIns="23812" anchor="ctr"/>
            <a:lstStyle>
              <a:lvl1pPr defTabSz="228600">
                <a:defRPr sz="2400">
                  <a:solidFill>
                    <a:schemeClr val="tx1"/>
                  </a:solidFill>
                  <a:latin typeface="Times New Roman" panose="02020603050405020304" pitchFamily="18" charset="0"/>
                </a:defRPr>
              </a:lvl1pPr>
              <a:lvl2pPr marL="228600" defTabSz="228600">
                <a:defRPr sz="2400">
                  <a:solidFill>
                    <a:schemeClr val="tx1"/>
                  </a:solidFill>
                  <a:latin typeface="Times New Roman" panose="02020603050405020304" pitchFamily="18" charset="0"/>
                </a:defRPr>
              </a:lvl2pPr>
              <a:lvl3pPr marL="457200" defTabSz="228600">
                <a:defRPr sz="2400">
                  <a:solidFill>
                    <a:schemeClr val="tx1"/>
                  </a:solidFill>
                  <a:latin typeface="Times New Roman" panose="02020603050405020304" pitchFamily="18" charset="0"/>
                </a:defRPr>
              </a:lvl3pPr>
              <a:lvl4pPr marL="685800" defTabSz="228600">
                <a:defRPr sz="2400">
                  <a:solidFill>
                    <a:schemeClr val="tx1"/>
                  </a:solidFill>
                  <a:latin typeface="Times New Roman" panose="02020603050405020304" pitchFamily="18" charset="0"/>
                </a:defRPr>
              </a:lvl4pPr>
              <a:lvl5pPr marL="914400" defTabSz="228600">
                <a:defRPr sz="2400">
                  <a:solidFill>
                    <a:schemeClr val="tx1"/>
                  </a:solidFill>
                  <a:latin typeface="Times New Roman" panose="02020603050405020304" pitchFamily="18" charset="0"/>
                </a:defRPr>
              </a:lvl5pPr>
              <a:lvl6pPr marL="1371600" defTabSz="228600" fontAlgn="base">
                <a:spcBef>
                  <a:spcPct val="0"/>
                </a:spcBef>
                <a:spcAft>
                  <a:spcPct val="0"/>
                </a:spcAft>
                <a:defRPr sz="2400">
                  <a:solidFill>
                    <a:schemeClr val="tx1"/>
                  </a:solidFill>
                  <a:latin typeface="Times New Roman" panose="02020603050405020304" pitchFamily="18" charset="0"/>
                </a:defRPr>
              </a:lvl6pPr>
              <a:lvl7pPr marL="1828800" defTabSz="228600" fontAlgn="base">
                <a:spcBef>
                  <a:spcPct val="0"/>
                </a:spcBef>
                <a:spcAft>
                  <a:spcPct val="0"/>
                </a:spcAft>
                <a:defRPr sz="2400">
                  <a:solidFill>
                    <a:schemeClr val="tx1"/>
                  </a:solidFill>
                  <a:latin typeface="Times New Roman" panose="02020603050405020304" pitchFamily="18" charset="0"/>
                </a:defRPr>
              </a:lvl7pPr>
              <a:lvl8pPr marL="2286000" defTabSz="228600" fontAlgn="base">
                <a:spcBef>
                  <a:spcPct val="0"/>
                </a:spcBef>
                <a:spcAft>
                  <a:spcPct val="0"/>
                </a:spcAft>
                <a:defRPr sz="2400">
                  <a:solidFill>
                    <a:schemeClr val="tx1"/>
                  </a:solidFill>
                  <a:latin typeface="Times New Roman" panose="02020603050405020304" pitchFamily="18" charset="0"/>
                </a:defRPr>
              </a:lvl8pPr>
              <a:lvl9pPr marL="2743200" defTabSz="228600" fontAlgn="base">
                <a:spcBef>
                  <a:spcPct val="0"/>
                </a:spcBef>
                <a:spcAft>
                  <a:spcPct val="0"/>
                </a:spcAft>
                <a:defRPr sz="2400">
                  <a:solidFill>
                    <a:schemeClr val="tx1"/>
                  </a:solidFill>
                  <a:latin typeface="Times New Roman" panose="02020603050405020304" pitchFamily="18" charset="0"/>
                </a:defRPr>
              </a:lvl9pPr>
            </a:lstStyle>
            <a:p>
              <a:pPr eaLnBrk="0" hangingPunct="0">
                <a:lnSpc>
                  <a:spcPct val="100000"/>
                </a:lnSpc>
              </a:pPr>
              <a:r>
                <a:rPr lang="de-DE" altLang="de-DE" sz="1600" b="1" dirty="0">
                  <a:latin typeface="+mn-lt"/>
                </a:rPr>
                <a:t>Possible </a:t>
              </a:r>
              <a:r>
                <a:rPr lang="de-DE" altLang="de-DE" sz="1600" b="1" dirty="0" err="1">
                  <a:latin typeface="+mn-lt"/>
                </a:rPr>
                <a:t>Concerns</a:t>
              </a:r>
              <a:r>
                <a:rPr lang="de-DE" altLang="de-DE" sz="1600" b="1" dirty="0">
                  <a:latin typeface="+mn-lt"/>
                </a:rPr>
                <a:t> (</a:t>
              </a:r>
              <a:r>
                <a:rPr lang="de-DE" altLang="de-DE" sz="1600" b="1" dirty="0" err="1">
                  <a:latin typeface="+mn-lt"/>
                </a:rPr>
                <a:t>selection</a:t>
              </a:r>
              <a:r>
                <a:rPr lang="de-DE" altLang="de-DE" sz="1600" b="1" dirty="0">
                  <a:latin typeface="+mn-lt"/>
                </a:rPr>
                <a:t>)</a:t>
              </a:r>
            </a:p>
          </p:txBody>
        </p:sp>
        <p:sp>
          <p:nvSpPr>
            <p:cNvPr id="9" name="Rectangle 8">
              <a:extLst>
                <a:ext uri="{FF2B5EF4-FFF2-40B4-BE49-F238E27FC236}">
                  <a16:creationId xmlns:a16="http://schemas.microsoft.com/office/drawing/2014/main" id="{71C64272-9EFB-E232-7A7E-2191DDE0E69A}"/>
                </a:ext>
              </a:extLst>
            </p:cNvPr>
            <p:cNvSpPr>
              <a:spLocks noChangeArrowheads="1"/>
            </p:cNvSpPr>
            <p:nvPr/>
          </p:nvSpPr>
          <p:spPr bwMode="auto">
            <a:xfrm>
              <a:off x="6554055" y="2461419"/>
              <a:ext cx="3352800" cy="3505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a:lstStyle>
              <a:lvl1pPr>
                <a:spcBef>
                  <a:spcPct val="20000"/>
                </a:spcBef>
                <a:defRPr sz="1600" b="1" i="1">
                  <a:solidFill>
                    <a:schemeClr val="tx1"/>
                  </a:solidFill>
                  <a:latin typeface="Arial" panose="020B0604020202020204" pitchFamily="34" charset="0"/>
                </a:defRPr>
              </a:lvl1pPr>
              <a:lvl2pPr marL="1588">
                <a:spcBef>
                  <a:spcPct val="10000"/>
                </a:spcBef>
                <a:defRPr sz="1400">
                  <a:solidFill>
                    <a:schemeClr val="tx1"/>
                  </a:solidFill>
                  <a:latin typeface="Arial" panose="020B0604020202020204" pitchFamily="34" charset="0"/>
                </a:defRPr>
              </a:lvl2pPr>
              <a:lvl3pPr marL="190500" indent="-187325">
                <a:spcBef>
                  <a:spcPct val="40000"/>
                </a:spcBef>
                <a:buChar char="•"/>
                <a:defRPr sz="1400">
                  <a:solidFill>
                    <a:schemeClr val="tx1"/>
                  </a:solidFill>
                  <a:latin typeface="Arial" panose="020B0604020202020204" pitchFamily="34" charset="0"/>
                </a:defRPr>
              </a:lvl3pPr>
              <a:lvl4pPr marL="379413" indent="-187325">
                <a:spcBef>
                  <a:spcPct val="40000"/>
                </a:spcBef>
                <a:buChar char="–"/>
                <a:defRPr sz="1400">
                  <a:solidFill>
                    <a:schemeClr val="tx1"/>
                  </a:solidFill>
                  <a:latin typeface="Arial" panose="020B0604020202020204" pitchFamily="34" charset="0"/>
                </a:defRPr>
              </a:lvl4pPr>
              <a:lvl5pPr marL="574675" indent="-193675">
                <a:spcBef>
                  <a:spcPct val="40000"/>
                </a:spcBef>
                <a:buChar char="-"/>
                <a:defRPr sz="1400">
                  <a:solidFill>
                    <a:schemeClr val="tx1"/>
                  </a:solidFill>
                  <a:latin typeface="Arial" panose="020B0604020202020204" pitchFamily="34" charset="0"/>
                </a:defRPr>
              </a:lvl5pPr>
              <a:lvl6pPr marL="1031875" indent="-193675" fontAlgn="base">
                <a:lnSpc>
                  <a:spcPct val="90000"/>
                </a:lnSpc>
                <a:spcBef>
                  <a:spcPct val="40000"/>
                </a:spcBef>
                <a:spcAft>
                  <a:spcPct val="0"/>
                </a:spcAft>
                <a:buChar char="-"/>
                <a:defRPr sz="1400">
                  <a:solidFill>
                    <a:schemeClr val="tx1"/>
                  </a:solidFill>
                  <a:latin typeface="Arial" panose="020B0604020202020204" pitchFamily="34" charset="0"/>
                </a:defRPr>
              </a:lvl6pPr>
              <a:lvl7pPr marL="1489075" indent="-193675" fontAlgn="base">
                <a:lnSpc>
                  <a:spcPct val="90000"/>
                </a:lnSpc>
                <a:spcBef>
                  <a:spcPct val="40000"/>
                </a:spcBef>
                <a:spcAft>
                  <a:spcPct val="0"/>
                </a:spcAft>
                <a:buChar char="-"/>
                <a:defRPr sz="1400">
                  <a:solidFill>
                    <a:schemeClr val="tx1"/>
                  </a:solidFill>
                  <a:latin typeface="Arial" panose="020B0604020202020204" pitchFamily="34" charset="0"/>
                </a:defRPr>
              </a:lvl7pPr>
              <a:lvl8pPr marL="1946275" indent="-193675" fontAlgn="base">
                <a:lnSpc>
                  <a:spcPct val="90000"/>
                </a:lnSpc>
                <a:spcBef>
                  <a:spcPct val="40000"/>
                </a:spcBef>
                <a:spcAft>
                  <a:spcPct val="0"/>
                </a:spcAft>
                <a:buChar char="-"/>
                <a:defRPr sz="1400">
                  <a:solidFill>
                    <a:schemeClr val="tx1"/>
                  </a:solidFill>
                  <a:latin typeface="Arial" panose="020B0604020202020204" pitchFamily="34" charset="0"/>
                </a:defRPr>
              </a:lvl8pPr>
              <a:lvl9pPr marL="2403475" indent="-193675" fontAlgn="base">
                <a:lnSpc>
                  <a:spcPct val="90000"/>
                </a:lnSpc>
                <a:spcBef>
                  <a:spcPct val="40000"/>
                </a:spcBef>
                <a:spcAft>
                  <a:spcPct val="0"/>
                </a:spcAft>
                <a:buChar char="-"/>
                <a:defRPr sz="1400">
                  <a:solidFill>
                    <a:schemeClr val="tx1"/>
                  </a:solidFill>
                  <a:latin typeface="Arial" panose="020B0604020202020204" pitchFamily="34" charset="0"/>
                </a:defRPr>
              </a:lvl9pPr>
            </a:lstStyle>
            <a:p>
              <a:pPr marL="174625" indent="-174625">
                <a:buFont typeface="Arial" panose="020B0604020202020204" pitchFamily="34" charset="0"/>
                <a:buChar char="•"/>
              </a:pPr>
              <a:r>
                <a:rPr lang="en-US" b="0" i="0" dirty="0">
                  <a:latin typeface="+mn-lt"/>
                </a:rPr>
                <a:t>Implementation challenges</a:t>
              </a:r>
            </a:p>
            <a:p>
              <a:pPr marL="174625" indent="-174625">
                <a:buFont typeface="Arial" panose="020B0604020202020204" pitchFamily="34" charset="0"/>
                <a:buChar char="•"/>
              </a:pPr>
              <a:r>
                <a:rPr lang="en-US" b="0" i="0" dirty="0">
                  <a:latin typeface="+mn-lt"/>
                </a:rPr>
                <a:t>Lack of clarity due to holistic approach</a:t>
              </a:r>
            </a:p>
            <a:p>
              <a:pPr marL="174625" indent="-174625">
                <a:buFont typeface="Arial" panose="020B0604020202020204" pitchFamily="34" charset="0"/>
                <a:buChar char="•"/>
              </a:pPr>
              <a:r>
                <a:rPr lang="en-US" b="0" i="0" dirty="0">
                  <a:latin typeface="+mn-lt"/>
                </a:rPr>
                <a:t>Perceived hypocrisy (if done wrong #purposewashing)</a:t>
              </a:r>
            </a:p>
            <a:p>
              <a:pPr marL="174625" indent="-174625">
                <a:buFont typeface="Arial" panose="020B0604020202020204" pitchFamily="34" charset="0"/>
                <a:buChar char="•"/>
              </a:pPr>
              <a:r>
                <a:rPr lang="en-US" b="0" i="0" dirty="0">
                  <a:latin typeface="+mn-lt"/>
                </a:rPr>
                <a:t>Leadership mindset which assumes decreasing profitability</a:t>
              </a:r>
            </a:p>
            <a:p>
              <a:pPr marL="174625" indent="-174625">
                <a:buFont typeface="Arial" panose="020B0604020202020204" pitchFamily="34" charset="0"/>
                <a:buChar char="•"/>
              </a:pPr>
              <a:r>
                <a:rPr lang="en-US" b="0" i="0" dirty="0">
                  <a:latin typeface="+mn-lt"/>
                </a:rPr>
                <a:t>Lack of accountability due to missing clear metrics</a:t>
              </a:r>
            </a:p>
            <a:p>
              <a:pPr marL="174625" indent="-174625">
                <a:buFont typeface="Arial" panose="020B0604020202020204" pitchFamily="34" charset="0"/>
                <a:buChar char="•"/>
              </a:pPr>
              <a:r>
                <a:rPr lang="en-US" b="0" i="0" dirty="0">
                  <a:latin typeface="+mn-lt"/>
                </a:rPr>
                <a:t>Complex stakeholder management</a:t>
              </a:r>
            </a:p>
            <a:p>
              <a:pPr marL="174625" indent="-174625">
                <a:buFont typeface="Arial" panose="020B0604020202020204" pitchFamily="34" charset="0"/>
                <a:buChar char="•"/>
              </a:pPr>
              <a:r>
                <a:rPr lang="en-US" b="0" i="0" dirty="0">
                  <a:latin typeface="+mn-lt"/>
                </a:rPr>
                <a:t>Resistance to change among stakeholders</a:t>
              </a:r>
            </a:p>
          </p:txBody>
        </p:sp>
      </p:grpSp>
      <p:grpSp>
        <p:nvGrpSpPr>
          <p:cNvPr id="11" name="Group 10">
            <a:extLst>
              <a:ext uri="{FF2B5EF4-FFF2-40B4-BE49-F238E27FC236}">
                <a16:creationId xmlns:a16="http://schemas.microsoft.com/office/drawing/2014/main" id="{81B999F3-B03E-76C8-03F2-2476F31E48CF}"/>
              </a:ext>
            </a:extLst>
          </p:cNvPr>
          <p:cNvGrpSpPr/>
          <p:nvPr/>
        </p:nvGrpSpPr>
        <p:grpSpPr>
          <a:xfrm>
            <a:off x="938701" y="2203093"/>
            <a:ext cx="3352800" cy="3886200"/>
            <a:chOff x="2134455" y="2080419"/>
            <a:chExt cx="3352800" cy="3886200"/>
          </a:xfrm>
        </p:grpSpPr>
        <p:sp>
          <p:nvSpPr>
            <p:cNvPr id="12" name="Rectangle 11">
              <a:extLst>
                <a:ext uri="{FF2B5EF4-FFF2-40B4-BE49-F238E27FC236}">
                  <a16:creationId xmlns:a16="http://schemas.microsoft.com/office/drawing/2014/main" id="{B446AF7D-B420-7A5F-A880-3CD955EA775D}"/>
                </a:ext>
              </a:extLst>
            </p:cNvPr>
            <p:cNvSpPr>
              <a:spLocks noChangeArrowheads="1"/>
            </p:cNvSpPr>
            <p:nvPr/>
          </p:nvSpPr>
          <p:spPr bwMode="auto">
            <a:xfrm>
              <a:off x="2134455" y="2080419"/>
              <a:ext cx="3352800" cy="381000"/>
            </a:xfrm>
            <a:prstGeom prst="rect">
              <a:avLst/>
            </a:prstGeom>
            <a:solidFill>
              <a:schemeClr val="accent6">
                <a:lumMod val="20000"/>
                <a:lumOff val="80000"/>
              </a:schemeClr>
            </a:solidFill>
            <a:ln w="9525">
              <a:solidFill>
                <a:schemeClr val="tx1"/>
              </a:solidFill>
              <a:miter lim="800000"/>
              <a:headEnd/>
              <a:tailEnd/>
            </a:ln>
            <a:effectLst/>
          </p:spPr>
          <p:txBody>
            <a:bodyPr wrap="none" lIns="90000" tIns="23812" rIns="90000" bIns="23812" anchor="ctr"/>
            <a:lstStyle>
              <a:lvl1pPr defTabSz="228600">
                <a:defRPr sz="2400">
                  <a:solidFill>
                    <a:schemeClr val="tx1"/>
                  </a:solidFill>
                  <a:latin typeface="Times New Roman" panose="02020603050405020304" pitchFamily="18" charset="0"/>
                </a:defRPr>
              </a:lvl1pPr>
              <a:lvl2pPr marL="228600" defTabSz="228600">
                <a:defRPr sz="2400">
                  <a:solidFill>
                    <a:schemeClr val="tx1"/>
                  </a:solidFill>
                  <a:latin typeface="Times New Roman" panose="02020603050405020304" pitchFamily="18" charset="0"/>
                </a:defRPr>
              </a:lvl2pPr>
              <a:lvl3pPr marL="457200" defTabSz="228600">
                <a:defRPr sz="2400">
                  <a:solidFill>
                    <a:schemeClr val="tx1"/>
                  </a:solidFill>
                  <a:latin typeface="Times New Roman" panose="02020603050405020304" pitchFamily="18" charset="0"/>
                </a:defRPr>
              </a:lvl3pPr>
              <a:lvl4pPr marL="685800" defTabSz="228600">
                <a:defRPr sz="2400">
                  <a:solidFill>
                    <a:schemeClr val="tx1"/>
                  </a:solidFill>
                  <a:latin typeface="Times New Roman" panose="02020603050405020304" pitchFamily="18" charset="0"/>
                </a:defRPr>
              </a:lvl4pPr>
              <a:lvl5pPr marL="914400" defTabSz="228600">
                <a:defRPr sz="2400">
                  <a:solidFill>
                    <a:schemeClr val="tx1"/>
                  </a:solidFill>
                  <a:latin typeface="Times New Roman" panose="02020603050405020304" pitchFamily="18" charset="0"/>
                </a:defRPr>
              </a:lvl5pPr>
              <a:lvl6pPr marL="1371600" defTabSz="228600" fontAlgn="base">
                <a:spcBef>
                  <a:spcPct val="0"/>
                </a:spcBef>
                <a:spcAft>
                  <a:spcPct val="0"/>
                </a:spcAft>
                <a:defRPr sz="2400">
                  <a:solidFill>
                    <a:schemeClr val="tx1"/>
                  </a:solidFill>
                  <a:latin typeface="Times New Roman" panose="02020603050405020304" pitchFamily="18" charset="0"/>
                </a:defRPr>
              </a:lvl6pPr>
              <a:lvl7pPr marL="1828800" defTabSz="228600" fontAlgn="base">
                <a:spcBef>
                  <a:spcPct val="0"/>
                </a:spcBef>
                <a:spcAft>
                  <a:spcPct val="0"/>
                </a:spcAft>
                <a:defRPr sz="2400">
                  <a:solidFill>
                    <a:schemeClr val="tx1"/>
                  </a:solidFill>
                  <a:latin typeface="Times New Roman" panose="02020603050405020304" pitchFamily="18" charset="0"/>
                </a:defRPr>
              </a:lvl7pPr>
              <a:lvl8pPr marL="2286000" defTabSz="228600" fontAlgn="base">
                <a:spcBef>
                  <a:spcPct val="0"/>
                </a:spcBef>
                <a:spcAft>
                  <a:spcPct val="0"/>
                </a:spcAft>
                <a:defRPr sz="2400">
                  <a:solidFill>
                    <a:schemeClr val="tx1"/>
                  </a:solidFill>
                  <a:latin typeface="Times New Roman" panose="02020603050405020304" pitchFamily="18" charset="0"/>
                </a:defRPr>
              </a:lvl8pPr>
              <a:lvl9pPr marL="2743200" defTabSz="228600" fontAlgn="base">
                <a:spcBef>
                  <a:spcPct val="0"/>
                </a:spcBef>
                <a:spcAft>
                  <a:spcPct val="0"/>
                </a:spcAft>
                <a:defRPr sz="2400">
                  <a:solidFill>
                    <a:schemeClr val="tx1"/>
                  </a:solidFill>
                  <a:latin typeface="Times New Roman" panose="02020603050405020304" pitchFamily="18" charset="0"/>
                </a:defRPr>
              </a:lvl9pPr>
            </a:lstStyle>
            <a:p>
              <a:pPr eaLnBrk="0" hangingPunct="0">
                <a:lnSpc>
                  <a:spcPct val="100000"/>
                </a:lnSpc>
              </a:pPr>
              <a:r>
                <a:rPr lang="de-DE" altLang="de-DE" sz="1600" b="1" dirty="0">
                  <a:latin typeface="+mn-lt"/>
                </a:rPr>
                <a:t>Possible Benefits (</a:t>
              </a:r>
              <a:r>
                <a:rPr lang="de-DE" altLang="de-DE" sz="1600" b="1" dirty="0" err="1">
                  <a:latin typeface="+mn-lt"/>
                </a:rPr>
                <a:t>selection</a:t>
              </a:r>
              <a:r>
                <a:rPr lang="de-DE" altLang="de-DE" sz="1600" b="1" dirty="0">
                  <a:latin typeface="+mn-lt"/>
                </a:rPr>
                <a:t>)</a:t>
              </a:r>
            </a:p>
          </p:txBody>
        </p:sp>
        <p:sp>
          <p:nvSpPr>
            <p:cNvPr id="13" name="Rectangle 12">
              <a:extLst>
                <a:ext uri="{FF2B5EF4-FFF2-40B4-BE49-F238E27FC236}">
                  <a16:creationId xmlns:a16="http://schemas.microsoft.com/office/drawing/2014/main" id="{69E9DEA5-5EC7-E60E-FC96-8699F84DE851}"/>
                </a:ext>
              </a:extLst>
            </p:cNvPr>
            <p:cNvSpPr>
              <a:spLocks noChangeArrowheads="1"/>
            </p:cNvSpPr>
            <p:nvPr/>
          </p:nvSpPr>
          <p:spPr bwMode="auto">
            <a:xfrm>
              <a:off x="2134455" y="2461419"/>
              <a:ext cx="3352800" cy="3505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a:lstStyle>
              <a:lvl1pPr>
                <a:spcBef>
                  <a:spcPct val="20000"/>
                </a:spcBef>
                <a:defRPr sz="1600" b="1" i="1">
                  <a:solidFill>
                    <a:schemeClr val="tx1"/>
                  </a:solidFill>
                  <a:latin typeface="Arial" panose="020B0604020202020204" pitchFamily="34" charset="0"/>
                </a:defRPr>
              </a:lvl1pPr>
              <a:lvl2pPr marL="1588">
                <a:spcBef>
                  <a:spcPct val="10000"/>
                </a:spcBef>
                <a:defRPr sz="1400">
                  <a:solidFill>
                    <a:schemeClr val="tx1"/>
                  </a:solidFill>
                  <a:latin typeface="Arial" panose="020B0604020202020204" pitchFamily="34" charset="0"/>
                </a:defRPr>
              </a:lvl2pPr>
              <a:lvl3pPr marL="190500" indent="-187325">
                <a:spcBef>
                  <a:spcPct val="40000"/>
                </a:spcBef>
                <a:buChar char="•"/>
                <a:defRPr sz="1400">
                  <a:solidFill>
                    <a:schemeClr val="tx1"/>
                  </a:solidFill>
                  <a:latin typeface="Arial" panose="020B0604020202020204" pitchFamily="34" charset="0"/>
                </a:defRPr>
              </a:lvl3pPr>
              <a:lvl4pPr marL="379413" indent="-187325">
                <a:spcBef>
                  <a:spcPct val="40000"/>
                </a:spcBef>
                <a:buChar char="–"/>
                <a:defRPr sz="1400">
                  <a:solidFill>
                    <a:schemeClr val="tx1"/>
                  </a:solidFill>
                  <a:latin typeface="Arial" panose="020B0604020202020204" pitchFamily="34" charset="0"/>
                </a:defRPr>
              </a:lvl4pPr>
              <a:lvl5pPr marL="574675" indent="-193675">
                <a:spcBef>
                  <a:spcPct val="40000"/>
                </a:spcBef>
                <a:buChar char="-"/>
                <a:defRPr sz="1400">
                  <a:solidFill>
                    <a:schemeClr val="tx1"/>
                  </a:solidFill>
                  <a:latin typeface="Arial" panose="020B0604020202020204" pitchFamily="34" charset="0"/>
                </a:defRPr>
              </a:lvl5pPr>
              <a:lvl6pPr marL="1031875" indent="-193675" fontAlgn="base">
                <a:lnSpc>
                  <a:spcPct val="90000"/>
                </a:lnSpc>
                <a:spcBef>
                  <a:spcPct val="40000"/>
                </a:spcBef>
                <a:spcAft>
                  <a:spcPct val="0"/>
                </a:spcAft>
                <a:buChar char="-"/>
                <a:defRPr sz="1400">
                  <a:solidFill>
                    <a:schemeClr val="tx1"/>
                  </a:solidFill>
                  <a:latin typeface="Arial" panose="020B0604020202020204" pitchFamily="34" charset="0"/>
                </a:defRPr>
              </a:lvl6pPr>
              <a:lvl7pPr marL="1489075" indent="-193675" fontAlgn="base">
                <a:lnSpc>
                  <a:spcPct val="90000"/>
                </a:lnSpc>
                <a:spcBef>
                  <a:spcPct val="40000"/>
                </a:spcBef>
                <a:spcAft>
                  <a:spcPct val="0"/>
                </a:spcAft>
                <a:buChar char="-"/>
                <a:defRPr sz="1400">
                  <a:solidFill>
                    <a:schemeClr val="tx1"/>
                  </a:solidFill>
                  <a:latin typeface="Arial" panose="020B0604020202020204" pitchFamily="34" charset="0"/>
                </a:defRPr>
              </a:lvl7pPr>
              <a:lvl8pPr marL="1946275" indent="-193675" fontAlgn="base">
                <a:lnSpc>
                  <a:spcPct val="90000"/>
                </a:lnSpc>
                <a:spcBef>
                  <a:spcPct val="40000"/>
                </a:spcBef>
                <a:spcAft>
                  <a:spcPct val="0"/>
                </a:spcAft>
                <a:buChar char="-"/>
                <a:defRPr sz="1400">
                  <a:solidFill>
                    <a:schemeClr val="tx1"/>
                  </a:solidFill>
                  <a:latin typeface="Arial" panose="020B0604020202020204" pitchFamily="34" charset="0"/>
                </a:defRPr>
              </a:lvl8pPr>
              <a:lvl9pPr marL="2403475" indent="-193675" fontAlgn="base">
                <a:lnSpc>
                  <a:spcPct val="90000"/>
                </a:lnSpc>
                <a:spcBef>
                  <a:spcPct val="40000"/>
                </a:spcBef>
                <a:spcAft>
                  <a:spcPct val="0"/>
                </a:spcAft>
                <a:buChar char="-"/>
                <a:defRPr sz="1400">
                  <a:solidFill>
                    <a:schemeClr val="tx1"/>
                  </a:solidFill>
                  <a:latin typeface="Arial" panose="020B0604020202020204" pitchFamily="34" charset="0"/>
                </a:defRPr>
              </a:lvl9pPr>
            </a:lstStyle>
            <a:p>
              <a:pPr marL="174625" indent="-174625">
                <a:lnSpc>
                  <a:spcPct val="100000"/>
                </a:lnSpc>
                <a:buFont typeface="Arial" panose="020B0604020202020204" pitchFamily="34" charset="0"/>
                <a:buChar char="•"/>
              </a:pPr>
              <a:r>
                <a:rPr lang="en-US" altLang="de-DE" b="0" i="0" dirty="0">
                  <a:latin typeface="+mn-lt"/>
                </a:rPr>
                <a:t>Enhanced reputation</a:t>
              </a:r>
            </a:p>
            <a:p>
              <a:pPr marL="174625" indent="-174625">
                <a:lnSpc>
                  <a:spcPct val="100000"/>
                </a:lnSpc>
                <a:buFont typeface="Arial" panose="020B0604020202020204" pitchFamily="34" charset="0"/>
                <a:buChar char="•"/>
              </a:pPr>
              <a:r>
                <a:rPr lang="en-US" altLang="de-DE" b="0" i="0" dirty="0">
                  <a:latin typeface="+mn-lt"/>
                </a:rPr>
                <a:t>Greater employee engagement</a:t>
              </a:r>
            </a:p>
            <a:p>
              <a:pPr marL="174625" indent="-174625">
                <a:lnSpc>
                  <a:spcPct val="100000"/>
                </a:lnSpc>
                <a:buFont typeface="Arial" panose="020B0604020202020204" pitchFamily="34" charset="0"/>
                <a:buChar char="•"/>
              </a:pPr>
              <a:r>
                <a:rPr lang="en-US" altLang="de-DE" b="0" i="0" dirty="0">
                  <a:latin typeface="+mn-lt"/>
                </a:rPr>
                <a:t>Improved customer loyalty</a:t>
              </a:r>
            </a:p>
            <a:p>
              <a:pPr marL="174625" indent="-174625">
                <a:lnSpc>
                  <a:spcPct val="100000"/>
                </a:lnSpc>
                <a:buFont typeface="Arial" panose="020B0604020202020204" pitchFamily="34" charset="0"/>
                <a:buChar char="•"/>
              </a:pPr>
              <a:r>
                <a:rPr lang="en-US" altLang="de-DE" b="0" i="0" dirty="0">
                  <a:latin typeface="+mn-lt"/>
                </a:rPr>
                <a:t>Increased innovation and creativity</a:t>
              </a:r>
            </a:p>
            <a:p>
              <a:pPr marL="174625" indent="-174625">
                <a:lnSpc>
                  <a:spcPct val="100000"/>
                </a:lnSpc>
                <a:buFont typeface="Arial" panose="020B0604020202020204" pitchFamily="34" charset="0"/>
                <a:buChar char="•"/>
              </a:pPr>
              <a:r>
                <a:rPr lang="en-US" altLang="de-DE" b="0" i="0" dirty="0">
                  <a:latin typeface="+mn-lt"/>
                </a:rPr>
                <a:t>Increased resilience due higher openness for innovation</a:t>
              </a:r>
            </a:p>
            <a:p>
              <a:pPr marL="174625" indent="-174625">
                <a:lnSpc>
                  <a:spcPct val="100000"/>
                </a:lnSpc>
                <a:buFont typeface="Arial" panose="020B0604020202020204" pitchFamily="34" charset="0"/>
                <a:buChar char="•"/>
              </a:pPr>
              <a:r>
                <a:rPr lang="en-US" altLang="de-DE" b="0" i="0" dirty="0">
                  <a:latin typeface="+mn-lt"/>
                </a:rPr>
                <a:t>Consideration of long-term impacts</a:t>
              </a:r>
            </a:p>
            <a:p>
              <a:pPr marL="174625" indent="-174625">
                <a:lnSpc>
                  <a:spcPct val="100000"/>
                </a:lnSpc>
                <a:buFont typeface="Arial" panose="020B0604020202020204" pitchFamily="34" charset="0"/>
                <a:buChar char="•"/>
              </a:pPr>
              <a:r>
                <a:rPr lang="en-US" altLang="de-DE" b="0" i="0" dirty="0">
                  <a:latin typeface="+mn-lt"/>
                </a:rPr>
                <a:t>Better risk management due to stakeholder orientation (e.g. external shock due to climate change in the long term)</a:t>
              </a:r>
            </a:p>
            <a:p>
              <a:pPr marL="174625" indent="-174625">
                <a:lnSpc>
                  <a:spcPct val="100000"/>
                </a:lnSpc>
                <a:buFont typeface="Arial" panose="020B0604020202020204" pitchFamily="34" charset="0"/>
                <a:buChar char="•"/>
              </a:pPr>
              <a:r>
                <a:rPr lang="en-US" altLang="de-DE" b="0" i="0" dirty="0">
                  <a:latin typeface="+mn-lt"/>
                </a:rPr>
                <a:t>Enhanced employee well-being</a:t>
              </a:r>
            </a:p>
            <a:p>
              <a:pPr>
                <a:lnSpc>
                  <a:spcPct val="100000"/>
                </a:lnSpc>
              </a:pPr>
              <a:endParaRPr lang="en-US" altLang="de-DE" sz="1600" b="0" dirty="0">
                <a:latin typeface="+mn-lt"/>
              </a:endParaRPr>
            </a:p>
          </p:txBody>
        </p:sp>
      </p:grpSp>
    </p:spTree>
    <p:extLst>
      <p:ext uri="{BB962C8B-B14F-4D97-AF65-F5344CB8AC3E}">
        <p14:creationId xmlns:p14="http://schemas.microsoft.com/office/powerpoint/2010/main" val="3193390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9A99E-CBA3-429A-6523-421FCB295A0F}"/>
              </a:ext>
            </a:extLst>
          </p:cNvPr>
          <p:cNvSpPr>
            <a:spLocks noGrp="1"/>
          </p:cNvSpPr>
          <p:nvPr>
            <p:ph type="title"/>
          </p:nvPr>
        </p:nvSpPr>
        <p:spPr>
          <a:xfrm>
            <a:off x="3886200" y="1709738"/>
            <a:ext cx="7461250" cy="2852737"/>
          </a:xfrm>
        </p:spPr>
        <p:txBody>
          <a:bodyPr/>
          <a:lstStyle/>
          <a:p>
            <a:r>
              <a:rPr lang="en-US" dirty="0"/>
              <a:t> Conscious Culture</a:t>
            </a:r>
          </a:p>
        </p:txBody>
      </p:sp>
    </p:spTree>
    <p:extLst>
      <p:ext uri="{BB962C8B-B14F-4D97-AF65-F5344CB8AC3E}">
        <p14:creationId xmlns:p14="http://schemas.microsoft.com/office/powerpoint/2010/main" val="4140361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92D9A-2657-803E-1F9B-3A397F45DC60}"/>
              </a:ext>
            </a:extLst>
          </p:cNvPr>
          <p:cNvSpPr>
            <a:spLocks noGrp="1"/>
          </p:cNvSpPr>
          <p:nvPr>
            <p:ph type="title"/>
          </p:nvPr>
        </p:nvSpPr>
        <p:spPr>
          <a:xfrm>
            <a:off x="839788" y="457200"/>
            <a:ext cx="3932237" cy="1191718"/>
          </a:xfrm>
        </p:spPr>
        <p:txBody>
          <a:bodyPr/>
          <a:lstStyle/>
          <a:p>
            <a:r>
              <a:rPr lang="en-US" dirty="0"/>
              <a:t>Conscious Culture</a:t>
            </a:r>
          </a:p>
        </p:txBody>
      </p:sp>
      <p:pic>
        <p:nvPicPr>
          <p:cNvPr id="6" name="Picture Placeholder 5" descr="Qr code&#10;&#10;Description automatically generated with medium confidence">
            <a:extLst>
              <a:ext uri="{FF2B5EF4-FFF2-40B4-BE49-F238E27FC236}">
                <a16:creationId xmlns:a16="http://schemas.microsoft.com/office/drawing/2014/main" id="{83FC2133-E2C0-007C-C67A-EE6B7B9A405A}"/>
              </a:ext>
            </a:extLst>
          </p:cNvPr>
          <p:cNvPicPr>
            <a:picLocks noGrp="1" noChangeAspect="1"/>
          </p:cNvPicPr>
          <p:nvPr>
            <p:ph type="pic"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8339" r="18339"/>
          <a:stretch>
            <a:fillRect/>
          </a:stretch>
        </p:blipFill>
        <p:spPr/>
      </p:pic>
      <p:sp>
        <p:nvSpPr>
          <p:cNvPr id="4" name="Text Placeholder 3">
            <a:extLst>
              <a:ext uri="{FF2B5EF4-FFF2-40B4-BE49-F238E27FC236}">
                <a16:creationId xmlns:a16="http://schemas.microsoft.com/office/drawing/2014/main" id="{0C8174E8-65C7-6A7D-F7EC-1CB6D539D231}"/>
              </a:ext>
            </a:extLst>
          </p:cNvPr>
          <p:cNvSpPr>
            <a:spLocks noGrp="1"/>
          </p:cNvSpPr>
          <p:nvPr>
            <p:ph type="body" sz="half" idx="2"/>
          </p:nvPr>
        </p:nvSpPr>
        <p:spPr>
          <a:xfrm>
            <a:off x="836612" y="1754357"/>
            <a:ext cx="4181917" cy="4106693"/>
          </a:xfrm>
        </p:spPr>
        <p:txBody>
          <a:bodyPr>
            <a:normAutofit fontScale="85000" lnSpcReduction="10000"/>
          </a:bodyPr>
          <a:lstStyle/>
          <a:p>
            <a:pPr>
              <a:lnSpc>
                <a:spcPct val="128000"/>
              </a:lnSpc>
              <a:spcBef>
                <a:spcPts val="0"/>
              </a:spcBef>
              <a:spcAft>
                <a:spcPts val="600"/>
              </a:spcAft>
            </a:pPr>
            <a:r>
              <a:rPr lang="en-US" sz="2100" i="1" dirty="0"/>
              <a:t>“The culture of a company is the place where people are front and center, where the richness and complexity of human beings resides, where your humanity shines through. As such it is the most powerful part of a business. When it is consciously affirmed, nurtured, and developed over time, it becomes both a true differentiator and the ultimate competitive weapon.” </a:t>
            </a:r>
            <a:r>
              <a:rPr lang="en-US" sz="2100" dirty="0"/>
              <a:t>~Walter Robb, co-CEO, Whole Foods Market</a:t>
            </a:r>
          </a:p>
          <a:p>
            <a:pPr>
              <a:lnSpc>
                <a:spcPct val="108000"/>
              </a:lnSpc>
              <a:spcBef>
                <a:spcPts val="0"/>
              </a:spcBef>
              <a:spcAft>
                <a:spcPts val="600"/>
              </a:spcAft>
            </a:pPr>
            <a:r>
              <a:rPr lang="en-US" sz="1200" dirty="0"/>
              <a:t>Source: Mackey &amp; Sisodia (2014). Conscious capitalism: Liberating the heroic spirit of business (p. 216). </a:t>
            </a:r>
          </a:p>
          <a:p>
            <a:pPr>
              <a:lnSpc>
                <a:spcPct val="108000"/>
              </a:lnSpc>
              <a:spcBef>
                <a:spcPts val="0"/>
              </a:spcBef>
              <a:spcAft>
                <a:spcPts val="600"/>
              </a:spcAft>
            </a:pPr>
            <a:endParaRPr lang="en-US" sz="1200" dirty="0"/>
          </a:p>
        </p:txBody>
      </p:sp>
      <p:sp>
        <p:nvSpPr>
          <p:cNvPr id="7" name="TextBox 6">
            <a:extLst>
              <a:ext uri="{FF2B5EF4-FFF2-40B4-BE49-F238E27FC236}">
                <a16:creationId xmlns:a16="http://schemas.microsoft.com/office/drawing/2014/main" id="{4292122F-1305-A805-F6B9-243218BD7871}"/>
              </a:ext>
            </a:extLst>
          </p:cNvPr>
          <p:cNvSpPr txBox="1"/>
          <p:nvPr/>
        </p:nvSpPr>
        <p:spPr>
          <a:xfrm>
            <a:off x="5183188" y="5861050"/>
            <a:ext cx="6172200" cy="230832"/>
          </a:xfrm>
          <a:prstGeom prst="rect">
            <a:avLst/>
          </a:prstGeom>
          <a:noFill/>
        </p:spPr>
        <p:txBody>
          <a:bodyPr wrap="square" rtlCol="0">
            <a:spAutoFit/>
          </a:bodyPr>
          <a:lstStyle/>
          <a:p>
            <a:r>
              <a:rPr lang="en-US" sz="900">
                <a:hlinkClick r:id="rId4" tooltip="http://www.suemarie.info/2018/02/"/>
              </a:rPr>
              <a:t>This Photo</a:t>
            </a:r>
            <a:r>
              <a:rPr lang="en-US" sz="900"/>
              <a:t> by Unknown Author is licensed under </a:t>
            </a:r>
            <a:r>
              <a:rPr lang="en-US" sz="900">
                <a:hlinkClick r:id="rId5" tooltip="https://creativecommons.org/licenses/by-nc-nd/3.0/"/>
              </a:rPr>
              <a:t>CC BY-NC-ND</a:t>
            </a:r>
            <a:endParaRPr lang="en-US" sz="900"/>
          </a:p>
        </p:txBody>
      </p:sp>
    </p:spTree>
    <p:extLst>
      <p:ext uri="{BB962C8B-B14F-4D97-AF65-F5344CB8AC3E}">
        <p14:creationId xmlns:p14="http://schemas.microsoft.com/office/powerpoint/2010/main" val="484837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92D9A-2657-803E-1F9B-3A397F45DC60}"/>
              </a:ext>
            </a:extLst>
          </p:cNvPr>
          <p:cNvSpPr>
            <a:spLocks noGrp="1"/>
          </p:cNvSpPr>
          <p:nvPr>
            <p:ph type="title"/>
          </p:nvPr>
        </p:nvSpPr>
        <p:spPr/>
        <p:txBody>
          <a:bodyPr/>
          <a:lstStyle/>
          <a:p>
            <a:r>
              <a:rPr lang="en-US" dirty="0"/>
              <a:t>Conscious Culture</a:t>
            </a:r>
          </a:p>
        </p:txBody>
      </p:sp>
      <p:pic>
        <p:nvPicPr>
          <p:cNvPr id="6" name="Picture Placeholder 5" descr="Qr code&#10;&#10;Description automatically generated with medium confidence">
            <a:extLst>
              <a:ext uri="{FF2B5EF4-FFF2-40B4-BE49-F238E27FC236}">
                <a16:creationId xmlns:a16="http://schemas.microsoft.com/office/drawing/2014/main" id="{83FC2133-E2C0-007C-C67A-EE6B7B9A405A}"/>
              </a:ext>
            </a:extLst>
          </p:cNvPr>
          <p:cNvPicPr>
            <a:picLocks noGrp="1" noChangeAspect="1"/>
          </p:cNvPicPr>
          <p:nvPr>
            <p:ph type="pic"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8339" r="18339"/>
          <a:stretch>
            <a:fillRect/>
          </a:stretch>
        </p:blipFill>
        <p:spPr/>
      </p:pic>
      <p:sp>
        <p:nvSpPr>
          <p:cNvPr id="4" name="Text Placeholder 3">
            <a:extLst>
              <a:ext uri="{FF2B5EF4-FFF2-40B4-BE49-F238E27FC236}">
                <a16:creationId xmlns:a16="http://schemas.microsoft.com/office/drawing/2014/main" id="{0C8174E8-65C7-6A7D-F7EC-1CB6D539D231}"/>
              </a:ext>
            </a:extLst>
          </p:cNvPr>
          <p:cNvSpPr>
            <a:spLocks noGrp="1"/>
          </p:cNvSpPr>
          <p:nvPr>
            <p:ph type="body" sz="half" idx="2"/>
          </p:nvPr>
        </p:nvSpPr>
        <p:spPr/>
        <p:txBody>
          <a:bodyPr>
            <a:normAutofit/>
          </a:bodyPr>
          <a:lstStyle/>
          <a:p>
            <a:r>
              <a:rPr lang="en-US" sz="2400" dirty="0"/>
              <a:t>How do we know that a culture is </a:t>
            </a:r>
            <a:r>
              <a:rPr lang="en-US" sz="2400" i="1" dirty="0"/>
              <a:t>conscious</a:t>
            </a:r>
            <a:r>
              <a:rPr lang="en-US" sz="2400" dirty="0"/>
              <a:t>? What can we observe?</a:t>
            </a:r>
          </a:p>
        </p:txBody>
      </p:sp>
      <p:sp>
        <p:nvSpPr>
          <p:cNvPr id="7" name="TextBox 6">
            <a:extLst>
              <a:ext uri="{FF2B5EF4-FFF2-40B4-BE49-F238E27FC236}">
                <a16:creationId xmlns:a16="http://schemas.microsoft.com/office/drawing/2014/main" id="{4292122F-1305-A805-F6B9-243218BD7871}"/>
              </a:ext>
            </a:extLst>
          </p:cNvPr>
          <p:cNvSpPr txBox="1"/>
          <p:nvPr/>
        </p:nvSpPr>
        <p:spPr>
          <a:xfrm>
            <a:off x="5183188" y="5861050"/>
            <a:ext cx="6172200" cy="230832"/>
          </a:xfrm>
          <a:prstGeom prst="rect">
            <a:avLst/>
          </a:prstGeom>
          <a:noFill/>
        </p:spPr>
        <p:txBody>
          <a:bodyPr wrap="square" rtlCol="0">
            <a:spAutoFit/>
          </a:bodyPr>
          <a:lstStyle/>
          <a:p>
            <a:r>
              <a:rPr lang="en-US" sz="900">
                <a:hlinkClick r:id="rId4" tooltip="http://www.suemarie.info/2018/02/"/>
              </a:rPr>
              <a:t>This Photo</a:t>
            </a:r>
            <a:r>
              <a:rPr lang="en-US" sz="900"/>
              <a:t> by Unknown Author is licensed under </a:t>
            </a:r>
            <a:r>
              <a:rPr lang="en-US" sz="900">
                <a:hlinkClick r:id="rId5" tooltip="https://creativecommons.org/licenses/by-nc-nd/3.0/"/>
              </a:rPr>
              <a:t>CC BY-NC-ND</a:t>
            </a:r>
            <a:endParaRPr lang="en-US" sz="900"/>
          </a:p>
        </p:txBody>
      </p:sp>
    </p:spTree>
    <p:extLst>
      <p:ext uri="{BB962C8B-B14F-4D97-AF65-F5344CB8AC3E}">
        <p14:creationId xmlns:p14="http://schemas.microsoft.com/office/powerpoint/2010/main" val="3367874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3F1DF-9C09-21C1-1C97-E9FD8101182D}"/>
              </a:ext>
            </a:extLst>
          </p:cNvPr>
          <p:cNvSpPr>
            <a:spLocks noGrp="1"/>
          </p:cNvSpPr>
          <p:nvPr>
            <p:ph type="title"/>
          </p:nvPr>
        </p:nvSpPr>
        <p:spPr>
          <a:xfrm>
            <a:off x="838200" y="815974"/>
            <a:ext cx="7568682" cy="1009651"/>
          </a:xfrm>
        </p:spPr>
        <p:txBody>
          <a:bodyPr>
            <a:normAutofit/>
          </a:bodyPr>
          <a:lstStyle/>
          <a:p>
            <a:pPr algn="ctr"/>
            <a:r>
              <a:rPr lang="en-US" sz="2800" dirty="0">
                <a:latin typeface="+mn-lt"/>
              </a:rPr>
              <a:t>Relating Conscious Culture to the Other Three Tenets of Conscious Business</a:t>
            </a:r>
          </a:p>
        </p:txBody>
      </p:sp>
      <p:sp>
        <p:nvSpPr>
          <p:cNvPr id="3" name="Content Placeholder 2">
            <a:extLst>
              <a:ext uri="{FF2B5EF4-FFF2-40B4-BE49-F238E27FC236}">
                <a16:creationId xmlns:a16="http://schemas.microsoft.com/office/drawing/2014/main" id="{03AA18AA-AA1F-9234-AFB9-90603A1AD344}"/>
              </a:ext>
            </a:extLst>
          </p:cNvPr>
          <p:cNvSpPr>
            <a:spLocks noGrp="1"/>
          </p:cNvSpPr>
          <p:nvPr>
            <p:ph sz="half" idx="1"/>
          </p:nvPr>
        </p:nvSpPr>
        <p:spPr>
          <a:xfrm>
            <a:off x="838201" y="2058890"/>
            <a:ext cx="5181600" cy="4351338"/>
          </a:xfrm>
        </p:spPr>
        <p:txBody>
          <a:bodyPr>
            <a:normAutofit/>
          </a:bodyPr>
          <a:lstStyle/>
          <a:p>
            <a:pPr marL="457200" indent="-457200">
              <a:buFont typeface="Wingdings" panose="05000000000000000000" pitchFamily="2" charset="2"/>
              <a:buChar char="Ø"/>
            </a:pPr>
            <a:r>
              <a:rPr lang="en-US" dirty="0">
                <a:ea typeface="Times New Roman" panose="02020603050405020304" pitchFamily="18" charset="0"/>
              </a:rPr>
              <a:t>H</a:t>
            </a:r>
            <a:r>
              <a:rPr lang="en-US" dirty="0">
                <a:effectLst/>
                <a:ea typeface="Times New Roman" panose="02020603050405020304" pitchFamily="18" charset="0"/>
              </a:rPr>
              <a:t>igher purpose </a:t>
            </a:r>
          </a:p>
          <a:p>
            <a:pPr marL="457200" indent="-457200">
              <a:buFont typeface="Wingdings" panose="05000000000000000000" pitchFamily="2" charset="2"/>
              <a:buChar char="Ø"/>
            </a:pPr>
            <a:r>
              <a:rPr lang="en-US" dirty="0">
                <a:ea typeface="Times New Roman" panose="02020603050405020304" pitchFamily="18" charset="0"/>
              </a:rPr>
              <a:t>S</a:t>
            </a:r>
            <a:r>
              <a:rPr lang="en-US" dirty="0">
                <a:effectLst/>
                <a:ea typeface="Times New Roman" panose="02020603050405020304" pitchFamily="18" charset="0"/>
              </a:rPr>
              <a:t>takeholder integration (orientation) </a:t>
            </a:r>
          </a:p>
          <a:p>
            <a:pPr marL="457200" indent="-457200">
              <a:buFont typeface="Wingdings" panose="05000000000000000000" pitchFamily="2" charset="2"/>
              <a:buChar char="Ø"/>
            </a:pPr>
            <a:r>
              <a:rPr lang="en-US" dirty="0">
                <a:ea typeface="Times New Roman" panose="02020603050405020304" pitchFamily="18" charset="0"/>
              </a:rPr>
              <a:t>C</a:t>
            </a:r>
            <a:r>
              <a:rPr lang="en-US" dirty="0">
                <a:effectLst/>
                <a:ea typeface="Times New Roman" panose="02020603050405020304" pitchFamily="18" charset="0"/>
              </a:rPr>
              <a:t>onscious leadership</a:t>
            </a:r>
            <a:endParaRPr lang="en-US" sz="4000" dirty="0"/>
          </a:p>
        </p:txBody>
      </p:sp>
      <p:sp>
        <p:nvSpPr>
          <p:cNvPr id="4" name="Content Placeholder 3">
            <a:extLst>
              <a:ext uri="{FF2B5EF4-FFF2-40B4-BE49-F238E27FC236}">
                <a16:creationId xmlns:a16="http://schemas.microsoft.com/office/drawing/2014/main" id="{9BB6CCC0-6AE1-0ADD-CCA5-2C36FA04A181}"/>
              </a:ext>
            </a:extLst>
          </p:cNvPr>
          <p:cNvSpPr>
            <a:spLocks noGrp="1"/>
          </p:cNvSpPr>
          <p:nvPr>
            <p:ph sz="half" idx="2"/>
          </p:nvPr>
        </p:nvSpPr>
        <p:spPr>
          <a:xfrm>
            <a:off x="3225282" y="4320073"/>
            <a:ext cx="5181600" cy="2090155"/>
          </a:xfrm>
        </p:spPr>
        <p:txBody>
          <a:bodyPr/>
          <a:lstStyle/>
          <a:p>
            <a:pPr>
              <a:buFont typeface="Wingdings" panose="05000000000000000000" pitchFamily="2" charset="2"/>
              <a:buChar char="§"/>
            </a:pPr>
            <a:r>
              <a:rPr lang="en-US" dirty="0"/>
              <a:t>How does each tenet relate to conscious culture?</a:t>
            </a:r>
          </a:p>
          <a:p>
            <a:pPr>
              <a:buFont typeface="Wingdings" panose="05000000000000000000" pitchFamily="2" charset="2"/>
              <a:buChar char="§"/>
            </a:pPr>
            <a:r>
              <a:rPr lang="en-US" dirty="0"/>
              <a:t>Can you have conscious culture without the other three tenets?</a:t>
            </a:r>
          </a:p>
        </p:txBody>
      </p:sp>
    </p:spTree>
    <p:extLst>
      <p:ext uri="{BB962C8B-B14F-4D97-AF65-F5344CB8AC3E}">
        <p14:creationId xmlns:p14="http://schemas.microsoft.com/office/powerpoint/2010/main" val="19876053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9A99E-CBA3-429A-6523-421FCB295A0F}"/>
              </a:ext>
            </a:extLst>
          </p:cNvPr>
          <p:cNvSpPr>
            <a:spLocks noGrp="1"/>
          </p:cNvSpPr>
          <p:nvPr>
            <p:ph type="title"/>
          </p:nvPr>
        </p:nvSpPr>
        <p:spPr/>
        <p:txBody>
          <a:bodyPr/>
          <a:lstStyle/>
          <a:p>
            <a:r>
              <a:rPr lang="en-US" dirty="0"/>
              <a:t>Workshop: Developing a Shared Purpose</a:t>
            </a:r>
          </a:p>
        </p:txBody>
      </p:sp>
      <p:sp>
        <p:nvSpPr>
          <p:cNvPr id="3" name="Text Placeholder 2">
            <a:extLst>
              <a:ext uri="{FF2B5EF4-FFF2-40B4-BE49-F238E27FC236}">
                <a16:creationId xmlns:a16="http://schemas.microsoft.com/office/drawing/2014/main" id="{E8C96191-C0F5-A19A-4F61-0DD2CA76BC75}"/>
              </a:ext>
            </a:extLst>
          </p:cNvPr>
          <p:cNvSpPr>
            <a:spLocks noGrp="1"/>
          </p:cNvSpPr>
          <p:nvPr>
            <p:ph type="body" idx="1"/>
          </p:nvPr>
        </p:nvSpPr>
        <p:spPr/>
        <p:txBody>
          <a:bodyPr/>
          <a:lstStyle/>
          <a:p>
            <a:r>
              <a:rPr lang="en-US" dirty="0"/>
              <a:t>The class will collectively develop a shared purpose for the duration of this course.</a:t>
            </a:r>
          </a:p>
        </p:txBody>
      </p:sp>
    </p:spTree>
    <p:extLst>
      <p:ext uri="{BB962C8B-B14F-4D97-AF65-F5344CB8AC3E}">
        <p14:creationId xmlns:p14="http://schemas.microsoft.com/office/powerpoint/2010/main" val="3198316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83772-CCA1-7402-A03A-E5CD9476F946}"/>
              </a:ext>
            </a:extLst>
          </p:cNvPr>
          <p:cNvSpPr>
            <a:spLocks noGrp="1"/>
          </p:cNvSpPr>
          <p:nvPr>
            <p:ph type="title"/>
          </p:nvPr>
        </p:nvSpPr>
        <p:spPr/>
        <p:txBody>
          <a:bodyPr/>
          <a:lstStyle/>
          <a:p>
            <a:r>
              <a:rPr lang="en-GB" dirty="0"/>
              <a:t>Conscious Organisations</a:t>
            </a:r>
          </a:p>
        </p:txBody>
      </p:sp>
      <p:sp>
        <p:nvSpPr>
          <p:cNvPr id="3" name="Text Placeholder 2">
            <a:extLst>
              <a:ext uri="{FF2B5EF4-FFF2-40B4-BE49-F238E27FC236}">
                <a16:creationId xmlns:a16="http://schemas.microsoft.com/office/drawing/2014/main" id="{62B40F0B-E523-BFD0-2179-3CBFC31578ED}"/>
              </a:ext>
            </a:extLst>
          </p:cNvPr>
          <p:cNvSpPr>
            <a:spLocks noGrp="1"/>
          </p:cNvSpPr>
          <p:nvPr>
            <p:ph type="body" idx="1"/>
          </p:nvPr>
        </p:nvSpPr>
        <p:spPr/>
        <p:txBody>
          <a:bodyPr vert="horz" lIns="91440" tIns="45720" rIns="91440" bIns="45720" rtlCol="0" anchor="t">
            <a:normAutofit/>
          </a:bodyPr>
          <a:lstStyle/>
          <a:p>
            <a:r>
              <a:rPr lang="en-US" dirty="0">
                <a:solidFill>
                  <a:schemeClr val="accent6">
                    <a:lumMod val="50000"/>
                  </a:schemeClr>
                </a:solidFill>
              </a:rPr>
              <a:t>Seminar 1, Module 1: Introduction to Conscious </a:t>
            </a:r>
            <a:r>
              <a:rPr lang="en-US" dirty="0" err="1">
                <a:solidFill>
                  <a:schemeClr val="accent6">
                    <a:lumMod val="50000"/>
                  </a:schemeClr>
                </a:solidFill>
              </a:rPr>
              <a:t>Organisations</a:t>
            </a:r>
            <a:endParaRPr lang="en-US" dirty="0" err="1">
              <a:solidFill>
                <a:schemeClr val="accent6">
                  <a:lumMod val="50000"/>
                </a:schemeClr>
              </a:solidFill>
              <a:ea typeface="Calibri"/>
              <a:cs typeface="Calibri"/>
            </a:endParaRPr>
          </a:p>
        </p:txBody>
      </p:sp>
    </p:spTree>
    <p:extLst>
      <p:ext uri="{BB962C8B-B14F-4D97-AF65-F5344CB8AC3E}">
        <p14:creationId xmlns:p14="http://schemas.microsoft.com/office/powerpoint/2010/main" val="10486229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57B39A-4B4B-37E1-92CD-AF73886948AC}"/>
              </a:ext>
            </a:extLst>
          </p:cNvPr>
          <p:cNvSpPr>
            <a:spLocks noGrp="1"/>
          </p:cNvSpPr>
          <p:nvPr>
            <p:ph idx="1"/>
          </p:nvPr>
        </p:nvSpPr>
        <p:spPr>
          <a:xfrm>
            <a:off x="5894172" y="987425"/>
            <a:ext cx="5696466" cy="4873625"/>
          </a:xfrm>
        </p:spPr>
        <p:txBody>
          <a:bodyPr>
            <a:normAutofit lnSpcReduction="10000"/>
          </a:bodyPr>
          <a:lstStyle/>
          <a:p>
            <a:pPr marL="0" indent="0">
              <a:lnSpc>
                <a:spcPct val="118000"/>
              </a:lnSpc>
              <a:spcBef>
                <a:spcPts val="0"/>
              </a:spcBef>
              <a:spcAft>
                <a:spcPts val="600"/>
              </a:spcAft>
              <a:buNone/>
            </a:pPr>
            <a:r>
              <a:rPr lang="en-US" sz="2400" i="1" dirty="0"/>
              <a:t>“Purpose refers to the difference you’re trying to make in the world … A higher purpose gives great energy and relevance to a company and its brand … Purpose is something we can never take for granted; the moment we do, it starts to be forgotten and soon disappears. It has to be at the forefront of consciousness (and therefore decision making) literally all the time.”</a:t>
            </a:r>
          </a:p>
          <a:p>
            <a:pPr marL="0" indent="0">
              <a:lnSpc>
                <a:spcPct val="118000"/>
              </a:lnSpc>
              <a:spcBef>
                <a:spcPts val="0"/>
              </a:spcBef>
              <a:spcAft>
                <a:spcPts val="600"/>
              </a:spcAft>
              <a:buNone/>
            </a:pPr>
            <a:endParaRPr lang="en-US" sz="2400" dirty="0"/>
          </a:p>
          <a:p>
            <a:pPr marL="0" indent="0">
              <a:lnSpc>
                <a:spcPct val="118000"/>
              </a:lnSpc>
              <a:spcBef>
                <a:spcPts val="0"/>
              </a:spcBef>
              <a:spcAft>
                <a:spcPts val="600"/>
              </a:spcAft>
              <a:buNone/>
            </a:pPr>
            <a:r>
              <a:rPr lang="en-US" sz="1800" b="0" dirty="0">
                <a:effectLst/>
              </a:rPr>
              <a:t>Mackey &amp; Sisodia (2014). Conscious capitalism: Liberating the heroic spirit of business</a:t>
            </a:r>
            <a:r>
              <a:rPr lang="en-US" sz="1800" dirty="0"/>
              <a:t> (pp</a:t>
            </a:r>
            <a:r>
              <a:rPr lang="en-US" sz="1800" b="0" dirty="0">
                <a:effectLst/>
              </a:rPr>
              <a:t>. 47 - 49). </a:t>
            </a:r>
            <a:endParaRPr lang="en-US" sz="1800" dirty="0"/>
          </a:p>
          <a:p>
            <a:pPr>
              <a:lnSpc>
                <a:spcPct val="118000"/>
              </a:lnSpc>
              <a:spcBef>
                <a:spcPts val="0"/>
              </a:spcBef>
              <a:spcAft>
                <a:spcPts val="600"/>
              </a:spcAft>
            </a:pPr>
            <a:endParaRPr lang="en-US" sz="2400" dirty="0"/>
          </a:p>
        </p:txBody>
      </p:sp>
      <p:pic>
        <p:nvPicPr>
          <p:cNvPr id="6" name="Picture 5" descr="A picture containing text, mat, furniture&#10;&#10;Description automatically generated">
            <a:extLst>
              <a:ext uri="{FF2B5EF4-FFF2-40B4-BE49-F238E27FC236}">
                <a16:creationId xmlns:a16="http://schemas.microsoft.com/office/drawing/2014/main" id="{4FDDF5C7-27A2-66C6-59E8-B8B38E98766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05899" y="1625321"/>
            <a:ext cx="3940780" cy="2594987"/>
          </a:xfrm>
          <a:prstGeom prst="rect">
            <a:avLst/>
          </a:prstGeom>
        </p:spPr>
      </p:pic>
    </p:spTree>
    <p:extLst>
      <p:ext uri="{BB962C8B-B14F-4D97-AF65-F5344CB8AC3E}">
        <p14:creationId xmlns:p14="http://schemas.microsoft.com/office/powerpoint/2010/main" val="1797195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21484-7104-80CC-3009-F8CC56D0553B}"/>
              </a:ext>
            </a:extLst>
          </p:cNvPr>
          <p:cNvSpPr>
            <a:spLocks noGrp="1"/>
          </p:cNvSpPr>
          <p:nvPr>
            <p:ph type="title"/>
          </p:nvPr>
        </p:nvSpPr>
        <p:spPr/>
        <p:txBody>
          <a:bodyPr/>
          <a:lstStyle/>
          <a:p>
            <a:r>
              <a:rPr lang="en-US" dirty="0"/>
              <a:t>Purpose</a:t>
            </a:r>
          </a:p>
        </p:txBody>
      </p:sp>
      <p:sp>
        <p:nvSpPr>
          <p:cNvPr id="3" name="Content Placeholder 2">
            <a:extLst>
              <a:ext uri="{FF2B5EF4-FFF2-40B4-BE49-F238E27FC236}">
                <a16:creationId xmlns:a16="http://schemas.microsoft.com/office/drawing/2014/main" id="{2C57B39A-4B4B-37E1-92CD-AF73886948AC}"/>
              </a:ext>
            </a:extLst>
          </p:cNvPr>
          <p:cNvSpPr>
            <a:spLocks noGrp="1"/>
          </p:cNvSpPr>
          <p:nvPr>
            <p:ph idx="1"/>
          </p:nvPr>
        </p:nvSpPr>
        <p:spPr>
          <a:xfrm>
            <a:off x="5894172" y="987425"/>
            <a:ext cx="5696466" cy="4873625"/>
          </a:xfrm>
        </p:spPr>
        <p:txBody>
          <a:bodyPr>
            <a:normAutofit/>
          </a:bodyPr>
          <a:lstStyle/>
          <a:p>
            <a:pPr marL="0" indent="0">
              <a:lnSpc>
                <a:spcPct val="118000"/>
              </a:lnSpc>
              <a:spcBef>
                <a:spcPts val="0"/>
              </a:spcBef>
              <a:spcAft>
                <a:spcPts val="600"/>
              </a:spcAft>
              <a:buNone/>
            </a:pPr>
            <a:r>
              <a:rPr lang="en-US" sz="1800" b="1" i="0" dirty="0">
                <a:effectLst/>
              </a:rPr>
              <a:t>Examples of Purpose Statements</a:t>
            </a:r>
          </a:p>
          <a:p>
            <a:pPr marL="0" indent="0">
              <a:lnSpc>
                <a:spcPct val="118000"/>
              </a:lnSpc>
              <a:spcBef>
                <a:spcPts val="0"/>
              </a:spcBef>
              <a:spcAft>
                <a:spcPts val="1200"/>
              </a:spcAft>
              <a:buNone/>
            </a:pPr>
            <a:r>
              <a:rPr lang="en-US" sz="1800" b="0" i="0" dirty="0">
                <a:effectLst/>
              </a:rPr>
              <a:t>Empowering people to stay a step ahead in life and in business. - </a:t>
            </a:r>
            <a:r>
              <a:rPr lang="en-US" sz="1800" b="0" i="1" dirty="0">
                <a:effectLst/>
              </a:rPr>
              <a:t>ING</a:t>
            </a:r>
          </a:p>
          <a:p>
            <a:pPr marL="0" indent="0">
              <a:lnSpc>
                <a:spcPct val="118000"/>
              </a:lnSpc>
              <a:spcBef>
                <a:spcPts val="0"/>
              </a:spcBef>
              <a:spcAft>
                <a:spcPts val="1200"/>
              </a:spcAft>
              <a:buNone/>
            </a:pPr>
            <a:r>
              <a:rPr lang="en-US" sz="1800" b="0" i="0" dirty="0">
                <a:effectLst/>
              </a:rPr>
              <a:t>Our ultimate purpose is to inspire and develop children to think creatively, reason systematically and release their potential to shape their own future - experiencing the endless human possibility. - </a:t>
            </a:r>
            <a:r>
              <a:rPr lang="en-US" sz="1800" b="0" i="1" dirty="0">
                <a:effectLst/>
              </a:rPr>
              <a:t>LEGO</a:t>
            </a:r>
            <a:endParaRPr lang="en-US" sz="1800" i="1" dirty="0"/>
          </a:p>
          <a:p>
            <a:pPr marL="0" indent="0">
              <a:lnSpc>
                <a:spcPct val="118000"/>
              </a:lnSpc>
              <a:spcBef>
                <a:spcPts val="0"/>
              </a:spcBef>
              <a:spcAft>
                <a:spcPts val="600"/>
              </a:spcAft>
              <a:buNone/>
            </a:pPr>
            <a:r>
              <a:rPr lang="en-US" sz="1800" b="0" i="0" dirty="0">
                <a:effectLst/>
              </a:rPr>
              <a:t>With great courage, integrity and love – we embrace our responsibility to co-create a world where each of us, our communities and our planet can flourish. All the while, celebrating the sheer love and joy of food. - </a:t>
            </a:r>
            <a:r>
              <a:rPr lang="en-US" sz="1800" b="0" i="1" dirty="0">
                <a:effectLst/>
              </a:rPr>
              <a:t>Whole Foods</a:t>
            </a:r>
          </a:p>
          <a:p>
            <a:pPr marL="0" indent="0">
              <a:lnSpc>
                <a:spcPct val="118000"/>
              </a:lnSpc>
              <a:spcBef>
                <a:spcPts val="600"/>
              </a:spcBef>
              <a:spcAft>
                <a:spcPts val="600"/>
              </a:spcAft>
              <a:buNone/>
            </a:pPr>
            <a:r>
              <a:rPr lang="en-US" sz="1600" b="0" dirty="0">
                <a:effectLst/>
                <a:hlinkClick r:id="rId3"/>
              </a:rPr>
              <a:t>http://www.thepurposeprojectinc.com/blog/2018/4/25/22-inspiring-business-purpose-statements</a:t>
            </a:r>
            <a:r>
              <a:rPr lang="en-US" sz="1600" b="0" dirty="0">
                <a:effectLst/>
              </a:rPr>
              <a:t> </a:t>
            </a:r>
            <a:endParaRPr lang="en-US" sz="2000" dirty="0"/>
          </a:p>
        </p:txBody>
      </p:sp>
      <p:sp>
        <p:nvSpPr>
          <p:cNvPr id="4" name="Text Placeholder 3">
            <a:extLst>
              <a:ext uri="{FF2B5EF4-FFF2-40B4-BE49-F238E27FC236}">
                <a16:creationId xmlns:a16="http://schemas.microsoft.com/office/drawing/2014/main" id="{E5F90CCE-EC91-6281-F28D-B6361B6F6D29}"/>
              </a:ext>
            </a:extLst>
          </p:cNvPr>
          <p:cNvSpPr>
            <a:spLocks noGrp="1"/>
          </p:cNvSpPr>
          <p:nvPr>
            <p:ph type="body" sz="half" idx="2"/>
          </p:nvPr>
        </p:nvSpPr>
        <p:spPr>
          <a:xfrm>
            <a:off x="839788" y="2662812"/>
            <a:ext cx="3932237" cy="3206175"/>
          </a:xfrm>
        </p:spPr>
        <p:txBody>
          <a:bodyPr>
            <a:normAutofit/>
          </a:bodyPr>
          <a:lstStyle/>
          <a:p>
            <a:r>
              <a:rPr lang="en-US" sz="2800" dirty="0"/>
              <a:t>Individuals can make a difference in the world, as well as organisations.</a:t>
            </a:r>
          </a:p>
        </p:txBody>
      </p:sp>
    </p:spTree>
    <p:extLst>
      <p:ext uri="{BB962C8B-B14F-4D97-AF65-F5344CB8AC3E}">
        <p14:creationId xmlns:p14="http://schemas.microsoft.com/office/powerpoint/2010/main" val="92294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9030D-B88C-6DD5-6C14-8BFB80882F1C}"/>
              </a:ext>
            </a:extLst>
          </p:cNvPr>
          <p:cNvSpPr>
            <a:spLocks noGrp="1"/>
          </p:cNvSpPr>
          <p:nvPr>
            <p:ph type="title"/>
          </p:nvPr>
        </p:nvSpPr>
        <p:spPr>
          <a:xfrm>
            <a:off x="838200" y="500062"/>
            <a:ext cx="10515600" cy="1325563"/>
          </a:xfrm>
        </p:spPr>
        <p:txBody>
          <a:bodyPr/>
          <a:lstStyle/>
          <a:p>
            <a:r>
              <a:rPr lang="en-US" dirty="0"/>
              <a:t>Individual Purpose</a:t>
            </a:r>
          </a:p>
        </p:txBody>
      </p:sp>
      <p:sp>
        <p:nvSpPr>
          <p:cNvPr id="3" name="Content Placeholder 2">
            <a:extLst>
              <a:ext uri="{FF2B5EF4-FFF2-40B4-BE49-F238E27FC236}">
                <a16:creationId xmlns:a16="http://schemas.microsoft.com/office/drawing/2014/main" id="{5A370A7F-2B4B-3352-AD69-6056D31CF41E}"/>
              </a:ext>
            </a:extLst>
          </p:cNvPr>
          <p:cNvSpPr>
            <a:spLocks noGrp="1"/>
          </p:cNvSpPr>
          <p:nvPr>
            <p:ph sz="half" idx="1"/>
          </p:nvPr>
        </p:nvSpPr>
        <p:spPr/>
        <p:txBody>
          <a:bodyPr/>
          <a:lstStyle/>
          <a:p>
            <a:pPr>
              <a:lnSpc>
                <a:spcPct val="107000"/>
              </a:lnSpc>
              <a:spcBef>
                <a:spcPts val="0"/>
              </a:spcBef>
              <a:spcAft>
                <a:spcPts val="800"/>
              </a:spcAft>
            </a:pPr>
            <a:r>
              <a:rPr lang="en-US" sz="2200" kern="100" dirty="0">
                <a:effectLst/>
                <a:latin typeface="Arial" panose="020B0604020202020204" pitchFamily="34" charset="0"/>
                <a:ea typeface="Calibri" panose="020F0502020204030204" pitchFamily="34" charset="0"/>
                <a:cs typeface="Times New Roman" panose="02020603050405020304" pitchFamily="18" charset="0"/>
              </a:rPr>
              <a:t>What would you like to see as a result in yourself from taking this course?</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2200" kern="100" dirty="0">
                <a:effectLst/>
                <a:latin typeface="Arial" panose="020B0604020202020204" pitchFamily="34" charset="0"/>
                <a:ea typeface="Calibri" panose="020F0502020204030204" pitchFamily="34" charset="0"/>
                <a:cs typeface="Times New Roman" panose="02020603050405020304" pitchFamily="18" charset="0"/>
              </a:rPr>
              <a:t>How are you thinking and behaving differently?</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2200" kern="100" dirty="0">
                <a:effectLst/>
                <a:latin typeface="Arial" panose="020B0604020202020204" pitchFamily="34" charset="0"/>
                <a:ea typeface="Calibri" panose="020F0502020204030204" pitchFamily="34" charset="0"/>
                <a:cs typeface="Times New Roman" panose="02020603050405020304" pitchFamily="18" charset="0"/>
              </a:rPr>
              <a:t>How do you feel?</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2200" kern="100" dirty="0">
                <a:effectLst/>
                <a:latin typeface="Arial" panose="020B0604020202020204" pitchFamily="34" charset="0"/>
                <a:ea typeface="Calibri" panose="020F0502020204030204" pitchFamily="34" charset="0"/>
                <a:cs typeface="Times New Roman" panose="02020603050405020304" pitchFamily="18" charset="0"/>
              </a:rPr>
              <a:t>What will you do or create as a result of taking this course?</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2200" kern="100" dirty="0">
                <a:effectLst/>
                <a:latin typeface="Arial" panose="020B0604020202020204" pitchFamily="34" charset="0"/>
                <a:ea typeface="Calibri" panose="020F0502020204030204" pitchFamily="34" charset="0"/>
                <a:cs typeface="Times New Roman" panose="02020603050405020304" pitchFamily="18" charset="0"/>
              </a:rPr>
              <a:t>How will your friends, family, colleagues, community, and the world benefit?</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Content Placeholder 5" descr="Diagram, logo&#10;&#10;Description automatically generated">
            <a:extLst>
              <a:ext uri="{FF2B5EF4-FFF2-40B4-BE49-F238E27FC236}">
                <a16:creationId xmlns:a16="http://schemas.microsoft.com/office/drawing/2014/main" id="{E33F7406-0486-100E-4F3F-FA232BE7C20F}"/>
              </a:ext>
            </a:extLst>
          </p:cNvPr>
          <p:cNvPicPr>
            <a:picLocks noGrp="1" noChangeAspect="1"/>
          </p:cNvPicPr>
          <p:nvPr>
            <p:ph sz="half" idx="2"/>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848361" y="2104206"/>
            <a:ext cx="3829278" cy="3794176"/>
          </a:xfrm>
        </p:spPr>
      </p:pic>
    </p:spTree>
    <p:extLst>
      <p:ext uri="{BB962C8B-B14F-4D97-AF65-F5344CB8AC3E}">
        <p14:creationId xmlns:p14="http://schemas.microsoft.com/office/powerpoint/2010/main" val="3645994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9030D-B88C-6DD5-6C14-8BFB80882F1C}"/>
              </a:ext>
            </a:extLst>
          </p:cNvPr>
          <p:cNvSpPr>
            <a:spLocks noGrp="1"/>
          </p:cNvSpPr>
          <p:nvPr>
            <p:ph type="title"/>
          </p:nvPr>
        </p:nvSpPr>
        <p:spPr>
          <a:xfrm>
            <a:off x="838200" y="500062"/>
            <a:ext cx="10515600" cy="1325563"/>
          </a:xfrm>
        </p:spPr>
        <p:txBody>
          <a:bodyPr/>
          <a:lstStyle/>
          <a:p>
            <a:r>
              <a:rPr lang="en-US" dirty="0"/>
              <a:t>Individual Purpose</a:t>
            </a:r>
          </a:p>
        </p:txBody>
      </p:sp>
      <p:sp>
        <p:nvSpPr>
          <p:cNvPr id="3" name="Content Placeholder 2">
            <a:extLst>
              <a:ext uri="{FF2B5EF4-FFF2-40B4-BE49-F238E27FC236}">
                <a16:creationId xmlns:a16="http://schemas.microsoft.com/office/drawing/2014/main" id="{5A370A7F-2B4B-3352-AD69-6056D31CF41E}"/>
              </a:ext>
            </a:extLst>
          </p:cNvPr>
          <p:cNvSpPr>
            <a:spLocks noGrp="1"/>
          </p:cNvSpPr>
          <p:nvPr>
            <p:ph sz="half" idx="1"/>
          </p:nvPr>
        </p:nvSpPr>
        <p:spPr/>
        <p:txBody>
          <a:bodyPr>
            <a:normAutofit lnSpcReduction="10000"/>
          </a:bodyPr>
          <a:lstStyle/>
          <a:p>
            <a:pPr marL="0" indent="0">
              <a:lnSpc>
                <a:spcPct val="107000"/>
              </a:lnSpc>
              <a:spcBef>
                <a:spcPts val="0"/>
              </a:spcBef>
              <a:spcAft>
                <a:spcPts val="800"/>
              </a:spcAft>
              <a:buNone/>
            </a:pPr>
            <a:r>
              <a:rPr lang="en-US" sz="2200" kern="100" dirty="0">
                <a:effectLst/>
                <a:latin typeface="Arial" panose="020B0604020202020204" pitchFamily="34" charset="0"/>
                <a:ea typeface="Calibri" panose="020F0502020204030204" pitchFamily="34" charset="0"/>
                <a:cs typeface="Times New Roman" panose="02020603050405020304" pitchFamily="18" charset="0"/>
              </a:rPr>
              <a:t>Share with a partner – 5 minutes each</a:t>
            </a:r>
          </a:p>
          <a:p>
            <a:pPr>
              <a:lnSpc>
                <a:spcPct val="107000"/>
              </a:lnSpc>
              <a:spcBef>
                <a:spcPts val="0"/>
              </a:spcBef>
              <a:spcAft>
                <a:spcPts val="800"/>
              </a:spcAft>
            </a:pPr>
            <a:r>
              <a:rPr lang="en-US" sz="2200" kern="100" dirty="0">
                <a:effectLst/>
                <a:latin typeface="Arial" panose="020B0604020202020204" pitchFamily="34" charset="0"/>
                <a:ea typeface="Calibri" panose="020F0502020204030204" pitchFamily="34" charset="0"/>
                <a:cs typeface="Times New Roman" panose="02020603050405020304" pitchFamily="18" charset="0"/>
              </a:rPr>
              <a:t>What would you like to see as a result in yourself from taking this course?</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2200" kern="100" dirty="0">
                <a:effectLst/>
                <a:latin typeface="Arial" panose="020B0604020202020204" pitchFamily="34" charset="0"/>
                <a:ea typeface="Calibri" panose="020F0502020204030204" pitchFamily="34" charset="0"/>
                <a:cs typeface="Times New Roman" panose="02020603050405020304" pitchFamily="18" charset="0"/>
              </a:rPr>
              <a:t>How are you thinking and behaving differently?</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2200" kern="100" dirty="0">
                <a:effectLst/>
                <a:latin typeface="Arial" panose="020B0604020202020204" pitchFamily="34" charset="0"/>
                <a:ea typeface="Calibri" panose="020F0502020204030204" pitchFamily="34" charset="0"/>
                <a:cs typeface="Times New Roman" panose="02020603050405020304" pitchFamily="18" charset="0"/>
              </a:rPr>
              <a:t>How do you feel?</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2200" kern="100" dirty="0">
                <a:effectLst/>
                <a:latin typeface="Arial" panose="020B0604020202020204" pitchFamily="34" charset="0"/>
                <a:ea typeface="Calibri" panose="020F0502020204030204" pitchFamily="34" charset="0"/>
                <a:cs typeface="Times New Roman" panose="02020603050405020304" pitchFamily="18" charset="0"/>
              </a:rPr>
              <a:t>What will you do or create as a result of taking this course?</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2200" kern="100" dirty="0">
                <a:effectLst/>
                <a:latin typeface="Arial" panose="020B0604020202020204" pitchFamily="34" charset="0"/>
                <a:ea typeface="Calibri" panose="020F0502020204030204" pitchFamily="34" charset="0"/>
                <a:cs typeface="Times New Roman" panose="02020603050405020304" pitchFamily="18" charset="0"/>
              </a:rPr>
              <a:t>How will your friends, family, colleagues, community, and the world benefit?</a:t>
            </a:r>
          </a:p>
        </p:txBody>
      </p:sp>
      <p:pic>
        <p:nvPicPr>
          <p:cNvPr id="6" name="Content Placeholder 5" descr="Diagram, logo&#10;&#10;Description automatically generated">
            <a:extLst>
              <a:ext uri="{FF2B5EF4-FFF2-40B4-BE49-F238E27FC236}">
                <a16:creationId xmlns:a16="http://schemas.microsoft.com/office/drawing/2014/main" id="{E33F7406-0486-100E-4F3F-FA232BE7C20F}"/>
              </a:ext>
            </a:extLst>
          </p:cNvPr>
          <p:cNvPicPr>
            <a:picLocks noGrp="1" noChangeAspect="1"/>
          </p:cNvPicPr>
          <p:nvPr>
            <p:ph sz="half" idx="2"/>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848361" y="2104206"/>
            <a:ext cx="3829278" cy="3794176"/>
          </a:xfrm>
        </p:spPr>
      </p:pic>
    </p:spTree>
    <p:extLst>
      <p:ext uri="{BB962C8B-B14F-4D97-AF65-F5344CB8AC3E}">
        <p14:creationId xmlns:p14="http://schemas.microsoft.com/office/powerpoint/2010/main" val="533707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9030D-B88C-6DD5-6C14-8BFB80882F1C}"/>
              </a:ext>
            </a:extLst>
          </p:cNvPr>
          <p:cNvSpPr>
            <a:spLocks noGrp="1"/>
          </p:cNvSpPr>
          <p:nvPr>
            <p:ph type="title"/>
          </p:nvPr>
        </p:nvSpPr>
        <p:spPr>
          <a:xfrm>
            <a:off x="838200" y="500062"/>
            <a:ext cx="10515600" cy="1325563"/>
          </a:xfrm>
        </p:spPr>
        <p:txBody>
          <a:bodyPr/>
          <a:lstStyle/>
          <a:p>
            <a:r>
              <a:rPr lang="en-US" dirty="0"/>
              <a:t>Developing a Shared Purpose for the Class</a:t>
            </a:r>
          </a:p>
        </p:txBody>
      </p:sp>
      <p:sp>
        <p:nvSpPr>
          <p:cNvPr id="3" name="Content Placeholder 2">
            <a:extLst>
              <a:ext uri="{FF2B5EF4-FFF2-40B4-BE49-F238E27FC236}">
                <a16:creationId xmlns:a16="http://schemas.microsoft.com/office/drawing/2014/main" id="{5A370A7F-2B4B-3352-AD69-6056D31CF41E}"/>
              </a:ext>
            </a:extLst>
          </p:cNvPr>
          <p:cNvSpPr>
            <a:spLocks noGrp="1"/>
          </p:cNvSpPr>
          <p:nvPr>
            <p:ph sz="half" idx="1"/>
          </p:nvPr>
        </p:nvSpPr>
        <p:spPr/>
        <p:txBody>
          <a:bodyPr>
            <a:normAutofit lnSpcReduction="10000"/>
          </a:bodyPr>
          <a:lstStyle/>
          <a:p>
            <a:pPr>
              <a:lnSpc>
                <a:spcPct val="107000"/>
              </a:lnSpc>
              <a:spcBef>
                <a:spcPts val="0"/>
              </a:spcBef>
              <a:spcAft>
                <a:spcPts val="800"/>
              </a:spcAft>
            </a:pPr>
            <a:r>
              <a:rPr lang="en-US" sz="2200" kern="100" dirty="0">
                <a:effectLst/>
                <a:latin typeface="Arial" panose="020B0604020202020204" pitchFamily="34" charset="0"/>
                <a:ea typeface="Calibri" panose="020F0502020204030204" pitchFamily="34" charset="0"/>
                <a:cs typeface="Times New Roman" panose="02020603050405020304" pitchFamily="18" charset="0"/>
              </a:rPr>
              <a:t>What is the best possible impact participating in this class can have on students and instructors of this course?</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2200" kern="100" dirty="0">
                <a:effectLst/>
                <a:latin typeface="Arial" panose="020B0604020202020204" pitchFamily="34" charset="0"/>
                <a:ea typeface="Calibri" panose="020F0502020204030204" pitchFamily="34" charset="0"/>
                <a:cs typeface="Times New Roman" panose="02020603050405020304" pitchFamily="18" charset="0"/>
              </a:rPr>
              <a:t>What is the best possible impact participating in this class can have on the community? (Ask for examples)</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2200" kern="100" dirty="0">
                <a:effectLst/>
                <a:latin typeface="Arial" panose="020B0604020202020204" pitchFamily="34" charset="0"/>
                <a:ea typeface="Calibri" panose="020F0502020204030204" pitchFamily="34" charset="0"/>
                <a:cs typeface="Times New Roman" panose="02020603050405020304" pitchFamily="18" charset="0"/>
              </a:rPr>
              <a:t>What is the best possible impact participating in this class can have on the world? (Ask for examples)</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2200" kern="100" dirty="0">
                <a:effectLst/>
                <a:latin typeface="Arial" panose="020B0604020202020204" pitchFamily="34" charset="0"/>
                <a:ea typeface="Calibri" panose="020F0502020204030204" pitchFamily="34" charset="0"/>
                <a:cs typeface="Times New Roman" panose="02020603050405020304" pitchFamily="18" charset="0"/>
              </a:rPr>
              <a:t>How would you feel as a result of these positive impacts?</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Content Placeholder 5" descr="Diagram, logo&#10;&#10;Description automatically generated">
            <a:extLst>
              <a:ext uri="{FF2B5EF4-FFF2-40B4-BE49-F238E27FC236}">
                <a16:creationId xmlns:a16="http://schemas.microsoft.com/office/drawing/2014/main" id="{E33F7406-0486-100E-4F3F-FA232BE7C20F}"/>
              </a:ext>
            </a:extLst>
          </p:cNvPr>
          <p:cNvPicPr>
            <a:picLocks noGrp="1" noChangeAspect="1"/>
          </p:cNvPicPr>
          <p:nvPr>
            <p:ph sz="half" idx="2"/>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848361" y="2104206"/>
            <a:ext cx="3829278" cy="3794176"/>
          </a:xfrm>
        </p:spPr>
      </p:pic>
    </p:spTree>
    <p:extLst>
      <p:ext uri="{BB962C8B-B14F-4D97-AF65-F5344CB8AC3E}">
        <p14:creationId xmlns:p14="http://schemas.microsoft.com/office/powerpoint/2010/main" val="4416978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9030D-B88C-6DD5-6C14-8BFB80882F1C}"/>
              </a:ext>
            </a:extLst>
          </p:cNvPr>
          <p:cNvSpPr>
            <a:spLocks noGrp="1"/>
          </p:cNvSpPr>
          <p:nvPr>
            <p:ph type="title"/>
          </p:nvPr>
        </p:nvSpPr>
        <p:spPr>
          <a:xfrm>
            <a:off x="838200" y="500062"/>
            <a:ext cx="10515600" cy="1325563"/>
          </a:xfrm>
        </p:spPr>
        <p:txBody>
          <a:bodyPr/>
          <a:lstStyle/>
          <a:p>
            <a:r>
              <a:rPr lang="en-US" dirty="0"/>
              <a:t>Developing a Shared Purpose for the Class</a:t>
            </a:r>
          </a:p>
        </p:txBody>
      </p:sp>
      <p:sp>
        <p:nvSpPr>
          <p:cNvPr id="3" name="Content Placeholder 2">
            <a:extLst>
              <a:ext uri="{FF2B5EF4-FFF2-40B4-BE49-F238E27FC236}">
                <a16:creationId xmlns:a16="http://schemas.microsoft.com/office/drawing/2014/main" id="{5A370A7F-2B4B-3352-AD69-6056D31CF41E}"/>
              </a:ext>
            </a:extLst>
          </p:cNvPr>
          <p:cNvSpPr>
            <a:spLocks noGrp="1"/>
          </p:cNvSpPr>
          <p:nvPr>
            <p:ph sz="half" idx="1"/>
          </p:nvPr>
        </p:nvSpPr>
        <p:spPr/>
        <p:txBody>
          <a:bodyPr>
            <a:normAutofit lnSpcReduction="10000"/>
          </a:bodyPr>
          <a:lstStyle/>
          <a:p>
            <a:pPr>
              <a:lnSpc>
                <a:spcPct val="107000"/>
              </a:lnSpc>
              <a:spcBef>
                <a:spcPts val="0"/>
              </a:spcBef>
              <a:spcAft>
                <a:spcPts val="800"/>
              </a:spcAft>
            </a:pPr>
            <a:r>
              <a:rPr lang="en-US" sz="2200" kern="100" dirty="0">
                <a:effectLst/>
                <a:latin typeface="Arial" panose="020B0604020202020204" pitchFamily="34" charset="0"/>
                <a:ea typeface="Calibri" panose="020F0502020204030204" pitchFamily="34" charset="0"/>
                <a:cs typeface="Times New Roman" panose="02020603050405020304" pitchFamily="18" charset="0"/>
              </a:rPr>
              <a:t>What is the best possible impact participating in this class can have on students and instructors of this course?</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2200" kern="100" dirty="0">
                <a:effectLst/>
                <a:latin typeface="Arial" panose="020B0604020202020204" pitchFamily="34" charset="0"/>
                <a:ea typeface="Calibri" panose="020F0502020204030204" pitchFamily="34" charset="0"/>
                <a:cs typeface="Times New Roman" panose="02020603050405020304" pitchFamily="18" charset="0"/>
              </a:rPr>
              <a:t>What is the best possible impact participating in this class can have on the community? (Ask for examples)</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2200" kern="100" dirty="0">
                <a:effectLst/>
                <a:latin typeface="Arial" panose="020B0604020202020204" pitchFamily="34" charset="0"/>
                <a:ea typeface="Calibri" panose="020F0502020204030204" pitchFamily="34" charset="0"/>
                <a:cs typeface="Times New Roman" panose="02020603050405020304" pitchFamily="18" charset="0"/>
              </a:rPr>
              <a:t>What is the best possible impact participating in this class can have on the world? (Ask for examples)</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2200" kern="100" dirty="0">
                <a:effectLst/>
                <a:latin typeface="Arial" panose="020B0604020202020204" pitchFamily="34" charset="0"/>
                <a:ea typeface="Calibri" panose="020F0502020204030204" pitchFamily="34" charset="0"/>
                <a:cs typeface="Times New Roman" panose="02020603050405020304" pitchFamily="18" charset="0"/>
              </a:rPr>
              <a:t>How would you feel as a result of these positive impacts?</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Content Placeholder 5" descr="Diagram, logo&#10;&#10;Description automatically generated">
            <a:extLst>
              <a:ext uri="{FF2B5EF4-FFF2-40B4-BE49-F238E27FC236}">
                <a16:creationId xmlns:a16="http://schemas.microsoft.com/office/drawing/2014/main" id="{E33F7406-0486-100E-4F3F-FA232BE7C20F}"/>
              </a:ext>
            </a:extLst>
          </p:cNvPr>
          <p:cNvPicPr>
            <a:picLocks noGrp="1" noChangeAspect="1"/>
          </p:cNvPicPr>
          <p:nvPr>
            <p:ph sz="half" idx="2"/>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848361" y="2104206"/>
            <a:ext cx="3829278" cy="3794176"/>
          </a:xfrm>
        </p:spPr>
      </p:pic>
    </p:spTree>
    <p:extLst>
      <p:ext uri="{BB962C8B-B14F-4D97-AF65-F5344CB8AC3E}">
        <p14:creationId xmlns:p14="http://schemas.microsoft.com/office/powerpoint/2010/main" val="32377028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9030D-B88C-6DD5-6C14-8BFB80882F1C}"/>
              </a:ext>
            </a:extLst>
          </p:cNvPr>
          <p:cNvSpPr>
            <a:spLocks noGrp="1"/>
          </p:cNvSpPr>
          <p:nvPr>
            <p:ph type="title"/>
          </p:nvPr>
        </p:nvSpPr>
        <p:spPr>
          <a:xfrm>
            <a:off x="838200" y="500062"/>
            <a:ext cx="10515600" cy="1325563"/>
          </a:xfrm>
        </p:spPr>
        <p:txBody>
          <a:bodyPr/>
          <a:lstStyle/>
          <a:p>
            <a:r>
              <a:rPr lang="en-US" dirty="0"/>
              <a:t>Developing a Shared Purpose for the Class</a:t>
            </a:r>
          </a:p>
        </p:txBody>
      </p:sp>
      <p:sp>
        <p:nvSpPr>
          <p:cNvPr id="3" name="Content Placeholder 2">
            <a:extLst>
              <a:ext uri="{FF2B5EF4-FFF2-40B4-BE49-F238E27FC236}">
                <a16:creationId xmlns:a16="http://schemas.microsoft.com/office/drawing/2014/main" id="{5A370A7F-2B4B-3352-AD69-6056D31CF41E}"/>
              </a:ext>
            </a:extLst>
          </p:cNvPr>
          <p:cNvSpPr>
            <a:spLocks noGrp="1"/>
          </p:cNvSpPr>
          <p:nvPr>
            <p:ph sz="half" idx="1"/>
          </p:nvPr>
        </p:nvSpPr>
        <p:spPr/>
        <p:txBody>
          <a:bodyPr>
            <a:normAutofit/>
          </a:bodyPr>
          <a:lstStyle/>
          <a:p>
            <a:pPr marL="0" marR="0" indent="0">
              <a:lnSpc>
                <a:spcPct val="107000"/>
              </a:lnSpc>
              <a:spcBef>
                <a:spcPts val="0"/>
              </a:spcBef>
              <a:spcAft>
                <a:spcPts val="800"/>
              </a:spcAft>
              <a:buNone/>
            </a:pPr>
            <a:r>
              <a:rPr lang="en-US" sz="2400" kern="100" dirty="0">
                <a:effectLst/>
                <a:latin typeface="Arial" panose="020B0604020202020204" pitchFamily="34" charset="0"/>
                <a:ea typeface="Calibri" panose="020F0502020204030204" pitchFamily="34" charset="0"/>
                <a:cs typeface="Times New Roman" panose="02020603050405020304" pitchFamily="18" charset="0"/>
              </a:rPr>
              <a:t>The Shared Purpose of this class is to [impact on students and instructors] so that [impact on the community] and [impact on the world].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Content Placeholder 5" descr="Diagram, logo&#10;&#10;Description automatically generated">
            <a:extLst>
              <a:ext uri="{FF2B5EF4-FFF2-40B4-BE49-F238E27FC236}">
                <a16:creationId xmlns:a16="http://schemas.microsoft.com/office/drawing/2014/main" id="{E33F7406-0486-100E-4F3F-FA232BE7C20F}"/>
              </a:ext>
            </a:extLst>
          </p:cNvPr>
          <p:cNvPicPr>
            <a:picLocks noGrp="1" noChangeAspect="1"/>
          </p:cNvPicPr>
          <p:nvPr>
            <p:ph sz="half" idx="2"/>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848361" y="2104206"/>
            <a:ext cx="3829278" cy="3794176"/>
          </a:xfrm>
        </p:spPr>
      </p:pic>
    </p:spTree>
    <p:extLst>
      <p:ext uri="{BB962C8B-B14F-4D97-AF65-F5344CB8AC3E}">
        <p14:creationId xmlns:p14="http://schemas.microsoft.com/office/powerpoint/2010/main" val="3999589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57B39A-4B4B-37E1-92CD-AF73886948AC}"/>
              </a:ext>
            </a:extLst>
          </p:cNvPr>
          <p:cNvSpPr>
            <a:spLocks noGrp="1"/>
          </p:cNvSpPr>
          <p:nvPr>
            <p:ph idx="1"/>
          </p:nvPr>
        </p:nvSpPr>
        <p:spPr>
          <a:xfrm>
            <a:off x="6372224" y="1625321"/>
            <a:ext cx="5218413" cy="4235729"/>
          </a:xfrm>
        </p:spPr>
        <p:txBody>
          <a:bodyPr>
            <a:normAutofit/>
          </a:bodyPr>
          <a:lstStyle/>
          <a:p>
            <a:pPr marL="0" indent="0">
              <a:lnSpc>
                <a:spcPct val="118000"/>
              </a:lnSpc>
              <a:spcBef>
                <a:spcPts val="0"/>
              </a:spcBef>
              <a:spcAft>
                <a:spcPts val="600"/>
              </a:spcAft>
              <a:buNone/>
            </a:pPr>
            <a:r>
              <a:rPr lang="en-US" sz="3600" i="1" dirty="0"/>
              <a:t>Visualize the complete fulfillment of our shared class purpose</a:t>
            </a:r>
            <a:endParaRPr lang="en-US" sz="2800" dirty="0"/>
          </a:p>
          <a:p>
            <a:pPr>
              <a:lnSpc>
                <a:spcPct val="118000"/>
              </a:lnSpc>
              <a:spcBef>
                <a:spcPts val="0"/>
              </a:spcBef>
              <a:spcAft>
                <a:spcPts val="600"/>
              </a:spcAft>
            </a:pPr>
            <a:endParaRPr lang="en-US" sz="3600" dirty="0"/>
          </a:p>
        </p:txBody>
      </p:sp>
      <p:pic>
        <p:nvPicPr>
          <p:cNvPr id="6" name="Picture 5" descr="A picture containing text, mat, furniture&#10;&#10;Description automatically generated">
            <a:extLst>
              <a:ext uri="{FF2B5EF4-FFF2-40B4-BE49-F238E27FC236}">
                <a16:creationId xmlns:a16="http://schemas.microsoft.com/office/drawing/2014/main" id="{4FDDF5C7-27A2-66C6-59E8-B8B38E98766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05899" y="1625321"/>
            <a:ext cx="3940780" cy="2594987"/>
          </a:xfrm>
          <a:prstGeom prst="rect">
            <a:avLst/>
          </a:prstGeom>
        </p:spPr>
      </p:pic>
    </p:spTree>
    <p:extLst>
      <p:ext uri="{BB962C8B-B14F-4D97-AF65-F5344CB8AC3E}">
        <p14:creationId xmlns:p14="http://schemas.microsoft.com/office/powerpoint/2010/main" val="39656492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341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ssy hill with trees and mountains in the background&#10;&#10;Description automatically generated with medium confidence">
            <a:extLst>
              <a:ext uri="{FF2B5EF4-FFF2-40B4-BE49-F238E27FC236}">
                <a16:creationId xmlns:a16="http://schemas.microsoft.com/office/drawing/2014/main" id="{E4298D64-585C-45A3-B3CF-9228D8A2460F}"/>
              </a:ext>
            </a:extLst>
          </p:cNvPr>
          <p:cNvPicPr>
            <a:picLocks noChangeAspect="1"/>
          </p:cNvPicPr>
          <p:nvPr/>
        </p:nvPicPr>
        <p:blipFill rotWithShape="1">
          <a:blip r:embed="rId3"/>
          <a:srcRect t="20425" r="9092" b="11377"/>
          <a:stretch/>
        </p:blipFill>
        <p:spPr>
          <a:xfrm>
            <a:off x="20" y="-1"/>
            <a:ext cx="12188932" cy="6858000"/>
          </a:xfrm>
          <a:prstGeom prst="rect">
            <a:avLst/>
          </a:prstGeom>
        </p:spPr>
      </p:pic>
      <p:sp>
        <p:nvSpPr>
          <p:cNvPr id="4" name="Title 3"/>
          <p:cNvSpPr>
            <a:spLocks noGrp="1"/>
          </p:cNvSpPr>
          <p:nvPr>
            <p:ph type="title"/>
          </p:nvPr>
        </p:nvSpPr>
        <p:spPr>
          <a:xfrm>
            <a:off x="334557" y="1653703"/>
            <a:ext cx="3361953" cy="2470488"/>
          </a:xfrm>
        </p:spPr>
        <p:txBody>
          <a:bodyPr vert="horz" lIns="91440" tIns="45720" rIns="91440" bIns="45720" rtlCol="0" anchor="b">
            <a:normAutofit/>
          </a:bodyPr>
          <a:lstStyle/>
          <a:p>
            <a:r>
              <a:rPr lang="en-US" sz="5000" spc="-100" dirty="0">
                <a:solidFill>
                  <a:schemeClr val="bg1"/>
                </a:solidFill>
              </a:rPr>
              <a:t>Centering Moment of Mindfulness</a:t>
            </a:r>
          </a:p>
        </p:txBody>
      </p:sp>
      <p:sp>
        <p:nvSpPr>
          <p:cNvPr id="2" name="TextBox 1">
            <a:extLst>
              <a:ext uri="{FF2B5EF4-FFF2-40B4-BE49-F238E27FC236}">
                <a16:creationId xmlns:a16="http://schemas.microsoft.com/office/drawing/2014/main" id="{6A24CB3B-7A48-3AD6-63E6-59305E09106F}"/>
              </a:ext>
            </a:extLst>
          </p:cNvPr>
          <p:cNvSpPr txBox="1"/>
          <p:nvPr/>
        </p:nvSpPr>
        <p:spPr>
          <a:xfrm>
            <a:off x="114300" y="6457950"/>
            <a:ext cx="2564228" cy="276999"/>
          </a:xfrm>
          <a:prstGeom prst="rect">
            <a:avLst/>
          </a:prstGeom>
          <a:noFill/>
        </p:spPr>
        <p:txBody>
          <a:bodyPr wrap="none" rtlCol="0">
            <a:spAutoFit/>
          </a:bodyPr>
          <a:lstStyle/>
          <a:p>
            <a:r>
              <a:rPr lang="en-US" sz="1200" dirty="0">
                <a:solidFill>
                  <a:schemeClr val="bg1"/>
                </a:solidFill>
              </a:rPr>
              <a:t>Photo credit: Dorianne Cotter-Lockard</a:t>
            </a:r>
          </a:p>
        </p:txBody>
      </p:sp>
    </p:spTree>
    <p:extLst>
      <p:ext uri="{BB962C8B-B14F-4D97-AF65-F5344CB8AC3E}">
        <p14:creationId xmlns:p14="http://schemas.microsoft.com/office/powerpoint/2010/main" val="416404739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F627D-3741-7CD1-A047-6294AA539552}"/>
              </a:ext>
            </a:extLst>
          </p:cNvPr>
          <p:cNvSpPr>
            <a:spLocks noGrp="1"/>
          </p:cNvSpPr>
          <p:nvPr>
            <p:ph type="title"/>
          </p:nvPr>
        </p:nvSpPr>
        <p:spPr>
          <a:xfrm>
            <a:off x="648929" y="629266"/>
            <a:ext cx="3505495" cy="1622321"/>
          </a:xfrm>
        </p:spPr>
        <p:txBody>
          <a:bodyPr vert="horz" lIns="91440" tIns="45720" rIns="91440" bIns="45720" rtlCol="0" anchor="ctr">
            <a:normAutofit/>
          </a:bodyPr>
          <a:lstStyle/>
          <a:p>
            <a:r>
              <a:rPr lang="en-US" sz="4400" kern="1200" dirty="0">
                <a:solidFill>
                  <a:schemeClr val="tx1"/>
                </a:solidFill>
                <a:latin typeface="+mj-lt"/>
                <a:ea typeface="+mj-ea"/>
                <a:cs typeface="+mj-cs"/>
              </a:rPr>
              <a:t>Conscious Organisations</a:t>
            </a:r>
          </a:p>
        </p:txBody>
      </p:sp>
      <p:sp>
        <p:nvSpPr>
          <p:cNvPr id="4" name="Text Placeholder 3">
            <a:extLst>
              <a:ext uri="{FF2B5EF4-FFF2-40B4-BE49-F238E27FC236}">
                <a16:creationId xmlns:a16="http://schemas.microsoft.com/office/drawing/2014/main" id="{5E87CC61-932E-BA4B-10DE-89DF6F42C5CD}"/>
              </a:ext>
            </a:extLst>
          </p:cNvPr>
          <p:cNvSpPr>
            <a:spLocks noGrp="1"/>
          </p:cNvSpPr>
          <p:nvPr>
            <p:ph type="body" sz="half" idx="2"/>
          </p:nvPr>
        </p:nvSpPr>
        <p:spPr>
          <a:xfrm>
            <a:off x="648931" y="2064328"/>
            <a:ext cx="3505494" cy="4346632"/>
          </a:xfrm>
        </p:spPr>
        <p:txBody>
          <a:bodyPr vert="horz" lIns="91440" tIns="45720" rIns="91440" bIns="45720" rtlCol="0">
            <a:normAutofit fontScale="85000" lnSpcReduction="20000"/>
          </a:bodyPr>
          <a:lstStyle/>
          <a:p>
            <a:pPr>
              <a:lnSpc>
                <a:spcPct val="128000"/>
              </a:lnSpc>
              <a:spcBef>
                <a:spcPts val="0"/>
              </a:spcBef>
              <a:spcAft>
                <a:spcPts val="600"/>
              </a:spcAft>
            </a:pPr>
            <a:r>
              <a:rPr lang="en-US" sz="2400" dirty="0"/>
              <a:t>“We human beings did not stop evolving when we became </a:t>
            </a:r>
            <a:r>
              <a:rPr lang="en-US" sz="2400" i="1" dirty="0"/>
              <a:t>Homo Sapiens; our evolution continued but became more culturally and internally driven</a:t>
            </a:r>
            <a:r>
              <a:rPr lang="en-US" sz="2400" b="0" i="0" dirty="0">
                <a:effectLst/>
              </a:rPr>
              <a:t>. </a:t>
            </a:r>
            <a:r>
              <a:rPr lang="en-US" sz="2400" b="0" i="1" dirty="0">
                <a:effectLst/>
              </a:rPr>
              <a:t>The changes are most manifest in an increase of different types of intelligence and a rise of consciousness</a:t>
            </a:r>
            <a:r>
              <a:rPr lang="en-US" sz="2400" b="0" i="0" dirty="0">
                <a:effectLst/>
              </a:rPr>
              <a:t>.”</a:t>
            </a:r>
          </a:p>
          <a:p>
            <a:pPr>
              <a:lnSpc>
                <a:spcPct val="128000"/>
              </a:lnSpc>
              <a:spcBef>
                <a:spcPts val="0"/>
              </a:spcBef>
              <a:spcAft>
                <a:spcPts val="600"/>
              </a:spcAft>
            </a:pPr>
            <a:r>
              <a:rPr lang="en-US" sz="2400" b="0" i="0" dirty="0">
                <a:effectLst/>
              </a:rPr>
              <a:t> </a:t>
            </a:r>
          </a:p>
          <a:p>
            <a:r>
              <a:rPr lang="en-US" b="0" i="0" dirty="0">
                <a:solidFill>
                  <a:schemeClr val="bg1"/>
                </a:solidFill>
                <a:effectLst/>
              </a:rPr>
              <a:t>Mackey &amp; Sisodia (2014). </a:t>
            </a:r>
            <a:r>
              <a:rPr lang="en-US" b="0" i="1" dirty="0">
                <a:solidFill>
                  <a:schemeClr val="bg1"/>
                </a:solidFill>
                <a:effectLst/>
              </a:rPr>
              <a:t>Conscious capitalism: Liberating the heroic spirit of business</a:t>
            </a:r>
            <a:r>
              <a:rPr lang="en-US" i="1" dirty="0">
                <a:solidFill>
                  <a:schemeClr val="bg1"/>
                </a:solidFill>
              </a:rPr>
              <a:t> </a:t>
            </a:r>
            <a:r>
              <a:rPr lang="en-US" dirty="0">
                <a:solidFill>
                  <a:schemeClr val="bg1"/>
                </a:solidFill>
              </a:rPr>
              <a:t>(p</a:t>
            </a:r>
            <a:r>
              <a:rPr lang="en-US" b="0" dirty="0">
                <a:solidFill>
                  <a:schemeClr val="bg1"/>
                </a:solidFill>
                <a:effectLst/>
              </a:rPr>
              <a:t>. 26). </a:t>
            </a:r>
            <a:endParaRPr lang="en-US" dirty="0">
              <a:solidFill>
                <a:schemeClr val="bg1"/>
              </a:solidFill>
            </a:endParaRPr>
          </a:p>
        </p:txBody>
      </p:sp>
      <p:sp>
        <p:nvSpPr>
          <p:cNvPr id="12" name="Rectangle 1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Diagram&#10;&#10;Description automatically generated">
            <a:extLst>
              <a:ext uri="{FF2B5EF4-FFF2-40B4-BE49-F238E27FC236}">
                <a16:creationId xmlns:a16="http://schemas.microsoft.com/office/drawing/2014/main" id="{A4439283-EFB7-7A55-9020-E12216459338}"/>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488395" y="807593"/>
            <a:ext cx="5854265" cy="5239568"/>
          </a:xfrm>
          <a:prstGeom prst="rect">
            <a:avLst/>
          </a:prstGeom>
          <a:effectLst/>
        </p:spPr>
      </p:pic>
      <p:sp>
        <p:nvSpPr>
          <p:cNvPr id="7" name="TextBox 6">
            <a:extLst>
              <a:ext uri="{FF2B5EF4-FFF2-40B4-BE49-F238E27FC236}">
                <a16:creationId xmlns:a16="http://schemas.microsoft.com/office/drawing/2014/main" id="{0856105B-D5AA-60C8-B5A8-B07EDCFFAC54}"/>
              </a:ext>
            </a:extLst>
          </p:cNvPr>
          <p:cNvSpPr txBox="1"/>
          <p:nvPr/>
        </p:nvSpPr>
        <p:spPr>
          <a:xfrm>
            <a:off x="9155844" y="5847106"/>
            <a:ext cx="2186816" cy="200055"/>
          </a:xfrm>
          <a:prstGeom prst="rect">
            <a:avLst/>
          </a:prstGeom>
          <a:solidFill>
            <a:schemeClr val="bg1"/>
          </a:solidFill>
        </p:spPr>
        <p:txBody>
          <a:bodyPr wrap="none" rtlCol="0">
            <a:spAutoFit/>
          </a:bodyPr>
          <a:lstStyle/>
          <a:p>
            <a:pPr algn="r">
              <a:spcAft>
                <a:spcPts val="600"/>
              </a:spcAft>
            </a:pPr>
            <a:r>
              <a:rPr lang="en-US" sz="700">
                <a:hlinkClick r:id="rId4" tooltip="http://www.alchemyofchange.net/networked-movements/">
                  <a:extLst>
                    <a:ext uri="{A12FA001-AC4F-418D-AE19-62706E023703}">
                      <ahyp:hlinkClr xmlns:ahyp="http://schemas.microsoft.com/office/drawing/2018/hyperlinkcolor" val="tx"/>
                    </a:ext>
                  </a:extLst>
                </a:hlinkClick>
              </a:rPr>
              <a:t>This Photo</a:t>
            </a:r>
            <a:r>
              <a:rPr lang="en-US" sz="700"/>
              <a:t> by Unknown Author is licensed under </a:t>
            </a:r>
            <a:r>
              <a:rPr lang="en-US" sz="700">
                <a:hlinkClick r:id="rId5" tooltip="https://creativecommons.org/licenses/by/3.0/">
                  <a:extLst>
                    <a:ext uri="{A12FA001-AC4F-418D-AE19-62706E023703}">
                      <ahyp:hlinkClr xmlns:ahyp="http://schemas.microsoft.com/office/drawing/2018/hyperlinkcolor" val="tx"/>
                    </a:ext>
                  </a:extLst>
                </a:hlinkClick>
              </a:rPr>
              <a:t>CC BY</a:t>
            </a:r>
            <a:endParaRPr lang="en-US" sz="700"/>
          </a:p>
        </p:txBody>
      </p:sp>
    </p:spTree>
    <p:extLst>
      <p:ext uri="{BB962C8B-B14F-4D97-AF65-F5344CB8AC3E}">
        <p14:creationId xmlns:p14="http://schemas.microsoft.com/office/powerpoint/2010/main" val="3461036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343FAA-1F0B-1D5F-F81A-F4186174E638}"/>
              </a:ext>
            </a:extLst>
          </p:cNvPr>
          <p:cNvSpPr>
            <a:spLocks noGrp="1"/>
          </p:cNvSpPr>
          <p:nvPr>
            <p:ph type="title"/>
          </p:nvPr>
        </p:nvSpPr>
        <p:spPr>
          <a:xfrm>
            <a:off x="898781" y="2064774"/>
            <a:ext cx="3932237" cy="1590368"/>
          </a:xfrm>
        </p:spPr>
        <p:txBody>
          <a:bodyPr>
            <a:normAutofit fontScale="90000"/>
          </a:bodyPr>
          <a:lstStyle/>
          <a:p>
            <a:r>
              <a:rPr lang="de-DE" sz="3100" b="1" dirty="0" err="1"/>
              <a:t>Conscious</a:t>
            </a:r>
            <a:r>
              <a:rPr lang="de-DE" sz="3100" b="1" dirty="0"/>
              <a:t> Organisations</a:t>
            </a:r>
            <a:br>
              <a:rPr lang="de-DE" sz="4800" b="1" dirty="0"/>
            </a:br>
            <a:r>
              <a:rPr lang="de-DE" sz="4800" b="1" dirty="0"/>
              <a:t>Modules</a:t>
            </a:r>
          </a:p>
        </p:txBody>
      </p:sp>
      <p:sp>
        <p:nvSpPr>
          <p:cNvPr id="3" name="Inhaltsplatzhalter 2">
            <a:extLst>
              <a:ext uri="{FF2B5EF4-FFF2-40B4-BE49-F238E27FC236}">
                <a16:creationId xmlns:a16="http://schemas.microsoft.com/office/drawing/2014/main" id="{BB1D51F9-A474-664F-1D14-51EAF2BA44E7}"/>
              </a:ext>
            </a:extLst>
          </p:cNvPr>
          <p:cNvSpPr>
            <a:spLocks noGrp="1"/>
          </p:cNvSpPr>
          <p:nvPr>
            <p:ph idx="1"/>
          </p:nvPr>
        </p:nvSpPr>
        <p:spPr>
          <a:xfrm>
            <a:off x="6547945" y="987425"/>
            <a:ext cx="5465166" cy="4873625"/>
          </a:xfrm>
        </p:spPr>
        <p:txBody>
          <a:bodyPr anchor="ctr">
            <a:normAutofit/>
          </a:bodyPr>
          <a:lstStyle/>
          <a:p>
            <a:pPr marL="0" indent="0">
              <a:spcAft>
                <a:spcPts val="1800"/>
              </a:spcAft>
              <a:buNone/>
            </a:pPr>
            <a:r>
              <a:rPr lang="en-US" sz="2800" dirty="0"/>
              <a:t>Introduction to Conscious Organisations</a:t>
            </a:r>
          </a:p>
          <a:p>
            <a:pPr marL="0" indent="0">
              <a:spcAft>
                <a:spcPts val="1800"/>
              </a:spcAft>
              <a:buNone/>
            </a:pPr>
            <a:r>
              <a:rPr lang="en-US" sz="2800" dirty="0"/>
              <a:t>Qualities and Values of Conscious Cultures</a:t>
            </a:r>
          </a:p>
          <a:p>
            <a:pPr marL="0" indent="0">
              <a:spcAft>
                <a:spcPts val="1800"/>
              </a:spcAft>
              <a:buNone/>
            </a:pPr>
            <a:r>
              <a:rPr lang="en-US" sz="2800" dirty="0"/>
              <a:t>Conscious Leadership &amp; Management</a:t>
            </a:r>
          </a:p>
          <a:p>
            <a:pPr marL="0" indent="0">
              <a:spcAft>
                <a:spcPts val="1800"/>
              </a:spcAft>
              <a:buNone/>
            </a:pPr>
            <a:r>
              <a:rPr lang="en-US" sz="2800" dirty="0"/>
              <a:t>Organisations as Living Systems</a:t>
            </a:r>
          </a:p>
        </p:txBody>
      </p:sp>
      <p:sp>
        <p:nvSpPr>
          <p:cNvPr id="4" name="Rechteck 3">
            <a:extLst>
              <a:ext uri="{FF2B5EF4-FFF2-40B4-BE49-F238E27FC236}">
                <a16:creationId xmlns:a16="http://schemas.microsoft.com/office/drawing/2014/main" id="{F7CF9970-F962-B73E-9FC2-714736B90F1B}"/>
              </a:ext>
            </a:extLst>
          </p:cNvPr>
          <p:cNvSpPr/>
          <p:nvPr/>
        </p:nvSpPr>
        <p:spPr>
          <a:xfrm>
            <a:off x="5916584" y="1585653"/>
            <a:ext cx="442912" cy="555625"/>
          </a:xfrm>
          <a:prstGeom prst="rect">
            <a:avLst/>
          </a:prstGeom>
          <a:solidFill>
            <a:srgbClr val="C524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dirty="0"/>
              <a:t>1</a:t>
            </a:r>
          </a:p>
        </p:txBody>
      </p:sp>
      <p:sp>
        <p:nvSpPr>
          <p:cNvPr id="5" name="Rechteck 4">
            <a:extLst>
              <a:ext uri="{FF2B5EF4-FFF2-40B4-BE49-F238E27FC236}">
                <a16:creationId xmlns:a16="http://schemas.microsoft.com/office/drawing/2014/main" id="{BAF2331A-5A97-705B-3ACD-7838061C3187}"/>
              </a:ext>
            </a:extLst>
          </p:cNvPr>
          <p:cNvSpPr/>
          <p:nvPr/>
        </p:nvSpPr>
        <p:spPr>
          <a:xfrm>
            <a:off x="5916584" y="2662439"/>
            <a:ext cx="442912" cy="555625"/>
          </a:xfrm>
          <a:prstGeom prst="rect">
            <a:avLst/>
          </a:prstGeom>
          <a:solidFill>
            <a:srgbClr val="EA5E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dirty="0"/>
              <a:t>2</a:t>
            </a:r>
          </a:p>
        </p:txBody>
      </p:sp>
      <p:sp>
        <p:nvSpPr>
          <p:cNvPr id="6" name="Rechteck 5">
            <a:extLst>
              <a:ext uri="{FF2B5EF4-FFF2-40B4-BE49-F238E27FC236}">
                <a16:creationId xmlns:a16="http://schemas.microsoft.com/office/drawing/2014/main" id="{55AAC9E9-F925-4D0F-0A34-44D10EE855EF}"/>
              </a:ext>
            </a:extLst>
          </p:cNvPr>
          <p:cNvSpPr/>
          <p:nvPr/>
        </p:nvSpPr>
        <p:spPr>
          <a:xfrm>
            <a:off x="5916584" y="3814069"/>
            <a:ext cx="442912" cy="555625"/>
          </a:xfrm>
          <a:prstGeom prst="rect">
            <a:avLst/>
          </a:prstGeom>
          <a:solidFill>
            <a:srgbClr val="F8A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dirty="0"/>
              <a:t>3</a:t>
            </a:r>
          </a:p>
        </p:txBody>
      </p:sp>
      <p:sp>
        <p:nvSpPr>
          <p:cNvPr id="7" name="Rechteck 6">
            <a:extLst>
              <a:ext uri="{FF2B5EF4-FFF2-40B4-BE49-F238E27FC236}">
                <a16:creationId xmlns:a16="http://schemas.microsoft.com/office/drawing/2014/main" id="{BFE04EFC-6E7C-C40A-5218-C4F9D3A2FE5B}"/>
              </a:ext>
            </a:extLst>
          </p:cNvPr>
          <p:cNvSpPr/>
          <p:nvPr/>
        </p:nvSpPr>
        <p:spPr>
          <a:xfrm>
            <a:off x="5940334" y="4856391"/>
            <a:ext cx="442912" cy="555625"/>
          </a:xfrm>
          <a:prstGeom prst="rect">
            <a:avLst/>
          </a:prstGeom>
          <a:solidFill>
            <a:srgbClr val="0069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dirty="0"/>
              <a:t>4</a:t>
            </a:r>
          </a:p>
        </p:txBody>
      </p:sp>
    </p:spTree>
    <p:extLst>
      <p:ext uri="{BB962C8B-B14F-4D97-AF65-F5344CB8AC3E}">
        <p14:creationId xmlns:p14="http://schemas.microsoft.com/office/powerpoint/2010/main" val="4188155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8D974-05AC-389C-E8F6-9B36E960049D}"/>
              </a:ext>
            </a:extLst>
          </p:cNvPr>
          <p:cNvSpPr>
            <a:spLocks noGrp="1"/>
          </p:cNvSpPr>
          <p:nvPr>
            <p:ph type="title"/>
          </p:nvPr>
        </p:nvSpPr>
        <p:spPr>
          <a:xfrm>
            <a:off x="806450" y="547688"/>
            <a:ext cx="10515600" cy="1325563"/>
          </a:xfrm>
        </p:spPr>
        <p:txBody>
          <a:bodyPr>
            <a:normAutofit fontScale="90000"/>
          </a:bodyPr>
          <a:lstStyle/>
          <a:p>
            <a:r>
              <a:rPr lang="en-US" sz="2700" dirty="0">
                <a:latin typeface="Calibri Light"/>
                <a:ea typeface="+mj-lt"/>
                <a:cs typeface="+mj-lt"/>
              </a:rPr>
              <a:t>Conscious Organisations</a:t>
            </a:r>
            <a:br>
              <a:rPr lang="en-US" dirty="0">
                <a:ea typeface="+mj-lt"/>
                <a:cs typeface="+mj-lt"/>
              </a:rPr>
            </a:br>
            <a:r>
              <a:rPr lang="en-US" sz="4000" dirty="0"/>
              <a:t>Agenda Seminar 1, Module 1: </a:t>
            </a:r>
            <a:br>
              <a:rPr lang="en-US" sz="4000" dirty="0"/>
            </a:br>
            <a:r>
              <a:rPr lang="en-US" sz="4000" dirty="0"/>
              <a:t>Conscious Organisations &amp; Conscious Culture</a:t>
            </a:r>
            <a:endParaRPr lang="en-US" sz="4000" dirty="0">
              <a:cs typeface="Calibri Light"/>
            </a:endParaRPr>
          </a:p>
        </p:txBody>
      </p:sp>
      <p:sp>
        <p:nvSpPr>
          <p:cNvPr id="4" name="TextBox 3">
            <a:extLst>
              <a:ext uri="{FF2B5EF4-FFF2-40B4-BE49-F238E27FC236}">
                <a16:creationId xmlns:a16="http://schemas.microsoft.com/office/drawing/2014/main" id="{A9CB1A67-4939-C914-7194-BDFAE5337D64}"/>
              </a:ext>
            </a:extLst>
          </p:cNvPr>
          <p:cNvSpPr txBox="1"/>
          <p:nvPr/>
        </p:nvSpPr>
        <p:spPr>
          <a:xfrm>
            <a:off x="4960001" y="2109575"/>
            <a:ext cx="6908911" cy="4101636"/>
          </a:xfrm>
          <a:prstGeom prst="rect">
            <a:avLst/>
          </a:prstGeom>
          <a:noFill/>
        </p:spPr>
        <p:txBody>
          <a:bodyPr wrap="square" rtlCol="0">
            <a:spAutoFit/>
          </a:bodyPr>
          <a:lstStyle/>
          <a:p>
            <a:pPr marL="285750" indent="-285750">
              <a:lnSpc>
                <a:spcPct val="108000"/>
              </a:lnSpc>
              <a:spcAft>
                <a:spcPts val="600"/>
              </a:spcAft>
              <a:buFont typeface="Arial" panose="020B0604020202020204" pitchFamily="34" charset="0"/>
              <a:buChar char="•"/>
            </a:pPr>
            <a:r>
              <a:rPr lang="en-US" sz="2800" dirty="0"/>
              <a:t>Set Ground Rules for Respectful Class Participation</a:t>
            </a:r>
          </a:p>
          <a:p>
            <a:pPr marL="285750" indent="-285750">
              <a:lnSpc>
                <a:spcPct val="108000"/>
              </a:lnSpc>
              <a:spcAft>
                <a:spcPts val="600"/>
              </a:spcAft>
              <a:buFont typeface="Arial" panose="020B0604020202020204" pitchFamily="34" charset="0"/>
              <a:buChar char="•"/>
            </a:pPr>
            <a:r>
              <a:rPr lang="en-US" sz="2800" dirty="0"/>
              <a:t>Introduce Concepts: Consciousness &amp; Conscious Business</a:t>
            </a:r>
          </a:p>
          <a:p>
            <a:pPr marL="285750" indent="-285750">
              <a:lnSpc>
                <a:spcPct val="108000"/>
              </a:lnSpc>
              <a:spcAft>
                <a:spcPts val="600"/>
              </a:spcAft>
              <a:buFont typeface="Arial" panose="020B0604020202020204" pitchFamily="34" charset="0"/>
              <a:buChar char="•"/>
            </a:pPr>
            <a:r>
              <a:rPr lang="en-US" sz="2800" dirty="0"/>
              <a:t>Four Tenets of Conscious Business</a:t>
            </a:r>
          </a:p>
          <a:p>
            <a:pPr marL="285750" indent="-285750">
              <a:lnSpc>
                <a:spcPct val="108000"/>
              </a:lnSpc>
              <a:spcAft>
                <a:spcPts val="600"/>
              </a:spcAft>
              <a:buFont typeface="Arial" panose="020B0604020202020204" pitchFamily="34" charset="0"/>
              <a:buChar char="•"/>
            </a:pPr>
            <a:r>
              <a:rPr lang="en-US" sz="2800" dirty="0"/>
              <a:t>Introduce Concepts: Culture &amp; Conscious Culture</a:t>
            </a:r>
          </a:p>
          <a:p>
            <a:pPr marL="285750" indent="-285750">
              <a:lnSpc>
                <a:spcPct val="108000"/>
              </a:lnSpc>
              <a:spcAft>
                <a:spcPts val="600"/>
              </a:spcAft>
              <a:buFont typeface="Arial" panose="020B0604020202020204" pitchFamily="34" charset="0"/>
              <a:buChar char="•"/>
            </a:pPr>
            <a:r>
              <a:rPr lang="en-US" sz="2800" dirty="0"/>
              <a:t>Workshop: Developing a Shared Purpose</a:t>
            </a:r>
          </a:p>
        </p:txBody>
      </p:sp>
    </p:spTree>
    <p:extLst>
      <p:ext uri="{BB962C8B-B14F-4D97-AF65-F5344CB8AC3E}">
        <p14:creationId xmlns:p14="http://schemas.microsoft.com/office/powerpoint/2010/main" val="2362877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2BC37-D427-0958-1340-D646BB796EE1}"/>
              </a:ext>
            </a:extLst>
          </p:cNvPr>
          <p:cNvSpPr>
            <a:spLocks noGrp="1"/>
          </p:cNvSpPr>
          <p:nvPr>
            <p:ph type="title"/>
          </p:nvPr>
        </p:nvSpPr>
        <p:spPr/>
        <p:txBody>
          <a:bodyPr>
            <a:normAutofit/>
          </a:bodyPr>
          <a:lstStyle/>
          <a:p>
            <a:r>
              <a:rPr lang="en-US" sz="3600" dirty="0"/>
              <a:t>Setting Ground Rules for Respectful Class Participation</a:t>
            </a:r>
          </a:p>
        </p:txBody>
      </p:sp>
      <p:sp>
        <p:nvSpPr>
          <p:cNvPr id="3" name="Content Placeholder 2">
            <a:extLst>
              <a:ext uri="{FF2B5EF4-FFF2-40B4-BE49-F238E27FC236}">
                <a16:creationId xmlns:a16="http://schemas.microsoft.com/office/drawing/2014/main" id="{C9B1F5B5-938B-37D1-A8E2-9EF93AB0B0DF}"/>
              </a:ext>
            </a:extLst>
          </p:cNvPr>
          <p:cNvSpPr>
            <a:spLocks noGrp="1"/>
          </p:cNvSpPr>
          <p:nvPr>
            <p:ph idx="1"/>
          </p:nvPr>
        </p:nvSpPr>
        <p:spPr>
          <a:xfrm>
            <a:off x="838200" y="1825625"/>
            <a:ext cx="10784030" cy="4351338"/>
          </a:xfrm>
        </p:spPr>
        <p:txBody>
          <a:bodyPr vert="horz" lIns="91440" tIns="45720" rIns="91440" bIns="45720" rtlCol="0" anchor="t">
            <a:normAutofit lnSpcReduction="10000"/>
          </a:bodyPr>
          <a:lstStyle/>
          <a:p>
            <a:pPr>
              <a:lnSpc>
                <a:spcPct val="108000"/>
              </a:lnSpc>
              <a:spcBef>
                <a:spcPts val="0"/>
              </a:spcBef>
              <a:spcAft>
                <a:spcPts val="600"/>
              </a:spcAft>
            </a:pPr>
            <a:r>
              <a:rPr lang="en-US" dirty="0">
                <a:cs typeface="Calibri"/>
              </a:rPr>
              <a:t>Confidentiality – we keep confidential the sharing of others in the class.</a:t>
            </a:r>
          </a:p>
          <a:p>
            <a:pPr>
              <a:lnSpc>
                <a:spcPct val="108000"/>
              </a:lnSpc>
              <a:spcBef>
                <a:spcPts val="0"/>
              </a:spcBef>
              <a:spcAft>
                <a:spcPts val="600"/>
              </a:spcAft>
            </a:pPr>
            <a:r>
              <a:rPr lang="en-US" dirty="0">
                <a:cs typeface="Calibri"/>
              </a:rPr>
              <a:t>Attention – we bring our whole self to the time together in class.</a:t>
            </a:r>
            <a:r>
              <a:rPr lang="en-US" sz="2000" dirty="0">
                <a:cs typeface="Calibri"/>
              </a:rPr>
              <a:t> </a:t>
            </a:r>
            <a:r>
              <a:rPr lang="en-US" dirty="0">
                <a:latin typeface="Calibri"/>
                <a:cs typeface="Calibri Light"/>
              </a:rPr>
              <a:t>Tablets with a pen can be used for notes. Other electronic devices are not permitted as they inevitably distract and do not allow for an inner journey.</a:t>
            </a:r>
            <a:endParaRPr lang="en-US">
              <a:latin typeface="Calibri"/>
              <a:cs typeface="Calibri"/>
            </a:endParaRPr>
          </a:p>
          <a:p>
            <a:pPr>
              <a:lnSpc>
                <a:spcPct val="108000"/>
              </a:lnSpc>
              <a:spcBef>
                <a:spcPts val="0"/>
              </a:spcBef>
              <a:spcAft>
                <a:spcPts val="600"/>
              </a:spcAft>
            </a:pPr>
            <a:r>
              <a:rPr lang="en-US" dirty="0">
                <a:cs typeface="Calibri"/>
              </a:rPr>
              <a:t>Authenticity – we bring our whole selves to this class</a:t>
            </a:r>
          </a:p>
          <a:p>
            <a:pPr marL="0" indent="0">
              <a:lnSpc>
                <a:spcPct val="108000"/>
              </a:lnSpc>
              <a:spcBef>
                <a:spcPts val="0"/>
              </a:spcBef>
              <a:spcAft>
                <a:spcPts val="600"/>
              </a:spcAft>
              <a:buNone/>
            </a:pPr>
            <a:endParaRPr lang="en-US" dirty="0">
              <a:cs typeface="Calibri"/>
            </a:endParaRPr>
          </a:p>
          <a:p>
            <a:pPr marL="0" indent="0">
              <a:lnSpc>
                <a:spcPct val="108000"/>
              </a:lnSpc>
              <a:spcBef>
                <a:spcPts val="0"/>
              </a:spcBef>
              <a:spcAft>
                <a:spcPts val="600"/>
              </a:spcAft>
              <a:buNone/>
            </a:pPr>
            <a:r>
              <a:rPr lang="en-US" dirty="0">
                <a:cs typeface="Calibri"/>
              </a:rPr>
              <a:t>What else will ensure a respectful, safe environment for learning and sharing?</a:t>
            </a:r>
          </a:p>
        </p:txBody>
      </p:sp>
    </p:spTree>
    <p:extLst>
      <p:ext uri="{BB962C8B-B14F-4D97-AF65-F5344CB8AC3E}">
        <p14:creationId xmlns:p14="http://schemas.microsoft.com/office/powerpoint/2010/main" val="718627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92D9A-2657-803E-1F9B-3A397F45DC60}"/>
              </a:ext>
            </a:extLst>
          </p:cNvPr>
          <p:cNvSpPr>
            <a:spLocks noGrp="1"/>
          </p:cNvSpPr>
          <p:nvPr>
            <p:ph type="title"/>
          </p:nvPr>
        </p:nvSpPr>
        <p:spPr/>
        <p:txBody>
          <a:bodyPr/>
          <a:lstStyle/>
          <a:p>
            <a:r>
              <a:rPr lang="en-US" dirty="0"/>
              <a:t>Consciousness</a:t>
            </a:r>
          </a:p>
        </p:txBody>
      </p:sp>
      <p:pic>
        <p:nvPicPr>
          <p:cNvPr id="6" name="Picture Placeholder 5" descr="A picture containing cup, pitcher&#10;&#10;Description automatically generated">
            <a:extLst>
              <a:ext uri="{FF2B5EF4-FFF2-40B4-BE49-F238E27FC236}">
                <a16:creationId xmlns:a16="http://schemas.microsoft.com/office/drawing/2014/main" id="{F2CBEAE3-3AF8-A56A-170E-C35F65C45C58}"/>
              </a:ext>
            </a:extLst>
          </p:cNvPr>
          <p:cNvPicPr>
            <a:picLocks noGrp="1" noChangeAspect="1"/>
          </p:cNvPicPr>
          <p:nvPr>
            <p:ph type="pic"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0520" b="10520"/>
          <a:stretch>
            <a:fillRect/>
          </a:stretch>
        </p:blipFill>
        <p:spPr/>
      </p:pic>
      <p:sp>
        <p:nvSpPr>
          <p:cNvPr id="4" name="Text Placeholder 3">
            <a:extLst>
              <a:ext uri="{FF2B5EF4-FFF2-40B4-BE49-F238E27FC236}">
                <a16:creationId xmlns:a16="http://schemas.microsoft.com/office/drawing/2014/main" id="{0C8174E8-65C7-6A7D-F7EC-1CB6D539D231}"/>
              </a:ext>
            </a:extLst>
          </p:cNvPr>
          <p:cNvSpPr>
            <a:spLocks noGrp="1"/>
          </p:cNvSpPr>
          <p:nvPr>
            <p:ph type="body" sz="half" idx="2"/>
          </p:nvPr>
        </p:nvSpPr>
        <p:spPr>
          <a:xfrm>
            <a:off x="839788" y="2057400"/>
            <a:ext cx="3932237" cy="4034482"/>
          </a:xfrm>
        </p:spPr>
        <p:txBody>
          <a:bodyPr>
            <a:normAutofit fontScale="85000" lnSpcReduction="10000"/>
          </a:bodyPr>
          <a:lstStyle/>
          <a:p>
            <a:pPr>
              <a:lnSpc>
                <a:spcPct val="115000"/>
              </a:lnSpc>
              <a:spcBef>
                <a:spcPts val="0"/>
              </a:spcBef>
              <a:spcAft>
                <a:spcPts val="600"/>
              </a:spcAft>
            </a:pPr>
            <a:r>
              <a:rPr lang="en-US" sz="2400" dirty="0">
                <a:latin typeface="Arial" panose="020B0604020202020204" pitchFamily="34" charset="0"/>
                <a:cs typeface="Arial" panose="020B0604020202020204" pitchFamily="34" charset="0"/>
              </a:rPr>
              <a:t>What does it mean to be conscious?</a:t>
            </a:r>
          </a:p>
          <a:p>
            <a:pPr>
              <a:lnSpc>
                <a:spcPct val="115000"/>
              </a:lnSpc>
              <a:spcBef>
                <a:spcPts val="0"/>
              </a:spcBef>
              <a:spcAft>
                <a:spcPts val="600"/>
              </a:spcAft>
            </a:pPr>
            <a:endParaRPr lang="en-US" sz="2000" dirty="0"/>
          </a:p>
          <a:p>
            <a:pPr>
              <a:lnSpc>
                <a:spcPct val="115000"/>
              </a:lnSpc>
              <a:spcBef>
                <a:spcPts val="0"/>
              </a:spcBef>
              <a:spcAft>
                <a:spcPts val="600"/>
              </a:spcAft>
            </a:pPr>
            <a:r>
              <a:rPr lang="en-US" sz="2000" i="1" dirty="0">
                <a:effectLst/>
                <a:latin typeface="Arial" panose="020B0604020202020204" pitchFamily="34" charset="0"/>
                <a:ea typeface="MS Mincho" panose="02020609040205080304" pitchFamily="49" charset="-128"/>
              </a:rPr>
              <a:t>To be conscious means to be aware of our inner and outer worlds, to be fully awake. </a:t>
            </a:r>
          </a:p>
          <a:p>
            <a:pPr>
              <a:lnSpc>
                <a:spcPct val="115000"/>
              </a:lnSpc>
              <a:spcBef>
                <a:spcPts val="0"/>
              </a:spcBef>
              <a:spcAft>
                <a:spcPts val="600"/>
              </a:spcAft>
            </a:pPr>
            <a:r>
              <a:rPr lang="en-US" sz="2000" i="1" dirty="0">
                <a:effectLst/>
                <a:latin typeface="Arial" panose="020B0604020202020204" pitchFamily="34" charset="0"/>
                <a:ea typeface="MS Mincho" panose="02020609040205080304" pitchFamily="49" charset="-128"/>
              </a:rPr>
              <a:t>It includes self-reflection on one’s own beliefs, emotions, motives, values, goals and impact. </a:t>
            </a:r>
          </a:p>
          <a:p>
            <a:pPr>
              <a:lnSpc>
                <a:spcPct val="115000"/>
              </a:lnSpc>
              <a:spcBef>
                <a:spcPts val="0"/>
              </a:spcBef>
              <a:spcAft>
                <a:spcPts val="600"/>
              </a:spcAft>
            </a:pPr>
            <a:r>
              <a:rPr lang="en-US" sz="2000" i="1" dirty="0">
                <a:effectLst/>
                <a:latin typeface="Arial" panose="020B0604020202020204" pitchFamily="34" charset="0"/>
                <a:ea typeface="MS Mincho" panose="02020609040205080304" pitchFamily="49" charset="-128"/>
              </a:rPr>
              <a:t>Consciousness also includes the capacity for abstraction which allows humans to manage complexity.</a:t>
            </a:r>
            <a:endParaRPr lang="en-US" sz="2000" dirty="0">
              <a:effectLst/>
              <a:latin typeface="Arial" panose="020B0604020202020204" pitchFamily="34" charset="0"/>
              <a:ea typeface="MS Mincho" panose="02020609040205080304" pitchFamily="49" charset="-128"/>
            </a:endParaRPr>
          </a:p>
        </p:txBody>
      </p:sp>
      <p:sp>
        <p:nvSpPr>
          <p:cNvPr id="7" name="TextBox 6">
            <a:extLst>
              <a:ext uri="{FF2B5EF4-FFF2-40B4-BE49-F238E27FC236}">
                <a16:creationId xmlns:a16="http://schemas.microsoft.com/office/drawing/2014/main" id="{A01A00C9-4B17-83F3-CF17-64AD076DAE66}"/>
              </a:ext>
            </a:extLst>
          </p:cNvPr>
          <p:cNvSpPr txBox="1"/>
          <p:nvPr/>
        </p:nvSpPr>
        <p:spPr>
          <a:xfrm>
            <a:off x="5183188" y="5861050"/>
            <a:ext cx="6172200" cy="230832"/>
          </a:xfrm>
          <a:prstGeom prst="rect">
            <a:avLst/>
          </a:prstGeom>
          <a:noFill/>
        </p:spPr>
        <p:txBody>
          <a:bodyPr wrap="square" rtlCol="0">
            <a:spAutoFit/>
          </a:bodyPr>
          <a:lstStyle/>
          <a:p>
            <a:r>
              <a:rPr lang="en-US" sz="900">
                <a:hlinkClick r:id="rId4" tooltip="https://in5d.com/cosmic-consciousness-phenomena-the-overview-effect/"/>
              </a:rPr>
              <a:t>This Photo</a:t>
            </a:r>
            <a:r>
              <a:rPr lang="en-US" sz="900"/>
              <a:t> by Unknown Author is licensed under </a:t>
            </a:r>
            <a:r>
              <a:rPr lang="en-US" sz="900">
                <a:hlinkClick r:id="rId5" tooltip="https://creativecommons.org/licenses/by-nc/3.0/"/>
              </a:rPr>
              <a:t>CC BY-NC</a:t>
            </a:r>
            <a:endParaRPr lang="en-US" sz="900"/>
          </a:p>
        </p:txBody>
      </p:sp>
      <p:sp>
        <p:nvSpPr>
          <p:cNvPr id="3" name="TextBox 1">
            <a:extLst>
              <a:ext uri="{FF2B5EF4-FFF2-40B4-BE49-F238E27FC236}">
                <a16:creationId xmlns:a16="http://schemas.microsoft.com/office/drawing/2014/main" id="{892FACF4-2B52-926E-AAA3-C960A139DA8E}"/>
              </a:ext>
            </a:extLst>
          </p:cNvPr>
          <p:cNvSpPr txBox="1"/>
          <p:nvPr/>
        </p:nvSpPr>
        <p:spPr>
          <a:xfrm>
            <a:off x="223284" y="6169967"/>
            <a:ext cx="6830973" cy="461665"/>
          </a:xfrm>
          <a:prstGeom prst="rect">
            <a:avLst/>
          </a:prstGeom>
          <a:noFill/>
        </p:spPr>
        <p:txBody>
          <a:bodyPr wrap="non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Key Source:</a:t>
            </a:r>
          </a:p>
          <a:p>
            <a:r>
              <a:rPr lang="en-US" sz="12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Kofman</a:t>
            </a:r>
            <a:r>
              <a:rPr lang="en-US" sz="1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 (2008). </a:t>
            </a:r>
            <a:r>
              <a:rPr lang="en-US" sz="1200" i="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Conscious business: How to build value through values</a:t>
            </a:r>
            <a:r>
              <a:rPr lang="en-US" sz="1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(Vol. 1). </a:t>
            </a:r>
            <a:r>
              <a:rPr lang="en-US" sz="12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ReadHowYouWant</a:t>
            </a:r>
            <a:r>
              <a:rPr lang="en-US" sz="1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Com.</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8526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2BC37-D427-0958-1340-D646BB796EE1}"/>
              </a:ext>
            </a:extLst>
          </p:cNvPr>
          <p:cNvSpPr>
            <a:spLocks noGrp="1"/>
          </p:cNvSpPr>
          <p:nvPr>
            <p:ph type="title"/>
          </p:nvPr>
        </p:nvSpPr>
        <p:spPr/>
        <p:txBody>
          <a:bodyPr/>
          <a:lstStyle/>
          <a:p>
            <a:r>
              <a:rPr lang="en-US" dirty="0"/>
              <a:t>Consciousness</a:t>
            </a:r>
          </a:p>
        </p:txBody>
      </p:sp>
      <p:sp>
        <p:nvSpPr>
          <p:cNvPr id="3" name="Content Placeholder 2">
            <a:extLst>
              <a:ext uri="{FF2B5EF4-FFF2-40B4-BE49-F238E27FC236}">
                <a16:creationId xmlns:a16="http://schemas.microsoft.com/office/drawing/2014/main" id="{C9B1F5B5-938B-37D1-A8E2-9EF93AB0B0DF}"/>
              </a:ext>
            </a:extLst>
          </p:cNvPr>
          <p:cNvSpPr>
            <a:spLocks noGrp="1"/>
          </p:cNvSpPr>
          <p:nvPr>
            <p:ph idx="1"/>
          </p:nvPr>
        </p:nvSpPr>
        <p:spPr/>
        <p:txBody>
          <a:bodyPr>
            <a:normAutofit fontScale="92500" lnSpcReduction="10000"/>
          </a:bodyPr>
          <a:lstStyle/>
          <a:p>
            <a:pPr marL="0" indent="0">
              <a:buNone/>
            </a:pPr>
            <a:r>
              <a:rPr lang="en-US" dirty="0"/>
              <a:t>Activity:</a:t>
            </a:r>
          </a:p>
          <a:p>
            <a:pPr marL="0" indent="0">
              <a:buNone/>
            </a:pPr>
            <a:r>
              <a:rPr lang="en-US" dirty="0"/>
              <a:t>In small groups, answer the following questions to share with the larger group. </a:t>
            </a:r>
          </a:p>
          <a:p>
            <a:pPr marL="457200" lvl="1" indent="0">
              <a:buNone/>
            </a:pPr>
            <a:r>
              <a:rPr lang="en-US" dirty="0"/>
              <a:t>How does this definition of consciousness align with your idea of what it means to be conscious?</a:t>
            </a:r>
          </a:p>
          <a:p>
            <a:pPr marL="457200" lvl="1" indent="0">
              <a:buNone/>
            </a:pPr>
            <a:r>
              <a:rPr lang="en-US" dirty="0"/>
              <a:t>What are some of the indicators that human consciousness is evolving and rising around the world?</a:t>
            </a:r>
          </a:p>
          <a:p>
            <a:pPr>
              <a:lnSpc>
                <a:spcPct val="115000"/>
              </a:lnSpc>
              <a:spcBef>
                <a:spcPts val="0"/>
              </a:spcBef>
              <a:spcAft>
                <a:spcPts val="600"/>
              </a:spcAft>
            </a:pPr>
            <a:endParaRPr lang="en-US" sz="2100" i="1" dirty="0">
              <a:effectLst/>
              <a:latin typeface="Arial" panose="020B0604020202020204" pitchFamily="34" charset="0"/>
              <a:ea typeface="MS Mincho" panose="02020609040205080304" pitchFamily="49" charset="-128"/>
            </a:endParaRPr>
          </a:p>
          <a:p>
            <a:pPr>
              <a:lnSpc>
                <a:spcPct val="115000"/>
              </a:lnSpc>
              <a:spcBef>
                <a:spcPts val="0"/>
              </a:spcBef>
              <a:spcAft>
                <a:spcPts val="600"/>
              </a:spcAft>
            </a:pPr>
            <a:r>
              <a:rPr lang="en-US" sz="2100" i="1" dirty="0">
                <a:effectLst/>
                <a:latin typeface="Arial" panose="020B0604020202020204" pitchFamily="34" charset="0"/>
                <a:ea typeface="MS Mincho" panose="02020609040205080304" pitchFamily="49" charset="-128"/>
              </a:rPr>
              <a:t>To be conscious means to be aware of our inner and outer worlds, to be fully awake. </a:t>
            </a:r>
          </a:p>
          <a:p>
            <a:pPr>
              <a:lnSpc>
                <a:spcPct val="115000"/>
              </a:lnSpc>
              <a:spcBef>
                <a:spcPts val="0"/>
              </a:spcBef>
              <a:spcAft>
                <a:spcPts val="600"/>
              </a:spcAft>
            </a:pPr>
            <a:r>
              <a:rPr lang="en-US" sz="2100" i="1" dirty="0">
                <a:effectLst/>
                <a:latin typeface="Arial" panose="020B0604020202020204" pitchFamily="34" charset="0"/>
                <a:ea typeface="MS Mincho" panose="02020609040205080304" pitchFamily="49" charset="-128"/>
              </a:rPr>
              <a:t>It includes self-reflection on one’s own beliefs, emotions, motives, values, goals and impact. </a:t>
            </a:r>
          </a:p>
          <a:p>
            <a:pPr>
              <a:lnSpc>
                <a:spcPct val="115000"/>
              </a:lnSpc>
              <a:spcBef>
                <a:spcPts val="0"/>
              </a:spcBef>
              <a:spcAft>
                <a:spcPts val="600"/>
              </a:spcAft>
            </a:pPr>
            <a:r>
              <a:rPr lang="en-US" sz="2100" i="1" dirty="0">
                <a:effectLst/>
                <a:latin typeface="Arial" panose="020B0604020202020204" pitchFamily="34" charset="0"/>
                <a:ea typeface="MS Mincho" panose="02020609040205080304" pitchFamily="49" charset="-128"/>
              </a:rPr>
              <a:t>Consciousness also includes the capacity for abstraction which allows humans to manage complexity.</a:t>
            </a:r>
            <a:endParaRPr lang="en-US" sz="2100" dirty="0">
              <a:effectLst/>
              <a:latin typeface="Arial" panose="020B0604020202020204" pitchFamily="34" charset="0"/>
              <a:ea typeface="MS Mincho" panose="02020609040205080304" pitchFamily="49" charset="-128"/>
            </a:endParaRPr>
          </a:p>
          <a:p>
            <a:pPr marL="0" indent="0">
              <a:buNone/>
            </a:pPr>
            <a:endParaRPr lang="en-US" dirty="0"/>
          </a:p>
        </p:txBody>
      </p:sp>
    </p:spTree>
    <p:extLst>
      <p:ext uri="{BB962C8B-B14F-4D97-AF65-F5344CB8AC3E}">
        <p14:creationId xmlns:p14="http://schemas.microsoft.com/office/powerpoint/2010/main" val="2488935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8391C403BD10846915ADAE108BADACB" ma:contentTypeVersion="16" ma:contentTypeDescription="Create a new document." ma:contentTypeScope="" ma:versionID="8220fda739f04aed1596e8c55425c712">
  <xsd:schema xmlns:xsd="http://www.w3.org/2001/XMLSchema" xmlns:xs="http://www.w3.org/2001/XMLSchema" xmlns:p="http://schemas.microsoft.com/office/2006/metadata/properties" xmlns:ns2="82861209-8bf3-47c7-8004-08d07fe78748" xmlns:ns3="ec27a0a7-8611-46d0-bbb2-f45a8872e5ef" targetNamespace="http://schemas.microsoft.com/office/2006/metadata/properties" ma:root="true" ma:fieldsID="969e3b05c6c9eb641653af2a2e8367cf" ns2:_="" ns3:_="">
    <xsd:import namespace="82861209-8bf3-47c7-8004-08d07fe78748"/>
    <xsd:import namespace="ec27a0a7-8611-46d0-bbb2-f45a8872e5e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861209-8bf3-47c7-8004-08d07fe787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be16e47-96de-4d33-b6d8-af9f1b80376e"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27a0a7-8611-46d0-bbb2-f45a8872e5e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f3c3d8-2681-4be8-82aa-154f6549750c}" ma:internalName="TaxCatchAll" ma:showField="CatchAllData" ma:web="ec27a0a7-8611-46d0-bbb2-f45a8872e5e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c27a0a7-8611-46d0-bbb2-f45a8872e5ef" xsi:nil="true"/>
    <lcf76f155ced4ddcb4097134ff3c332f xmlns="82861209-8bf3-47c7-8004-08d07fe7874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8CF67E6-4650-4B7F-AB25-118FCA5E12D4}"/>
</file>

<file path=customXml/itemProps2.xml><?xml version="1.0" encoding="utf-8"?>
<ds:datastoreItem xmlns:ds="http://schemas.openxmlformats.org/officeDocument/2006/customXml" ds:itemID="{4688F01C-E7E5-4202-8F1E-14B5F9890671}">
  <ds:schemaRefs>
    <ds:schemaRef ds:uri="http://schemas.microsoft.com/sharepoint/v3/contenttype/forms"/>
  </ds:schemaRefs>
</ds:datastoreItem>
</file>

<file path=customXml/itemProps3.xml><?xml version="1.0" encoding="utf-8"?>
<ds:datastoreItem xmlns:ds="http://schemas.openxmlformats.org/officeDocument/2006/customXml" ds:itemID="{CBE309B4-CEBC-4EF3-B154-0F564FF7D4B0}">
  <ds:schemaRefs>
    <ds:schemaRef ds:uri="http://purl.org/dc/terms/"/>
    <ds:schemaRef ds:uri="http://schemas.microsoft.com/office/2006/documentManagement/types"/>
    <ds:schemaRef ds:uri="http://purl.org/dc/elements/1.1/"/>
    <ds:schemaRef ds:uri="http://schemas.openxmlformats.org/package/2006/metadata/core-properties"/>
    <ds:schemaRef ds:uri="http://www.w3.org/XML/1998/namespace"/>
    <ds:schemaRef ds:uri="http://schemas.microsoft.com/office/infopath/2007/PartnerControls"/>
    <ds:schemaRef ds:uri="82861209-8bf3-47c7-8004-08d07fe78748"/>
    <ds:schemaRef ds:uri="http://purl.org/dc/dcmitype/"/>
    <ds:schemaRef ds:uri="ec27a0a7-8611-46d0-bbb2-f45a8872e5ef"/>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701</TotalTime>
  <Words>3078</Words>
  <Application>Microsoft Office PowerPoint</Application>
  <PresentationFormat>Widescreen</PresentationFormat>
  <Paragraphs>290</Paragraphs>
  <Slides>28</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Calibri Light</vt:lpstr>
      <vt:lpstr>Wingdings</vt:lpstr>
      <vt:lpstr>Office Theme</vt:lpstr>
      <vt:lpstr>PowerPoint Presentation</vt:lpstr>
      <vt:lpstr>Conscious Organisations</vt:lpstr>
      <vt:lpstr>Centering Moment of Mindfulness</vt:lpstr>
      <vt:lpstr>Conscious Organisations</vt:lpstr>
      <vt:lpstr>Conscious Organisations Modules</vt:lpstr>
      <vt:lpstr>Conscious Organisations Agenda Seminar 1, Module 1:  Conscious Organisations &amp; Conscious Culture</vt:lpstr>
      <vt:lpstr>Setting Ground Rules for Respectful Class Participation</vt:lpstr>
      <vt:lpstr>Consciousness</vt:lpstr>
      <vt:lpstr>Consciousness</vt:lpstr>
      <vt:lpstr>Definition of Conscious Business</vt:lpstr>
      <vt:lpstr>The Four Tenets of Conscious Business</vt:lpstr>
      <vt:lpstr>The Four Tenets of Conscious Business</vt:lpstr>
      <vt:lpstr>Higher Purpose, Vision and Mission</vt:lpstr>
      <vt:lpstr>Benefits and concerns of Conscious Business</vt:lpstr>
      <vt:lpstr> Conscious Culture</vt:lpstr>
      <vt:lpstr>Conscious Culture</vt:lpstr>
      <vt:lpstr>Conscious Culture</vt:lpstr>
      <vt:lpstr>Relating Conscious Culture to the Other Three Tenets of Conscious Business</vt:lpstr>
      <vt:lpstr>Workshop: Developing a Shared Purpose</vt:lpstr>
      <vt:lpstr>PowerPoint Presentation</vt:lpstr>
      <vt:lpstr>Purpose</vt:lpstr>
      <vt:lpstr>Individual Purpose</vt:lpstr>
      <vt:lpstr>Individual Purpose</vt:lpstr>
      <vt:lpstr>Developing a Shared Purpose for the Class</vt:lpstr>
      <vt:lpstr>Developing a Shared Purpose for the Class</vt:lpstr>
      <vt:lpstr>Developing a Shared Purpose for the Class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Charlotte Put</dc:creator>
  <cp:lastModifiedBy>Cotter-Lockard, Dorianne</cp:lastModifiedBy>
  <cp:revision>39</cp:revision>
  <dcterms:created xsi:type="dcterms:W3CDTF">2022-07-13T14:46:59Z</dcterms:created>
  <dcterms:modified xsi:type="dcterms:W3CDTF">2023-08-22T07:46:45Z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0x01010088391C403BD10846915ADAE108BADACB</vt:lpwstr>
  </property>
  <property fmtid="{D5CDD505-2E9C-101B-9397-08002B2CF9AE}" pid="3" name="MediaServiceImageTags">
    <vt:lpwstr/>
  </property>
</Properties>
</file>